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13"/>
  </p:notesMasterIdLst>
  <p:sldIdLst>
    <p:sldId id="279" r:id="rId4"/>
    <p:sldId id="284" r:id="rId5"/>
    <p:sldId id="282" r:id="rId6"/>
    <p:sldId id="273" r:id="rId7"/>
    <p:sldId id="281" r:id="rId8"/>
    <p:sldId id="286" r:id="rId9"/>
    <p:sldId id="280" r:id="rId10"/>
    <p:sldId id="285" r:id="rId11"/>
    <p:sldId id="283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7D43"/>
    <a:srgbClr val="F7F1EE"/>
    <a:srgbClr val="E0E0E0"/>
    <a:srgbClr val="0F2D69"/>
    <a:srgbClr val="1E5DB0"/>
    <a:srgbClr val="FF7300"/>
    <a:srgbClr val="D90050"/>
    <a:srgbClr val="FD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563A3-A0E8-4276-BDBE-F5D8ED862252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1505A-D417-463E-8FAC-952EF5BDD886}">
      <dgm:prSet phldrT="[Текст]"/>
      <dgm:spPr/>
      <dgm:t>
        <a:bodyPr/>
        <a:lstStyle/>
        <a:p>
          <a:r>
            <a:rPr lang="ru-RU" dirty="0" smtClean="0"/>
            <a:t>Обучающие семинары для пилотных площадок</a:t>
          </a:r>
          <a:endParaRPr lang="ru-RU" dirty="0"/>
        </a:p>
      </dgm:t>
    </dgm:pt>
    <dgm:pt modelId="{C8ACA0E8-783E-46B2-B19B-1E0678E353CD}" type="parTrans" cxnId="{6E5A86B5-1442-4F09-A9EE-18E5F12F2486}">
      <dgm:prSet/>
      <dgm:spPr/>
      <dgm:t>
        <a:bodyPr/>
        <a:lstStyle/>
        <a:p>
          <a:endParaRPr lang="ru-RU"/>
        </a:p>
      </dgm:t>
    </dgm:pt>
    <dgm:pt modelId="{6DA370E9-D0C7-47D1-B798-098AD4E39CAF}" type="sibTrans" cxnId="{6E5A86B5-1442-4F09-A9EE-18E5F12F2486}">
      <dgm:prSet/>
      <dgm:spPr/>
      <dgm:t>
        <a:bodyPr/>
        <a:lstStyle/>
        <a:p>
          <a:endParaRPr lang="ru-RU"/>
        </a:p>
      </dgm:t>
    </dgm:pt>
    <dgm:pt modelId="{D3A6F9E2-7754-4157-9C1F-D6D8A951A758}">
      <dgm:prSet phldrT="[Текст]"/>
      <dgm:spPr/>
      <dgm:t>
        <a:bodyPr/>
        <a:lstStyle/>
        <a:p>
          <a:r>
            <a:rPr lang="ru-RU" dirty="0" smtClean="0"/>
            <a:t>Стажировочные семинары по направлениям</a:t>
          </a:r>
          <a:endParaRPr lang="ru-RU" dirty="0"/>
        </a:p>
      </dgm:t>
    </dgm:pt>
    <dgm:pt modelId="{AF7B1858-781C-44DA-94A4-4F2059167566}" type="parTrans" cxnId="{95D935AC-DFA7-43CE-A3FA-F0451C20812E}">
      <dgm:prSet/>
      <dgm:spPr/>
      <dgm:t>
        <a:bodyPr/>
        <a:lstStyle/>
        <a:p>
          <a:endParaRPr lang="ru-RU"/>
        </a:p>
      </dgm:t>
    </dgm:pt>
    <dgm:pt modelId="{A54DFE19-24A0-439B-BB15-1FCEAF6D601E}" type="sibTrans" cxnId="{95D935AC-DFA7-43CE-A3FA-F0451C20812E}">
      <dgm:prSet/>
      <dgm:spPr/>
      <dgm:t>
        <a:bodyPr/>
        <a:lstStyle/>
        <a:p>
          <a:endParaRPr lang="ru-RU"/>
        </a:p>
      </dgm:t>
    </dgm:pt>
    <dgm:pt modelId="{B92E4105-962E-4411-8FF6-5B86448B453B}">
      <dgm:prSet phldrT="[Текст]"/>
      <dgm:spPr/>
      <dgm:t>
        <a:bodyPr/>
        <a:lstStyle/>
        <a:p>
          <a:r>
            <a:rPr lang="ru-RU" dirty="0" smtClean="0"/>
            <a:t>Мониторинги и аналитика</a:t>
          </a:r>
          <a:endParaRPr lang="ru-RU" dirty="0"/>
        </a:p>
      </dgm:t>
    </dgm:pt>
    <dgm:pt modelId="{D782E004-8640-4383-9DA9-35B2D273668D}" type="parTrans" cxnId="{B66D6ECB-D46C-464D-9970-3483DEDF31F5}">
      <dgm:prSet/>
      <dgm:spPr/>
      <dgm:t>
        <a:bodyPr/>
        <a:lstStyle/>
        <a:p>
          <a:endParaRPr lang="ru-RU"/>
        </a:p>
      </dgm:t>
    </dgm:pt>
    <dgm:pt modelId="{C02CA40C-BBCB-411F-BA16-2BE79608319D}" type="sibTrans" cxnId="{B66D6ECB-D46C-464D-9970-3483DEDF31F5}">
      <dgm:prSet/>
      <dgm:spPr/>
      <dgm:t>
        <a:bodyPr/>
        <a:lstStyle/>
        <a:p>
          <a:endParaRPr lang="ru-RU"/>
        </a:p>
      </dgm:t>
    </dgm:pt>
    <dgm:pt modelId="{E20443F7-444D-494B-9C1D-CC57DA2E0DAA}">
      <dgm:prSet phldrT="[Текст]"/>
      <dgm:spPr/>
      <dgm:t>
        <a:bodyPr/>
        <a:lstStyle/>
        <a:p>
          <a:r>
            <a:rPr lang="ru-RU" dirty="0" smtClean="0"/>
            <a:t>Экспертные семинары и выездные экспертизы</a:t>
          </a:r>
          <a:endParaRPr lang="ru-RU" dirty="0"/>
        </a:p>
      </dgm:t>
    </dgm:pt>
    <dgm:pt modelId="{85B632B8-F4A0-4D33-A1A0-5B9A108756B8}" type="parTrans" cxnId="{B33D592D-DACA-47E3-92BF-0DC403E51837}">
      <dgm:prSet/>
      <dgm:spPr/>
      <dgm:t>
        <a:bodyPr/>
        <a:lstStyle/>
        <a:p>
          <a:endParaRPr lang="ru-RU"/>
        </a:p>
      </dgm:t>
    </dgm:pt>
    <dgm:pt modelId="{2BD522CD-86AA-4090-8B74-6BA930D1018B}" type="sibTrans" cxnId="{B33D592D-DACA-47E3-92BF-0DC403E51837}">
      <dgm:prSet/>
      <dgm:spPr/>
      <dgm:t>
        <a:bodyPr/>
        <a:lstStyle/>
        <a:p>
          <a:endParaRPr lang="ru-RU"/>
        </a:p>
      </dgm:t>
    </dgm:pt>
    <dgm:pt modelId="{C452DDDF-7D24-4605-93B3-F6AB1DA90D71}">
      <dgm:prSet phldrT="[Текст]"/>
      <dgm:spPr/>
      <dgm:t>
        <a:bodyPr/>
        <a:lstStyle/>
        <a:p>
          <a:r>
            <a:rPr lang="ru-RU" dirty="0" smtClean="0"/>
            <a:t>Пилотные и стажировочные площадки</a:t>
          </a:r>
          <a:endParaRPr lang="ru-RU" dirty="0"/>
        </a:p>
      </dgm:t>
    </dgm:pt>
    <dgm:pt modelId="{F9514BAE-4684-49D6-8455-52C9E1B7A804}" type="parTrans" cxnId="{BE13D79B-262D-42B9-A3CF-44DFCFE67E17}">
      <dgm:prSet/>
      <dgm:spPr/>
      <dgm:t>
        <a:bodyPr/>
        <a:lstStyle/>
        <a:p>
          <a:endParaRPr lang="ru-RU"/>
        </a:p>
      </dgm:t>
    </dgm:pt>
    <dgm:pt modelId="{CE276713-2B94-401C-B061-FED30470377C}" type="sibTrans" cxnId="{BE13D79B-262D-42B9-A3CF-44DFCFE67E17}">
      <dgm:prSet/>
      <dgm:spPr/>
      <dgm:t>
        <a:bodyPr/>
        <a:lstStyle/>
        <a:p>
          <a:endParaRPr lang="ru-RU"/>
        </a:p>
      </dgm:t>
    </dgm:pt>
    <dgm:pt modelId="{3A93C4BC-C6C2-4213-955F-4EE66598E2AB}">
      <dgm:prSet phldrT="[Текст]"/>
      <dgm:spPr/>
      <dgm:t>
        <a:bodyPr/>
        <a:lstStyle/>
        <a:p>
          <a:r>
            <a:rPr lang="ru-RU" dirty="0" smtClean="0"/>
            <a:t>Конкурс </a:t>
          </a:r>
          <a:r>
            <a:rPr lang="ru-RU" dirty="0" err="1" smtClean="0"/>
            <a:t>психотехнологий</a:t>
          </a:r>
          <a:r>
            <a:rPr lang="ru-RU" dirty="0" smtClean="0"/>
            <a:t> и мастер-классов</a:t>
          </a:r>
          <a:endParaRPr lang="ru-RU" dirty="0"/>
        </a:p>
      </dgm:t>
    </dgm:pt>
    <dgm:pt modelId="{11F8CC69-C44A-4122-B70A-3D1D2EA5779F}" type="parTrans" cxnId="{CDCA0E60-0253-44F2-9BE7-A8204354161D}">
      <dgm:prSet/>
      <dgm:spPr/>
      <dgm:t>
        <a:bodyPr/>
        <a:lstStyle/>
        <a:p>
          <a:endParaRPr lang="ru-RU"/>
        </a:p>
      </dgm:t>
    </dgm:pt>
    <dgm:pt modelId="{E9D6829D-E383-4B06-905D-D86365C3F232}" type="sibTrans" cxnId="{CDCA0E60-0253-44F2-9BE7-A8204354161D}">
      <dgm:prSet/>
      <dgm:spPr/>
      <dgm:t>
        <a:bodyPr/>
        <a:lstStyle/>
        <a:p>
          <a:endParaRPr lang="ru-RU"/>
        </a:p>
      </dgm:t>
    </dgm:pt>
    <dgm:pt modelId="{D7584346-500D-4B4F-946F-43D12CA607AA}">
      <dgm:prSet phldrT="[Текст]"/>
      <dgm:spPr/>
      <dgm:t>
        <a:bodyPr/>
        <a:lstStyle/>
        <a:p>
          <a:r>
            <a:rPr lang="ru-RU" dirty="0" smtClean="0"/>
            <a:t>Модель проектирования психологической службы</a:t>
          </a:r>
          <a:endParaRPr lang="ru-RU" dirty="0"/>
        </a:p>
      </dgm:t>
    </dgm:pt>
    <dgm:pt modelId="{81F5D2C6-14D9-42FD-B56D-585E5319EAD3}" type="parTrans" cxnId="{B55A4027-C6E2-4A79-81D4-B435795BCA3A}">
      <dgm:prSet/>
      <dgm:spPr/>
      <dgm:t>
        <a:bodyPr/>
        <a:lstStyle/>
        <a:p>
          <a:endParaRPr lang="ru-RU"/>
        </a:p>
      </dgm:t>
    </dgm:pt>
    <dgm:pt modelId="{8AE4EF10-BF0D-4DE3-ABE2-F0AA8DBE6D18}" type="sibTrans" cxnId="{B55A4027-C6E2-4A79-81D4-B435795BCA3A}">
      <dgm:prSet/>
      <dgm:spPr/>
      <dgm:t>
        <a:bodyPr/>
        <a:lstStyle/>
        <a:p>
          <a:endParaRPr lang="ru-RU"/>
        </a:p>
      </dgm:t>
    </dgm:pt>
    <dgm:pt modelId="{4164D91B-362B-4EE2-AA4E-74E4C269349B}">
      <dgm:prSet phldrT="[Текст]"/>
      <dgm:spPr/>
      <dgm:t>
        <a:bodyPr/>
        <a:lstStyle/>
        <a:p>
          <a:endParaRPr lang="ru-RU" dirty="0"/>
        </a:p>
      </dgm:t>
    </dgm:pt>
    <dgm:pt modelId="{5B40FE40-C0E3-4CD1-AD6D-2953A207771D}" type="parTrans" cxnId="{E20044B8-8197-4709-866A-7F6351760C08}">
      <dgm:prSet/>
      <dgm:spPr/>
    </dgm:pt>
    <dgm:pt modelId="{EFAD453A-3854-4097-A768-B6636080BAA1}" type="sibTrans" cxnId="{E20044B8-8197-4709-866A-7F6351760C08}">
      <dgm:prSet/>
      <dgm:spPr/>
    </dgm:pt>
    <dgm:pt modelId="{00C4DD7C-3F86-485A-9E7C-FA616386F779}" type="pres">
      <dgm:prSet presAssocID="{792563A3-A0E8-4276-BDBE-F5D8ED862252}" presName="Name0" presStyleCnt="0">
        <dgm:presLayoutVars>
          <dgm:chMax val="7"/>
          <dgm:chPref val="7"/>
          <dgm:dir/>
        </dgm:presLayoutVars>
      </dgm:prSet>
      <dgm:spPr/>
    </dgm:pt>
    <dgm:pt modelId="{A4457F20-8D8B-4152-806F-AD17AC813A8E}" type="pres">
      <dgm:prSet presAssocID="{792563A3-A0E8-4276-BDBE-F5D8ED862252}" presName="Name1" presStyleCnt="0"/>
      <dgm:spPr/>
    </dgm:pt>
    <dgm:pt modelId="{1BE6E0E4-DB09-4EE0-9E17-9A6660732968}" type="pres">
      <dgm:prSet presAssocID="{792563A3-A0E8-4276-BDBE-F5D8ED862252}" presName="cycle" presStyleCnt="0"/>
      <dgm:spPr/>
    </dgm:pt>
    <dgm:pt modelId="{CA008EAC-9DD9-4FC6-8410-E13808B67938}" type="pres">
      <dgm:prSet presAssocID="{792563A3-A0E8-4276-BDBE-F5D8ED862252}" presName="srcNode" presStyleLbl="node1" presStyleIdx="0" presStyleCnt="7"/>
      <dgm:spPr/>
    </dgm:pt>
    <dgm:pt modelId="{B11456F6-FCA1-46CF-A441-EC4D965CB403}" type="pres">
      <dgm:prSet presAssocID="{792563A3-A0E8-4276-BDBE-F5D8ED862252}" presName="conn" presStyleLbl="parChTrans1D2" presStyleIdx="0" presStyleCnt="1"/>
      <dgm:spPr/>
    </dgm:pt>
    <dgm:pt modelId="{8694DE67-BB65-44E0-92FD-18C0FD2106EC}" type="pres">
      <dgm:prSet presAssocID="{792563A3-A0E8-4276-BDBE-F5D8ED862252}" presName="extraNode" presStyleLbl="node1" presStyleIdx="0" presStyleCnt="7"/>
      <dgm:spPr/>
    </dgm:pt>
    <dgm:pt modelId="{E16729F2-41B3-4119-98E4-1682111C9FE6}" type="pres">
      <dgm:prSet presAssocID="{792563A3-A0E8-4276-BDBE-F5D8ED862252}" presName="dstNode" presStyleLbl="node1" presStyleIdx="0" presStyleCnt="7"/>
      <dgm:spPr/>
    </dgm:pt>
    <dgm:pt modelId="{15AD6533-40BF-4D78-BF29-403BAD624CD9}" type="pres">
      <dgm:prSet presAssocID="{E20443F7-444D-494B-9C1D-CC57DA2E0DA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AD5B0-9C00-4F03-A4B0-10C217CA26AB}" type="pres">
      <dgm:prSet presAssocID="{E20443F7-444D-494B-9C1D-CC57DA2E0DAA}" presName="accent_1" presStyleCnt="0"/>
      <dgm:spPr/>
    </dgm:pt>
    <dgm:pt modelId="{81121830-9F45-4DEC-8236-64556A6910C6}" type="pres">
      <dgm:prSet presAssocID="{E20443F7-444D-494B-9C1D-CC57DA2E0DAA}" presName="accentRepeatNode" presStyleLbl="solidFgAcc1" presStyleIdx="0" presStyleCnt="7"/>
      <dgm:spPr/>
    </dgm:pt>
    <dgm:pt modelId="{EAEC30A9-8D2A-4A26-B99D-42BE740F13CD}" type="pres">
      <dgm:prSet presAssocID="{C452DDDF-7D24-4605-93B3-F6AB1DA90D71}" presName="text_2" presStyleLbl="node1" presStyleIdx="1" presStyleCnt="7">
        <dgm:presLayoutVars>
          <dgm:bulletEnabled val="1"/>
        </dgm:presLayoutVars>
      </dgm:prSet>
      <dgm:spPr/>
    </dgm:pt>
    <dgm:pt modelId="{9D5F7B8F-D8DD-4742-8C54-470C723974EC}" type="pres">
      <dgm:prSet presAssocID="{C452DDDF-7D24-4605-93B3-F6AB1DA90D71}" presName="accent_2" presStyleCnt="0"/>
      <dgm:spPr/>
    </dgm:pt>
    <dgm:pt modelId="{662F4874-9FDF-409C-8F48-39F4253991D5}" type="pres">
      <dgm:prSet presAssocID="{C452DDDF-7D24-4605-93B3-F6AB1DA90D71}" presName="accentRepeatNode" presStyleLbl="solidFgAcc1" presStyleIdx="1" presStyleCnt="7"/>
      <dgm:spPr/>
    </dgm:pt>
    <dgm:pt modelId="{EC147D9F-FCB1-44AB-9C5E-390F7790F69B}" type="pres">
      <dgm:prSet presAssocID="{1F81505A-D417-463E-8FAC-952EF5BDD886}" presName="text_3" presStyleLbl="node1" presStyleIdx="2" presStyleCnt="7">
        <dgm:presLayoutVars>
          <dgm:bulletEnabled val="1"/>
        </dgm:presLayoutVars>
      </dgm:prSet>
      <dgm:spPr/>
    </dgm:pt>
    <dgm:pt modelId="{716826B8-1761-49E8-8820-DD2F8EF01791}" type="pres">
      <dgm:prSet presAssocID="{1F81505A-D417-463E-8FAC-952EF5BDD886}" presName="accent_3" presStyleCnt="0"/>
      <dgm:spPr/>
    </dgm:pt>
    <dgm:pt modelId="{A815F5A7-DFEE-4294-8737-B85D8D5001C6}" type="pres">
      <dgm:prSet presAssocID="{1F81505A-D417-463E-8FAC-952EF5BDD886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6A62F1D3-5F85-4BD7-A24A-6D4069149DA9}" type="pres">
      <dgm:prSet presAssocID="{D3A6F9E2-7754-4157-9C1F-D6D8A951A75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DE8C4-8365-4F8F-9387-401FD3999D21}" type="pres">
      <dgm:prSet presAssocID="{D3A6F9E2-7754-4157-9C1F-D6D8A951A758}" presName="accent_4" presStyleCnt="0"/>
      <dgm:spPr/>
    </dgm:pt>
    <dgm:pt modelId="{F522DF68-995D-47A4-92F3-091BD4935FE3}" type="pres">
      <dgm:prSet presAssocID="{D3A6F9E2-7754-4157-9C1F-D6D8A951A758}" presName="accentRepeatNode" presStyleLbl="solidFgAcc1" presStyleIdx="3" presStyleCnt="7"/>
      <dgm:spPr/>
    </dgm:pt>
    <dgm:pt modelId="{5C3B9EC0-12B0-43EA-9D61-B55085F028B3}" type="pres">
      <dgm:prSet presAssocID="{B92E4105-962E-4411-8FF6-5B86448B453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C1F0C-4DE7-4B75-BDD3-5583A8E23529}" type="pres">
      <dgm:prSet presAssocID="{B92E4105-962E-4411-8FF6-5B86448B453B}" presName="accent_5" presStyleCnt="0"/>
      <dgm:spPr/>
    </dgm:pt>
    <dgm:pt modelId="{32BE085A-026F-41A1-AC01-45005AA8CFBC}" type="pres">
      <dgm:prSet presAssocID="{B92E4105-962E-4411-8FF6-5B86448B453B}" presName="accentRepeatNode" presStyleLbl="solidFgAcc1" presStyleIdx="4" presStyleCnt="7"/>
      <dgm:spPr/>
    </dgm:pt>
    <dgm:pt modelId="{7E2DABE3-9AA3-4DAE-B702-A7662E9D02C8}" type="pres">
      <dgm:prSet presAssocID="{3A93C4BC-C6C2-4213-955F-4EE66598E2A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6E883-369F-45FC-9B27-D51A7BA995EE}" type="pres">
      <dgm:prSet presAssocID="{3A93C4BC-C6C2-4213-955F-4EE66598E2AB}" presName="accent_6" presStyleCnt="0"/>
      <dgm:spPr/>
    </dgm:pt>
    <dgm:pt modelId="{547A1194-498C-420D-B5F1-A8A4C7C17A5C}" type="pres">
      <dgm:prSet presAssocID="{3A93C4BC-C6C2-4213-955F-4EE66598E2AB}" presName="accentRepeatNode" presStyleLbl="solidFgAcc1" presStyleIdx="5" presStyleCnt="7"/>
      <dgm:spPr/>
    </dgm:pt>
    <dgm:pt modelId="{2B70B7D7-E053-4D26-AF88-F9BB21270867}" type="pres">
      <dgm:prSet presAssocID="{D7584346-500D-4B4F-946F-43D12CA607A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17D6-B9D1-4E7B-B400-366F9608C459}" type="pres">
      <dgm:prSet presAssocID="{D7584346-500D-4B4F-946F-43D12CA607AA}" presName="accent_7" presStyleCnt="0"/>
      <dgm:spPr/>
    </dgm:pt>
    <dgm:pt modelId="{05E3D3FB-7F8D-442E-B84F-2CCCFE845030}" type="pres">
      <dgm:prSet presAssocID="{D7584346-500D-4B4F-946F-43D12CA607AA}" presName="accentRepeatNode" presStyleLbl="solidFgAcc1" presStyleIdx="6" presStyleCnt="7"/>
      <dgm:spPr/>
    </dgm:pt>
  </dgm:ptLst>
  <dgm:cxnLst>
    <dgm:cxn modelId="{9018DE0C-A03C-4918-8A60-268A55A3B7AC}" type="presOf" srcId="{C452DDDF-7D24-4605-93B3-F6AB1DA90D71}" destId="{EAEC30A9-8D2A-4A26-B99D-42BE740F13CD}" srcOrd="0" destOrd="0" presId="urn:microsoft.com/office/officeart/2008/layout/VerticalCurvedList"/>
    <dgm:cxn modelId="{6E5A86B5-1442-4F09-A9EE-18E5F12F2486}" srcId="{792563A3-A0E8-4276-BDBE-F5D8ED862252}" destId="{1F81505A-D417-463E-8FAC-952EF5BDD886}" srcOrd="2" destOrd="0" parTransId="{C8ACA0E8-783E-46B2-B19B-1E0678E353CD}" sibTransId="{6DA370E9-D0C7-47D1-B798-098AD4E39CAF}"/>
    <dgm:cxn modelId="{5C30FDD3-EAAF-497C-9D3D-59244CEA756C}" type="presOf" srcId="{1F81505A-D417-463E-8FAC-952EF5BDD886}" destId="{EC147D9F-FCB1-44AB-9C5E-390F7790F69B}" srcOrd="0" destOrd="0" presId="urn:microsoft.com/office/officeart/2008/layout/VerticalCurvedList"/>
    <dgm:cxn modelId="{B33D592D-DACA-47E3-92BF-0DC403E51837}" srcId="{792563A3-A0E8-4276-BDBE-F5D8ED862252}" destId="{E20443F7-444D-494B-9C1D-CC57DA2E0DAA}" srcOrd="0" destOrd="0" parTransId="{85B632B8-F4A0-4D33-A1A0-5B9A108756B8}" sibTransId="{2BD522CD-86AA-4090-8B74-6BA930D1018B}"/>
    <dgm:cxn modelId="{8B2076F5-1500-4525-84D5-6692127E70D4}" type="presOf" srcId="{E20443F7-444D-494B-9C1D-CC57DA2E0DAA}" destId="{15AD6533-40BF-4D78-BF29-403BAD624CD9}" srcOrd="0" destOrd="0" presId="urn:microsoft.com/office/officeart/2008/layout/VerticalCurvedList"/>
    <dgm:cxn modelId="{BE13D79B-262D-42B9-A3CF-44DFCFE67E17}" srcId="{792563A3-A0E8-4276-BDBE-F5D8ED862252}" destId="{C452DDDF-7D24-4605-93B3-F6AB1DA90D71}" srcOrd="1" destOrd="0" parTransId="{F9514BAE-4684-49D6-8455-52C9E1B7A804}" sibTransId="{CE276713-2B94-401C-B061-FED30470377C}"/>
    <dgm:cxn modelId="{B55A4027-C6E2-4A79-81D4-B435795BCA3A}" srcId="{792563A3-A0E8-4276-BDBE-F5D8ED862252}" destId="{D7584346-500D-4B4F-946F-43D12CA607AA}" srcOrd="6" destOrd="0" parTransId="{81F5D2C6-14D9-42FD-B56D-585E5319EAD3}" sibTransId="{8AE4EF10-BF0D-4DE3-ABE2-F0AA8DBE6D18}"/>
    <dgm:cxn modelId="{5B74E33B-C47B-4807-BB48-1593A81F0C38}" type="presOf" srcId="{792563A3-A0E8-4276-BDBE-F5D8ED862252}" destId="{00C4DD7C-3F86-485A-9E7C-FA616386F779}" srcOrd="0" destOrd="0" presId="urn:microsoft.com/office/officeart/2008/layout/VerticalCurvedList"/>
    <dgm:cxn modelId="{557091CD-AFBC-43C8-8E8C-B61ADFB41839}" type="presOf" srcId="{B92E4105-962E-4411-8FF6-5B86448B453B}" destId="{5C3B9EC0-12B0-43EA-9D61-B55085F028B3}" srcOrd="0" destOrd="0" presId="urn:microsoft.com/office/officeart/2008/layout/VerticalCurvedList"/>
    <dgm:cxn modelId="{95D935AC-DFA7-43CE-A3FA-F0451C20812E}" srcId="{792563A3-A0E8-4276-BDBE-F5D8ED862252}" destId="{D3A6F9E2-7754-4157-9C1F-D6D8A951A758}" srcOrd="3" destOrd="0" parTransId="{AF7B1858-781C-44DA-94A4-4F2059167566}" sibTransId="{A54DFE19-24A0-439B-BB15-1FCEAF6D601E}"/>
    <dgm:cxn modelId="{B66D6ECB-D46C-464D-9970-3483DEDF31F5}" srcId="{792563A3-A0E8-4276-BDBE-F5D8ED862252}" destId="{B92E4105-962E-4411-8FF6-5B86448B453B}" srcOrd="4" destOrd="0" parTransId="{D782E004-8640-4383-9DA9-35B2D273668D}" sibTransId="{C02CA40C-BBCB-411F-BA16-2BE79608319D}"/>
    <dgm:cxn modelId="{958BCDA5-CEC1-4AA3-B84C-FB018B4D6A9E}" type="presOf" srcId="{2BD522CD-86AA-4090-8B74-6BA930D1018B}" destId="{B11456F6-FCA1-46CF-A441-EC4D965CB403}" srcOrd="0" destOrd="0" presId="urn:microsoft.com/office/officeart/2008/layout/VerticalCurvedList"/>
    <dgm:cxn modelId="{EDF761F5-40EF-4A22-9992-79873E20FCDD}" type="presOf" srcId="{3A93C4BC-C6C2-4213-955F-4EE66598E2AB}" destId="{7E2DABE3-9AA3-4DAE-B702-A7662E9D02C8}" srcOrd="0" destOrd="0" presId="urn:microsoft.com/office/officeart/2008/layout/VerticalCurvedList"/>
    <dgm:cxn modelId="{E20044B8-8197-4709-866A-7F6351760C08}" srcId="{792563A3-A0E8-4276-BDBE-F5D8ED862252}" destId="{4164D91B-362B-4EE2-AA4E-74E4C269349B}" srcOrd="7" destOrd="0" parTransId="{5B40FE40-C0E3-4CD1-AD6D-2953A207771D}" sibTransId="{EFAD453A-3854-4097-A768-B6636080BAA1}"/>
    <dgm:cxn modelId="{D10B3971-FD90-428E-A404-F5D078A26585}" type="presOf" srcId="{D3A6F9E2-7754-4157-9C1F-D6D8A951A758}" destId="{6A62F1D3-5F85-4BD7-A24A-6D4069149DA9}" srcOrd="0" destOrd="0" presId="urn:microsoft.com/office/officeart/2008/layout/VerticalCurvedList"/>
    <dgm:cxn modelId="{E343DBF6-C6E9-4A2D-BC4C-24BBD3992518}" type="presOf" srcId="{D7584346-500D-4B4F-946F-43D12CA607AA}" destId="{2B70B7D7-E053-4D26-AF88-F9BB21270867}" srcOrd="0" destOrd="0" presId="urn:microsoft.com/office/officeart/2008/layout/VerticalCurvedList"/>
    <dgm:cxn modelId="{CDCA0E60-0253-44F2-9BE7-A8204354161D}" srcId="{792563A3-A0E8-4276-BDBE-F5D8ED862252}" destId="{3A93C4BC-C6C2-4213-955F-4EE66598E2AB}" srcOrd="5" destOrd="0" parTransId="{11F8CC69-C44A-4122-B70A-3D1D2EA5779F}" sibTransId="{E9D6829D-E383-4B06-905D-D86365C3F232}"/>
    <dgm:cxn modelId="{B6F7EE16-E0C5-4575-B573-010A1A9FE484}" type="presParOf" srcId="{00C4DD7C-3F86-485A-9E7C-FA616386F779}" destId="{A4457F20-8D8B-4152-806F-AD17AC813A8E}" srcOrd="0" destOrd="0" presId="urn:microsoft.com/office/officeart/2008/layout/VerticalCurvedList"/>
    <dgm:cxn modelId="{62FF4B22-6A8B-4C60-8EFF-D3A452F49ED8}" type="presParOf" srcId="{A4457F20-8D8B-4152-806F-AD17AC813A8E}" destId="{1BE6E0E4-DB09-4EE0-9E17-9A6660732968}" srcOrd="0" destOrd="0" presId="urn:microsoft.com/office/officeart/2008/layout/VerticalCurvedList"/>
    <dgm:cxn modelId="{2727B1A3-5B98-4F2E-9A72-A915CF919BC3}" type="presParOf" srcId="{1BE6E0E4-DB09-4EE0-9E17-9A6660732968}" destId="{CA008EAC-9DD9-4FC6-8410-E13808B67938}" srcOrd="0" destOrd="0" presId="urn:microsoft.com/office/officeart/2008/layout/VerticalCurvedList"/>
    <dgm:cxn modelId="{BBA30066-4CAA-43E0-BA22-3110072234BB}" type="presParOf" srcId="{1BE6E0E4-DB09-4EE0-9E17-9A6660732968}" destId="{B11456F6-FCA1-46CF-A441-EC4D965CB403}" srcOrd="1" destOrd="0" presId="urn:microsoft.com/office/officeart/2008/layout/VerticalCurvedList"/>
    <dgm:cxn modelId="{2B3756C2-B41F-467C-A1FB-86F9076686F5}" type="presParOf" srcId="{1BE6E0E4-DB09-4EE0-9E17-9A6660732968}" destId="{8694DE67-BB65-44E0-92FD-18C0FD2106EC}" srcOrd="2" destOrd="0" presId="urn:microsoft.com/office/officeart/2008/layout/VerticalCurvedList"/>
    <dgm:cxn modelId="{8EB1F0F2-73E0-4BD2-8471-50D80807DD3A}" type="presParOf" srcId="{1BE6E0E4-DB09-4EE0-9E17-9A6660732968}" destId="{E16729F2-41B3-4119-98E4-1682111C9FE6}" srcOrd="3" destOrd="0" presId="urn:microsoft.com/office/officeart/2008/layout/VerticalCurvedList"/>
    <dgm:cxn modelId="{6791195E-F393-434E-8572-6F32806C8FF0}" type="presParOf" srcId="{A4457F20-8D8B-4152-806F-AD17AC813A8E}" destId="{15AD6533-40BF-4D78-BF29-403BAD624CD9}" srcOrd="1" destOrd="0" presId="urn:microsoft.com/office/officeart/2008/layout/VerticalCurvedList"/>
    <dgm:cxn modelId="{13601004-4BDC-4B84-BCBA-3643ECB96B65}" type="presParOf" srcId="{A4457F20-8D8B-4152-806F-AD17AC813A8E}" destId="{F14AD5B0-9C00-4F03-A4B0-10C217CA26AB}" srcOrd="2" destOrd="0" presId="urn:microsoft.com/office/officeart/2008/layout/VerticalCurvedList"/>
    <dgm:cxn modelId="{D80C6F75-1122-4B2A-8A62-2202DF02BBB4}" type="presParOf" srcId="{F14AD5B0-9C00-4F03-A4B0-10C217CA26AB}" destId="{81121830-9F45-4DEC-8236-64556A6910C6}" srcOrd="0" destOrd="0" presId="urn:microsoft.com/office/officeart/2008/layout/VerticalCurvedList"/>
    <dgm:cxn modelId="{38DDD48F-CDE5-4727-AD61-A3556C2C00F4}" type="presParOf" srcId="{A4457F20-8D8B-4152-806F-AD17AC813A8E}" destId="{EAEC30A9-8D2A-4A26-B99D-42BE740F13CD}" srcOrd="3" destOrd="0" presId="urn:microsoft.com/office/officeart/2008/layout/VerticalCurvedList"/>
    <dgm:cxn modelId="{D36C3EEA-A75E-4125-B9A2-3AC5E0D4A329}" type="presParOf" srcId="{A4457F20-8D8B-4152-806F-AD17AC813A8E}" destId="{9D5F7B8F-D8DD-4742-8C54-470C723974EC}" srcOrd="4" destOrd="0" presId="urn:microsoft.com/office/officeart/2008/layout/VerticalCurvedList"/>
    <dgm:cxn modelId="{E8F63658-C21F-489C-AA9D-A036C33D7F07}" type="presParOf" srcId="{9D5F7B8F-D8DD-4742-8C54-470C723974EC}" destId="{662F4874-9FDF-409C-8F48-39F4253991D5}" srcOrd="0" destOrd="0" presId="urn:microsoft.com/office/officeart/2008/layout/VerticalCurvedList"/>
    <dgm:cxn modelId="{65567E4E-E5FF-4722-AC2E-AF47DD77627D}" type="presParOf" srcId="{A4457F20-8D8B-4152-806F-AD17AC813A8E}" destId="{EC147D9F-FCB1-44AB-9C5E-390F7790F69B}" srcOrd="5" destOrd="0" presId="urn:microsoft.com/office/officeart/2008/layout/VerticalCurvedList"/>
    <dgm:cxn modelId="{A67DD700-453A-46C5-ADAD-B03ABC6A9046}" type="presParOf" srcId="{A4457F20-8D8B-4152-806F-AD17AC813A8E}" destId="{716826B8-1761-49E8-8820-DD2F8EF01791}" srcOrd="6" destOrd="0" presId="urn:microsoft.com/office/officeart/2008/layout/VerticalCurvedList"/>
    <dgm:cxn modelId="{DCC1A1E4-46E1-47B3-8731-940302C5E9C8}" type="presParOf" srcId="{716826B8-1761-49E8-8820-DD2F8EF01791}" destId="{A815F5A7-DFEE-4294-8737-B85D8D5001C6}" srcOrd="0" destOrd="0" presId="urn:microsoft.com/office/officeart/2008/layout/VerticalCurvedList"/>
    <dgm:cxn modelId="{562D276C-7113-4514-83F1-B14437CC56CE}" type="presParOf" srcId="{A4457F20-8D8B-4152-806F-AD17AC813A8E}" destId="{6A62F1D3-5F85-4BD7-A24A-6D4069149DA9}" srcOrd="7" destOrd="0" presId="urn:microsoft.com/office/officeart/2008/layout/VerticalCurvedList"/>
    <dgm:cxn modelId="{04991822-75CF-4B44-B694-CC8A2467A99B}" type="presParOf" srcId="{A4457F20-8D8B-4152-806F-AD17AC813A8E}" destId="{9B3DE8C4-8365-4F8F-9387-401FD3999D21}" srcOrd="8" destOrd="0" presId="urn:microsoft.com/office/officeart/2008/layout/VerticalCurvedList"/>
    <dgm:cxn modelId="{737BBBF7-5907-41E8-BF41-45F200F0DCE6}" type="presParOf" srcId="{9B3DE8C4-8365-4F8F-9387-401FD3999D21}" destId="{F522DF68-995D-47A4-92F3-091BD4935FE3}" srcOrd="0" destOrd="0" presId="urn:microsoft.com/office/officeart/2008/layout/VerticalCurvedList"/>
    <dgm:cxn modelId="{CDA347C0-3B93-464B-A99F-A728CEBB54D4}" type="presParOf" srcId="{A4457F20-8D8B-4152-806F-AD17AC813A8E}" destId="{5C3B9EC0-12B0-43EA-9D61-B55085F028B3}" srcOrd="9" destOrd="0" presId="urn:microsoft.com/office/officeart/2008/layout/VerticalCurvedList"/>
    <dgm:cxn modelId="{4A3D00D3-DDAA-4A75-8AC6-7E853A1D2612}" type="presParOf" srcId="{A4457F20-8D8B-4152-806F-AD17AC813A8E}" destId="{A8CC1F0C-4DE7-4B75-BDD3-5583A8E23529}" srcOrd="10" destOrd="0" presId="urn:microsoft.com/office/officeart/2008/layout/VerticalCurvedList"/>
    <dgm:cxn modelId="{B3284A6B-3D77-4E9B-850E-A84AF5D74295}" type="presParOf" srcId="{A8CC1F0C-4DE7-4B75-BDD3-5583A8E23529}" destId="{32BE085A-026F-41A1-AC01-45005AA8CFBC}" srcOrd="0" destOrd="0" presId="urn:microsoft.com/office/officeart/2008/layout/VerticalCurvedList"/>
    <dgm:cxn modelId="{66A8A0B8-DBE1-4154-AFC7-F47B49A14A0B}" type="presParOf" srcId="{A4457F20-8D8B-4152-806F-AD17AC813A8E}" destId="{7E2DABE3-9AA3-4DAE-B702-A7662E9D02C8}" srcOrd="11" destOrd="0" presId="urn:microsoft.com/office/officeart/2008/layout/VerticalCurvedList"/>
    <dgm:cxn modelId="{192D0FE5-8E43-4087-B126-AE378226883F}" type="presParOf" srcId="{A4457F20-8D8B-4152-806F-AD17AC813A8E}" destId="{7FC6E883-369F-45FC-9B27-D51A7BA995EE}" srcOrd="12" destOrd="0" presId="urn:microsoft.com/office/officeart/2008/layout/VerticalCurvedList"/>
    <dgm:cxn modelId="{F73BD156-0CB1-420E-A2BC-E7D9D8BDBB4B}" type="presParOf" srcId="{7FC6E883-369F-45FC-9B27-D51A7BA995EE}" destId="{547A1194-498C-420D-B5F1-A8A4C7C17A5C}" srcOrd="0" destOrd="0" presId="urn:microsoft.com/office/officeart/2008/layout/VerticalCurvedList"/>
    <dgm:cxn modelId="{C66D7BCD-6E65-48A9-8E63-F63BF0E3601C}" type="presParOf" srcId="{A4457F20-8D8B-4152-806F-AD17AC813A8E}" destId="{2B70B7D7-E053-4D26-AF88-F9BB21270867}" srcOrd="13" destOrd="0" presId="urn:microsoft.com/office/officeart/2008/layout/VerticalCurvedList"/>
    <dgm:cxn modelId="{0BCB76D7-D7F5-4DFC-89CA-7CD6385074A0}" type="presParOf" srcId="{A4457F20-8D8B-4152-806F-AD17AC813A8E}" destId="{24E817D6-B9D1-4E7B-B400-366F9608C459}" srcOrd="14" destOrd="0" presId="urn:microsoft.com/office/officeart/2008/layout/VerticalCurvedList"/>
    <dgm:cxn modelId="{649B54B2-D7FA-4332-BB33-E85982AD3279}" type="presParOf" srcId="{24E817D6-B9D1-4E7B-B400-366F9608C459}" destId="{05E3D3FB-7F8D-442E-B84F-2CCCFE8450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5CEB0-6619-4CAE-B0CF-F38F99B56422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7733C1-F4AB-42C3-B860-C7E6A45DE9FF}">
      <dgm:prSet phldrT="[Текст]"/>
      <dgm:spPr/>
      <dgm:t>
        <a:bodyPr/>
        <a:lstStyle/>
        <a:p>
          <a:r>
            <a:rPr lang="ru-RU" dirty="0" smtClean="0"/>
            <a:t>2021-2022</a:t>
          </a:r>
          <a:endParaRPr lang="ru-RU" dirty="0"/>
        </a:p>
      </dgm:t>
    </dgm:pt>
    <dgm:pt modelId="{DF6BBFC4-17FC-4C84-B77B-EDE0AA07459A}" type="parTrans" cxnId="{4B6A437E-4643-47C7-9ED1-C14164E8DE01}">
      <dgm:prSet/>
      <dgm:spPr/>
      <dgm:t>
        <a:bodyPr/>
        <a:lstStyle/>
        <a:p>
          <a:endParaRPr lang="ru-RU"/>
        </a:p>
      </dgm:t>
    </dgm:pt>
    <dgm:pt modelId="{1C0E8D19-8117-4AD0-A8EC-FC16687703C4}" type="sibTrans" cxnId="{4B6A437E-4643-47C7-9ED1-C14164E8DE01}">
      <dgm:prSet/>
      <dgm:spPr/>
      <dgm:t>
        <a:bodyPr/>
        <a:lstStyle/>
        <a:p>
          <a:endParaRPr lang="ru-RU"/>
        </a:p>
      </dgm:t>
    </dgm:pt>
    <dgm:pt modelId="{A17A2F87-2AFF-47CD-B5A5-350CFF3311A5}">
      <dgm:prSet phldrT="[Текст]"/>
      <dgm:spPr/>
      <dgm:t>
        <a:bodyPr/>
        <a:lstStyle/>
        <a:p>
          <a:r>
            <a:rPr lang="ru-RU" dirty="0" smtClean="0"/>
            <a:t>Научно-методическое сопровождение по типу «Университетского округа ПГГПУ»</a:t>
          </a:r>
          <a:endParaRPr lang="ru-RU" dirty="0"/>
        </a:p>
      </dgm:t>
    </dgm:pt>
    <dgm:pt modelId="{FB9582A4-50FE-4618-A620-28470B836FD9}" type="parTrans" cxnId="{96E69D70-0428-4F3C-81CE-5EC3E7675787}">
      <dgm:prSet/>
      <dgm:spPr/>
      <dgm:t>
        <a:bodyPr/>
        <a:lstStyle/>
        <a:p>
          <a:endParaRPr lang="ru-RU"/>
        </a:p>
      </dgm:t>
    </dgm:pt>
    <dgm:pt modelId="{9BC591C4-ADE2-4A9B-AD44-08728F88C863}" type="sibTrans" cxnId="{96E69D70-0428-4F3C-81CE-5EC3E7675787}">
      <dgm:prSet/>
      <dgm:spPr/>
      <dgm:t>
        <a:bodyPr/>
        <a:lstStyle/>
        <a:p>
          <a:endParaRPr lang="ru-RU"/>
        </a:p>
      </dgm:t>
    </dgm:pt>
    <dgm:pt modelId="{3672381E-2B68-4E1C-857F-A760DA2168F2}">
      <dgm:prSet phldrT="[Текст]"/>
      <dgm:spPr/>
      <dgm:t>
        <a:bodyPr/>
        <a:lstStyle/>
        <a:p>
          <a:r>
            <a:rPr lang="ru-RU" dirty="0" smtClean="0"/>
            <a:t>Создание моделей, механизмов,  алгоритмов работы </a:t>
          </a:r>
          <a:endParaRPr lang="ru-RU" dirty="0"/>
        </a:p>
      </dgm:t>
    </dgm:pt>
    <dgm:pt modelId="{E2035265-BD8E-4EC3-B200-C495C865B0C1}" type="parTrans" cxnId="{178086CD-5BB0-4A38-839A-B7ED208B34D9}">
      <dgm:prSet/>
      <dgm:spPr/>
      <dgm:t>
        <a:bodyPr/>
        <a:lstStyle/>
        <a:p>
          <a:endParaRPr lang="ru-RU"/>
        </a:p>
      </dgm:t>
    </dgm:pt>
    <dgm:pt modelId="{9148A808-C44C-4E9B-BA8D-950D84998EC4}" type="sibTrans" cxnId="{178086CD-5BB0-4A38-839A-B7ED208B34D9}">
      <dgm:prSet/>
      <dgm:spPr/>
      <dgm:t>
        <a:bodyPr/>
        <a:lstStyle/>
        <a:p>
          <a:endParaRPr lang="ru-RU"/>
        </a:p>
      </dgm:t>
    </dgm:pt>
    <dgm:pt modelId="{B87938E5-EDC8-48CE-AE4B-1C90B014B350}">
      <dgm:prSet phldrT="[Текст]"/>
      <dgm:spPr/>
      <dgm:t>
        <a:bodyPr/>
        <a:lstStyle/>
        <a:p>
          <a:r>
            <a:rPr lang="ru-RU" dirty="0" smtClean="0"/>
            <a:t>2023-2024</a:t>
          </a:r>
          <a:endParaRPr lang="ru-RU" dirty="0"/>
        </a:p>
      </dgm:t>
    </dgm:pt>
    <dgm:pt modelId="{5EEB2625-72B7-4EC5-96F2-90235D772F97}" type="parTrans" cxnId="{28B5BF99-271B-4EA0-98E3-EA51CFA9931F}">
      <dgm:prSet/>
      <dgm:spPr/>
      <dgm:t>
        <a:bodyPr/>
        <a:lstStyle/>
        <a:p>
          <a:endParaRPr lang="ru-RU"/>
        </a:p>
      </dgm:t>
    </dgm:pt>
    <dgm:pt modelId="{341A02F1-5C78-4E08-8F55-F3F81BD333A1}" type="sibTrans" cxnId="{28B5BF99-271B-4EA0-98E3-EA51CFA9931F}">
      <dgm:prSet/>
      <dgm:spPr/>
      <dgm:t>
        <a:bodyPr/>
        <a:lstStyle/>
        <a:p>
          <a:endParaRPr lang="ru-RU"/>
        </a:p>
      </dgm:t>
    </dgm:pt>
    <dgm:pt modelId="{7875413F-0E57-4BA4-9062-D5C16295FF76}">
      <dgm:prSet phldrT="[Текст]"/>
      <dgm:spPr/>
      <dgm:t>
        <a:bodyPr/>
        <a:lstStyle/>
        <a:p>
          <a:r>
            <a:rPr lang="ru-RU" dirty="0" smtClean="0"/>
            <a:t>Научно-методическое сопровождение по типу «Ресурсного центра ПГГПУ»</a:t>
          </a:r>
          <a:endParaRPr lang="ru-RU" dirty="0"/>
        </a:p>
      </dgm:t>
    </dgm:pt>
    <dgm:pt modelId="{902AE533-7B4A-448D-A7F1-37AE67B4FDFD}" type="parTrans" cxnId="{DF1A5349-1868-4C09-B8C2-426F24DC8AFC}">
      <dgm:prSet/>
      <dgm:spPr/>
      <dgm:t>
        <a:bodyPr/>
        <a:lstStyle/>
        <a:p>
          <a:endParaRPr lang="ru-RU"/>
        </a:p>
      </dgm:t>
    </dgm:pt>
    <dgm:pt modelId="{9E568FBD-3FC2-44B3-8999-D39D5E8480D6}" type="sibTrans" cxnId="{DF1A5349-1868-4C09-B8C2-426F24DC8AFC}">
      <dgm:prSet/>
      <dgm:spPr/>
      <dgm:t>
        <a:bodyPr/>
        <a:lstStyle/>
        <a:p>
          <a:endParaRPr lang="ru-RU"/>
        </a:p>
      </dgm:t>
    </dgm:pt>
    <dgm:pt modelId="{A1EBCCD1-A913-4189-9BE2-85CD6B42D400}">
      <dgm:prSet phldrT="[Текст]"/>
      <dgm:spPr/>
      <dgm:t>
        <a:bodyPr/>
        <a:lstStyle/>
        <a:p>
          <a:r>
            <a:rPr lang="ru-RU" dirty="0" smtClean="0"/>
            <a:t>Функционирование проектных офисов и стажировочных площадок</a:t>
          </a:r>
          <a:endParaRPr lang="ru-RU" dirty="0"/>
        </a:p>
      </dgm:t>
    </dgm:pt>
    <dgm:pt modelId="{0E3A7744-4707-4DE6-B79D-2C1E4284883A}" type="parTrans" cxnId="{46BABFE7-0A3A-44B7-A55F-FBAB7F5DDE2C}">
      <dgm:prSet/>
      <dgm:spPr/>
      <dgm:t>
        <a:bodyPr/>
        <a:lstStyle/>
        <a:p>
          <a:endParaRPr lang="ru-RU"/>
        </a:p>
      </dgm:t>
    </dgm:pt>
    <dgm:pt modelId="{712B1EC5-5EBC-4C4B-8346-F06E8B081256}" type="sibTrans" cxnId="{46BABFE7-0A3A-44B7-A55F-FBAB7F5DDE2C}">
      <dgm:prSet/>
      <dgm:spPr/>
      <dgm:t>
        <a:bodyPr/>
        <a:lstStyle/>
        <a:p>
          <a:endParaRPr lang="ru-RU"/>
        </a:p>
      </dgm:t>
    </dgm:pt>
    <dgm:pt modelId="{4FE1A0C8-21B9-4D5F-A011-57A1D67C94D0}" type="pres">
      <dgm:prSet presAssocID="{2365CEB0-6619-4CAE-B0CF-F38F99B564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C74939-2A9F-4ACB-A870-F23194E89C69}" type="pres">
      <dgm:prSet presAssocID="{A07733C1-F4AB-42C3-B860-C7E6A45DE9FF}" presName="root" presStyleCnt="0"/>
      <dgm:spPr/>
    </dgm:pt>
    <dgm:pt modelId="{5886AFD3-5FA5-435A-BBAE-FD4C455A22D2}" type="pres">
      <dgm:prSet presAssocID="{A07733C1-F4AB-42C3-B860-C7E6A45DE9FF}" presName="rootComposite" presStyleCnt="0"/>
      <dgm:spPr/>
    </dgm:pt>
    <dgm:pt modelId="{DB8AA36F-90D7-42D4-9D1F-0C4232B3451A}" type="pres">
      <dgm:prSet presAssocID="{A07733C1-F4AB-42C3-B860-C7E6A45DE9FF}" presName="rootText" presStyleLbl="node1" presStyleIdx="0" presStyleCnt="2"/>
      <dgm:spPr/>
    </dgm:pt>
    <dgm:pt modelId="{D49A92F5-607D-4B7A-B332-C7D2234DC293}" type="pres">
      <dgm:prSet presAssocID="{A07733C1-F4AB-42C3-B860-C7E6A45DE9FF}" presName="rootConnector" presStyleLbl="node1" presStyleIdx="0" presStyleCnt="2"/>
      <dgm:spPr/>
    </dgm:pt>
    <dgm:pt modelId="{1ECD1805-B78E-49BC-91A2-BDCDE1B76656}" type="pres">
      <dgm:prSet presAssocID="{A07733C1-F4AB-42C3-B860-C7E6A45DE9FF}" presName="childShape" presStyleCnt="0"/>
      <dgm:spPr/>
    </dgm:pt>
    <dgm:pt modelId="{8EE02406-DE4D-468B-9836-49C97AA02564}" type="pres">
      <dgm:prSet presAssocID="{FB9582A4-50FE-4618-A620-28470B836FD9}" presName="Name13" presStyleLbl="parChTrans1D2" presStyleIdx="0" presStyleCnt="4"/>
      <dgm:spPr/>
    </dgm:pt>
    <dgm:pt modelId="{ABEDBEA3-29BE-4CE5-9281-0F6E29D25AB9}" type="pres">
      <dgm:prSet presAssocID="{A17A2F87-2AFF-47CD-B5A5-350CFF3311A5}" presName="childText" presStyleLbl="bgAcc1" presStyleIdx="0" presStyleCnt="4">
        <dgm:presLayoutVars>
          <dgm:bulletEnabled val="1"/>
        </dgm:presLayoutVars>
      </dgm:prSet>
      <dgm:spPr/>
    </dgm:pt>
    <dgm:pt modelId="{A92E676D-CE20-4805-8B24-29F3C79CA9D3}" type="pres">
      <dgm:prSet presAssocID="{E2035265-BD8E-4EC3-B200-C495C865B0C1}" presName="Name13" presStyleLbl="parChTrans1D2" presStyleIdx="1" presStyleCnt="4"/>
      <dgm:spPr/>
    </dgm:pt>
    <dgm:pt modelId="{4B8290A0-474E-4AF8-AF9F-78E040565803}" type="pres">
      <dgm:prSet presAssocID="{3672381E-2B68-4E1C-857F-A760DA2168F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2124E-BF06-48CF-A8EB-A77860FD76AE}" type="pres">
      <dgm:prSet presAssocID="{B87938E5-EDC8-48CE-AE4B-1C90B014B350}" presName="root" presStyleCnt="0"/>
      <dgm:spPr/>
    </dgm:pt>
    <dgm:pt modelId="{3CAB2FC8-63A2-44F1-9BE3-D10C398BA4DD}" type="pres">
      <dgm:prSet presAssocID="{B87938E5-EDC8-48CE-AE4B-1C90B014B350}" presName="rootComposite" presStyleCnt="0"/>
      <dgm:spPr/>
    </dgm:pt>
    <dgm:pt modelId="{67E93C73-3D1D-4D54-88A1-60A7DBE6ADF6}" type="pres">
      <dgm:prSet presAssocID="{B87938E5-EDC8-48CE-AE4B-1C90B014B350}" presName="rootText" presStyleLbl="node1" presStyleIdx="1" presStyleCnt="2"/>
      <dgm:spPr/>
    </dgm:pt>
    <dgm:pt modelId="{CB9CA9FB-2B95-444E-B8CB-813159972F4A}" type="pres">
      <dgm:prSet presAssocID="{B87938E5-EDC8-48CE-AE4B-1C90B014B350}" presName="rootConnector" presStyleLbl="node1" presStyleIdx="1" presStyleCnt="2"/>
      <dgm:spPr/>
    </dgm:pt>
    <dgm:pt modelId="{FC154B7F-14EC-4EFA-83BE-3811B1FE8A0C}" type="pres">
      <dgm:prSet presAssocID="{B87938E5-EDC8-48CE-AE4B-1C90B014B350}" presName="childShape" presStyleCnt="0"/>
      <dgm:spPr/>
    </dgm:pt>
    <dgm:pt modelId="{6171BDA9-7893-45FE-8933-CA519C5F832A}" type="pres">
      <dgm:prSet presAssocID="{902AE533-7B4A-448D-A7F1-37AE67B4FDFD}" presName="Name13" presStyleLbl="parChTrans1D2" presStyleIdx="2" presStyleCnt="4"/>
      <dgm:spPr/>
    </dgm:pt>
    <dgm:pt modelId="{F7EDC671-C084-48EE-A909-5DC52910297D}" type="pres">
      <dgm:prSet presAssocID="{7875413F-0E57-4BA4-9062-D5C16295FF76}" presName="childText" presStyleLbl="bgAcc1" presStyleIdx="2" presStyleCnt="4">
        <dgm:presLayoutVars>
          <dgm:bulletEnabled val="1"/>
        </dgm:presLayoutVars>
      </dgm:prSet>
      <dgm:spPr/>
    </dgm:pt>
    <dgm:pt modelId="{596F13A5-FF57-4789-A942-AFE5D9D63E06}" type="pres">
      <dgm:prSet presAssocID="{0E3A7744-4707-4DE6-B79D-2C1E4284883A}" presName="Name13" presStyleLbl="parChTrans1D2" presStyleIdx="3" presStyleCnt="4"/>
      <dgm:spPr/>
    </dgm:pt>
    <dgm:pt modelId="{D5953EB0-8F2E-4F6E-BE88-A7BE9DBCFF05}" type="pres">
      <dgm:prSet presAssocID="{A1EBCCD1-A913-4189-9BE2-85CD6B42D40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F75769-66A2-44CE-A14B-8E2C1E1ECDA3}" type="presOf" srcId="{B87938E5-EDC8-48CE-AE4B-1C90B014B350}" destId="{CB9CA9FB-2B95-444E-B8CB-813159972F4A}" srcOrd="1" destOrd="0" presId="urn:microsoft.com/office/officeart/2005/8/layout/hierarchy3"/>
    <dgm:cxn modelId="{28B5BF99-271B-4EA0-98E3-EA51CFA9931F}" srcId="{2365CEB0-6619-4CAE-B0CF-F38F99B56422}" destId="{B87938E5-EDC8-48CE-AE4B-1C90B014B350}" srcOrd="1" destOrd="0" parTransId="{5EEB2625-72B7-4EC5-96F2-90235D772F97}" sibTransId="{341A02F1-5C78-4E08-8F55-F3F81BD333A1}"/>
    <dgm:cxn modelId="{178086CD-5BB0-4A38-839A-B7ED208B34D9}" srcId="{A07733C1-F4AB-42C3-B860-C7E6A45DE9FF}" destId="{3672381E-2B68-4E1C-857F-A760DA2168F2}" srcOrd="1" destOrd="0" parTransId="{E2035265-BD8E-4EC3-B200-C495C865B0C1}" sibTransId="{9148A808-C44C-4E9B-BA8D-950D84998EC4}"/>
    <dgm:cxn modelId="{890A97A5-DF34-4CD4-8DD2-174964DF2FD1}" type="presOf" srcId="{A07733C1-F4AB-42C3-B860-C7E6A45DE9FF}" destId="{DB8AA36F-90D7-42D4-9D1F-0C4232B3451A}" srcOrd="0" destOrd="0" presId="urn:microsoft.com/office/officeart/2005/8/layout/hierarchy3"/>
    <dgm:cxn modelId="{4AEBBB51-04E7-4545-84FD-B58EC11345F8}" type="presOf" srcId="{A07733C1-F4AB-42C3-B860-C7E6A45DE9FF}" destId="{D49A92F5-607D-4B7A-B332-C7D2234DC293}" srcOrd="1" destOrd="0" presId="urn:microsoft.com/office/officeart/2005/8/layout/hierarchy3"/>
    <dgm:cxn modelId="{67F4CA5D-8EB2-4E42-850F-194867D30C1D}" type="presOf" srcId="{3672381E-2B68-4E1C-857F-A760DA2168F2}" destId="{4B8290A0-474E-4AF8-AF9F-78E040565803}" srcOrd="0" destOrd="0" presId="urn:microsoft.com/office/officeart/2005/8/layout/hierarchy3"/>
    <dgm:cxn modelId="{56961A6F-6F80-41A5-B8FC-95269D2573FF}" type="presOf" srcId="{E2035265-BD8E-4EC3-B200-C495C865B0C1}" destId="{A92E676D-CE20-4805-8B24-29F3C79CA9D3}" srcOrd="0" destOrd="0" presId="urn:microsoft.com/office/officeart/2005/8/layout/hierarchy3"/>
    <dgm:cxn modelId="{2CE8D780-523C-4AEB-9903-31B926ABEC35}" type="presOf" srcId="{FB9582A4-50FE-4618-A620-28470B836FD9}" destId="{8EE02406-DE4D-468B-9836-49C97AA02564}" srcOrd="0" destOrd="0" presId="urn:microsoft.com/office/officeart/2005/8/layout/hierarchy3"/>
    <dgm:cxn modelId="{91DC3568-F936-40B1-9DB6-7BA0E79621CD}" type="presOf" srcId="{7875413F-0E57-4BA4-9062-D5C16295FF76}" destId="{F7EDC671-C084-48EE-A909-5DC52910297D}" srcOrd="0" destOrd="0" presId="urn:microsoft.com/office/officeart/2005/8/layout/hierarchy3"/>
    <dgm:cxn modelId="{CAE6442A-E4DE-4B24-8BFD-36F52EB17A68}" type="presOf" srcId="{902AE533-7B4A-448D-A7F1-37AE67B4FDFD}" destId="{6171BDA9-7893-45FE-8933-CA519C5F832A}" srcOrd="0" destOrd="0" presId="urn:microsoft.com/office/officeart/2005/8/layout/hierarchy3"/>
    <dgm:cxn modelId="{4B6A437E-4643-47C7-9ED1-C14164E8DE01}" srcId="{2365CEB0-6619-4CAE-B0CF-F38F99B56422}" destId="{A07733C1-F4AB-42C3-B860-C7E6A45DE9FF}" srcOrd="0" destOrd="0" parTransId="{DF6BBFC4-17FC-4C84-B77B-EDE0AA07459A}" sibTransId="{1C0E8D19-8117-4AD0-A8EC-FC16687703C4}"/>
    <dgm:cxn modelId="{46BABFE7-0A3A-44B7-A55F-FBAB7F5DDE2C}" srcId="{B87938E5-EDC8-48CE-AE4B-1C90B014B350}" destId="{A1EBCCD1-A913-4189-9BE2-85CD6B42D400}" srcOrd="1" destOrd="0" parTransId="{0E3A7744-4707-4DE6-B79D-2C1E4284883A}" sibTransId="{712B1EC5-5EBC-4C4B-8346-F06E8B081256}"/>
    <dgm:cxn modelId="{DF1A5349-1868-4C09-B8C2-426F24DC8AFC}" srcId="{B87938E5-EDC8-48CE-AE4B-1C90B014B350}" destId="{7875413F-0E57-4BA4-9062-D5C16295FF76}" srcOrd="0" destOrd="0" parTransId="{902AE533-7B4A-448D-A7F1-37AE67B4FDFD}" sibTransId="{9E568FBD-3FC2-44B3-8999-D39D5E8480D6}"/>
    <dgm:cxn modelId="{96E69D70-0428-4F3C-81CE-5EC3E7675787}" srcId="{A07733C1-F4AB-42C3-B860-C7E6A45DE9FF}" destId="{A17A2F87-2AFF-47CD-B5A5-350CFF3311A5}" srcOrd="0" destOrd="0" parTransId="{FB9582A4-50FE-4618-A620-28470B836FD9}" sibTransId="{9BC591C4-ADE2-4A9B-AD44-08728F88C863}"/>
    <dgm:cxn modelId="{29CFC1B2-E5E0-4CA8-A7F2-59AB1CFB7140}" type="presOf" srcId="{A17A2F87-2AFF-47CD-B5A5-350CFF3311A5}" destId="{ABEDBEA3-29BE-4CE5-9281-0F6E29D25AB9}" srcOrd="0" destOrd="0" presId="urn:microsoft.com/office/officeart/2005/8/layout/hierarchy3"/>
    <dgm:cxn modelId="{79A4733D-979E-4D20-AD34-471769A02F47}" type="presOf" srcId="{A1EBCCD1-A913-4189-9BE2-85CD6B42D400}" destId="{D5953EB0-8F2E-4F6E-BE88-A7BE9DBCFF05}" srcOrd="0" destOrd="0" presId="urn:microsoft.com/office/officeart/2005/8/layout/hierarchy3"/>
    <dgm:cxn modelId="{2C7FA046-8EA6-4DDF-8DB4-6C827DB99E89}" type="presOf" srcId="{0E3A7744-4707-4DE6-B79D-2C1E4284883A}" destId="{596F13A5-FF57-4789-A942-AFE5D9D63E06}" srcOrd="0" destOrd="0" presId="urn:microsoft.com/office/officeart/2005/8/layout/hierarchy3"/>
    <dgm:cxn modelId="{839B97FF-BBCF-47AE-9A99-FEAF4350AE57}" type="presOf" srcId="{2365CEB0-6619-4CAE-B0CF-F38F99B56422}" destId="{4FE1A0C8-21B9-4D5F-A011-57A1D67C94D0}" srcOrd="0" destOrd="0" presId="urn:microsoft.com/office/officeart/2005/8/layout/hierarchy3"/>
    <dgm:cxn modelId="{83849D66-3C1E-4C26-9471-BDA2795C4A12}" type="presOf" srcId="{B87938E5-EDC8-48CE-AE4B-1C90B014B350}" destId="{67E93C73-3D1D-4D54-88A1-60A7DBE6ADF6}" srcOrd="0" destOrd="0" presId="urn:microsoft.com/office/officeart/2005/8/layout/hierarchy3"/>
    <dgm:cxn modelId="{DB9DD7A8-9D49-4702-AFFA-48CB7CAF22BD}" type="presParOf" srcId="{4FE1A0C8-21B9-4D5F-A011-57A1D67C94D0}" destId="{1DC74939-2A9F-4ACB-A870-F23194E89C69}" srcOrd="0" destOrd="0" presId="urn:microsoft.com/office/officeart/2005/8/layout/hierarchy3"/>
    <dgm:cxn modelId="{FD9DF25A-91A3-41B0-B438-6100AF389657}" type="presParOf" srcId="{1DC74939-2A9F-4ACB-A870-F23194E89C69}" destId="{5886AFD3-5FA5-435A-BBAE-FD4C455A22D2}" srcOrd="0" destOrd="0" presId="urn:microsoft.com/office/officeart/2005/8/layout/hierarchy3"/>
    <dgm:cxn modelId="{9A1B807B-F13D-4515-B3D1-018B4F98E3FA}" type="presParOf" srcId="{5886AFD3-5FA5-435A-BBAE-FD4C455A22D2}" destId="{DB8AA36F-90D7-42D4-9D1F-0C4232B3451A}" srcOrd="0" destOrd="0" presId="urn:microsoft.com/office/officeart/2005/8/layout/hierarchy3"/>
    <dgm:cxn modelId="{2CA57743-D6E5-4AFC-A82B-5B8A52713229}" type="presParOf" srcId="{5886AFD3-5FA5-435A-BBAE-FD4C455A22D2}" destId="{D49A92F5-607D-4B7A-B332-C7D2234DC293}" srcOrd="1" destOrd="0" presId="urn:microsoft.com/office/officeart/2005/8/layout/hierarchy3"/>
    <dgm:cxn modelId="{D448CEE8-4AC7-4FF0-99AD-80C2C871C2EF}" type="presParOf" srcId="{1DC74939-2A9F-4ACB-A870-F23194E89C69}" destId="{1ECD1805-B78E-49BC-91A2-BDCDE1B76656}" srcOrd="1" destOrd="0" presId="urn:microsoft.com/office/officeart/2005/8/layout/hierarchy3"/>
    <dgm:cxn modelId="{156DEDA1-0120-4DDF-8CD1-3F3505403CCE}" type="presParOf" srcId="{1ECD1805-B78E-49BC-91A2-BDCDE1B76656}" destId="{8EE02406-DE4D-468B-9836-49C97AA02564}" srcOrd="0" destOrd="0" presId="urn:microsoft.com/office/officeart/2005/8/layout/hierarchy3"/>
    <dgm:cxn modelId="{F5EB10F3-8335-4EAB-9107-1C125025CFCD}" type="presParOf" srcId="{1ECD1805-B78E-49BC-91A2-BDCDE1B76656}" destId="{ABEDBEA3-29BE-4CE5-9281-0F6E29D25AB9}" srcOrd="1" destOrd="0" presId="urn:microsoft.com/office/officeart/2005/8/layout/hierarchy3"/>
    <dgm:cxn modelId="{E7C5C0FD-65C5-4023-80B2-1713B162A6A3}" type="presParOf" srcId="{1ECD1805-B78E-49BC-91A2-BDCDE1B76656}" destId="{A92E676D-CE20-4805-8B24-29F3C79CA9D3}" srcOrd="2" destOrd="0" presId="urn:microsoft.com/office/officeart/2005/8/layout/hierarchy3"/>
    <dgm:cxn modelId="{632F511B-5331-49E9-B37A-808C18E1ED31}" type="presParOf" srcId="{1ECD1805-B78E-49BC-91A2-BDCDE1B76656}" destId="{4B8290A0-474E-4AF8-AF9F-78E040565803}" srcOrd="3" destOrd="0" presId="urn:microsoft.com/office/officeart/2005/8/layout/hierarchy3"/>
    <dgm:cxn modelId="{9E47B860-5ECF-4028-BCED-7DDAC9A08254}" type="presParOf" srcId="{4FE1A0C8-21B9-4D5F-A011-57A1D67C94D0}" destId="{6A92124E-BF06-48CF-A8EB-A77860FD76AE}" srcOrd="1" destOrd="0" presId="urn:microsoft.com/office/officeart/2005/8/layout/hierarchy3"/>
    <dgm:cxn modelId="{F6FD15AB-8B8D-4CEF-9B6B-9A7E0F37E454}" type="presParOf" srcId="{6A92124E-BF06-48CF-A8EB-A77860FD76AE}" destId="{3CAB2FC8-63A2-44F1-9BE3-D10C398BA4DD}" srcOrd="0" destOrd="0" presId="urn:microsoft.com/office/officeart/2005/8/layout/hierarchy3"/>
    <dgm:cxn modelId="{5463B8D3-92D9-47CE-B27C-90A5FCE89F62}" type="presParOf" srcId="{3CAB2FC8-63A2-44F1-9BE3-D10C398BA4DD}" destId="{67E93C73-3D1D-4D54-88A1-60A7DBE6ADF6}" srcOrd="0" destOrd="0" presId="urn:microsoft.com/office/officeart/2005/8/layout/hierarchy3"/>
    <dgm:cxn modelId="{53E9F49D-453C-4F2F-8A96-054099E9CF58}" type="presParOf" srcId="{3CAB2FC8-63A2-44F1-9BE3-D10C398BA4DD}" destId="{CB9CA9FB-2B95-444E-B8CB-813159972F4A}" srcOrd="1" destOrd="0" presId="urn:microsoft.com/office/officeart/2005/8/layout/hierarchy3"/>
    <dgm:cxn modelId="{ECA8D99A-393F-41D5-9726-4A1419C33214}" type="presParOf" srcId="{6A92124E-BF06-48CF-A8EB-A77860FD76AE}" destId="{FC154B7F-14EC-4EFA-83BE-3811B1FE8A0C}" srcOrd="1" destOrd="0" presId="urn:microsoft.com/office/officeart/2005/8/layout/hierarchy3"/>
    <dgm:cxn modelId="{EF84C302-AC7F-4B70-9642-DFEA2343EBD9}" type="presParOf" srcId="{FC154B7F-14EC-4EFA-83BE-3811B1FE8A0C}" destId="{6171BDA9-7893-45FE-8933-CA519C5F832A}" srcOrd="0" destOrd="0" presId="urn:microsoft.com/office/officeart/2005/8/layout/hierarchy3"/>
    <dgm:cxn modelId="{5F00A5C8-0549-4578-8551-9185D5B7686D}" type="presParOf" srcId="{FC154B7F-14EC-4EFA-83BE-3811B1FE8A0C}" destId="{F7EDC671-C084-48EE-A909-5DC52910297D}" srcOrd="1" destOrd="0" presId="urn:microsoft.com/office/officeart/2005/8/layout/hierarchy3"/>
    <dgm:cxn modelId="{23AC4E49-D7C1-4522-900C-0B2FCE8FDD39}" type="presParOf" srcId="{FC154B7F-14EC-4EFA-83BE-3811B1FE8A0C}" destId="{596F13A5-FF57-4789-A942-AFE5D9D63E06}" srcOrd="2" destOrd="0" presId="urn:microsoft.com/office/officeart/2005/8/layout/hierarchy3"/>
    <dgm:cxn modelId="{3A0E11E1-013C-4012-BC12-B138B66C87FF}" type="presParOf" srcId="{FC154B7F-14EC-4EFA-83BE-3811B1FE8A0C}" destId="{D5953EB0-8F2E-4F6E-BE88-A7BE9DBCFF0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456F6-FCA1-46CF-A441-EC4D965CB403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D6533-40BF-4D78-BF29-403BAD624CD9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Экспертные семинары и выездные экспертизы</a:t>
          </a:r>
          <a:endParaRPr lang="ru-RU" sz="2300" kern="1200" dirty="0"/>
        </a:p>
      </dsp:txBody>
      <dsp:txXfrm>
        <a:off x="380119" y="246332"/>
        <a:ext cx="7675541" cy="492448"/>
      </dsp:txXfrm>
    </dsp:sp>
    <dsp:sp modelId="{81121830-9F45-4DEC-8236-64556A6910C6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EC30A9-8D2A-4A26-B99D-42BE740F13CD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Пилотные и стажировочные площадки</a:t>
          </a:r>
          <a:endParaRPr lang="ru-RU" sz="2300" kern="1200" dirty="0"/>
        </a:p>
      </dsp:txBody>
      <dsp:txXfrm>
        <a:off x="826075" y="985438"/>
        <a:ext cx="7229585" cy="492448"/>
      </dsp:txXfrm>
    </dsp:sp>
    <dsp:sp modelId="{662F4874-9FDF-409C-8F48-39F4253991D5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47D9F-FCB1-44AB-9C5E-390F7790F69B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Обучающие семинары для пилотных площадок</a:t>
          </a:r>
          <a:endParaRPr lang="ru-RU" sz="2300" kern="1200" dirty="0"/>
        </a:p>
      </dsp:txBody>
      <dsp:txXfrm>
        <a:off x="1070457" y="1724003"/>
        <a:ext cx="6985203" cy="492448"/>
      </dsp:txXfrm>
    </dsp:sp>
    <dsp:sp modelId="{A815F5A7-DFEE-4294-8737-B85D8D5001C6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62F1D3-5F85-4BD7-A24A-6D4069149DA9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Стажировочные семинары по направлениям</a:t>
          </a:r>
          <a:endParaRPr lang="ru-RU" sz="2300" kern="1200" dirty="0"/>
        </a:p>
      </dsp:txBody>
      <dsp:txXfrm>
        <a:off x="1148486" y="2463109"/>
        <a:ext cx="6907174" cy="492448"/>
      </dsp:txXfrm>
    </dsp:sp>
    <dsp:sp modelId="{F522DF68-995D-47A4-92F3-091BD4935FE3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3B9EC0-12B0-43EA-9D61-B55085F028B3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Мониторинги и аналитика</a:t>
          </a:r>
          <a:endParaRPr lang="ru-RU" sz="2300" kern="1200" dirty="0"/>
        </a:p>
      </dsp:txBody>
      <dsp:txXfrm>
        <a:off x="1070457" y="3202215"/>
        <a:ext cx="6985203" cy="492448"/>
      </dsp:txXfrm>
    </dsp:sp>
    <dsp:sp modelId="{32BE085A-026F-41A1-AC01-45005AA8CFB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2DABE3-9AA3-4DAE-B702-A7662E9D02C8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Конкурс </a:t>
          </a:r>
          <a:r>
            <a:rPr lang="ru-RU" sz="2300" kern="1200" dirty="0" err="1" smtClean="0"/>
            <a:t>психотехнологий</a:t>
          </a:r>
          <a:r>
            <a:rPr lang="ru-RU" sz="2300" kern="1200" dirty="0" smtClean="0"/>
            <a:t> и мастер-классов</a:t>
          </a:r>
          <a:endParaRPr lang="ru-RU" sz="2300" kern="1200" dirty="0"/>
        </a:p>
      </dsp:txBody>
      <dsp:txXfrm>
        <a:off x="826075" y="3940779"/>
        <a:ext cx="7229585" cy="492448"/>
      </dsp:txXfrm>
    </dsp:sp>
    <dsp:sp modelId="{547A1194-498C-420D-B5F1-A8A4C7C17A5C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70B7D7-E053-4D26-AF88-F9BB21270867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Модель проектирования психологической службы</a:t>
          </a:r>
          <a:endParaRPr lang="ru-RU" sz="2300" kern="1200" dirty="0"/>
        </a:p>
      </dsp:txBody>
      <dsp:txXfrm>
        <a:off x="380119" y="4679885"/>
        <a:ext cx="7675541" cy="492448"/>
      </dsp:txXfrm>
    </dsp:sp>
    <dsp:sp modelId="{05E3D3FB-7F8D-442E-B84F-2CCCFE845030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AA36F-90D7-42D4-9D1F-0C4232B3451A}">
      <dsp:nvSpPr>
        <dsp:cNvPr id="0" name=""/>
        <dsp:cNvSpPr/>
      </dsp:nvSpPr>
      <dsp:spPr>
        <a:xfrm>
          <a:off x="1045269" y="2240"/>
          <a:ext cx="3093820" cy="1546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2021-2022</a:t>
          </a:r>
          <a:endParaRPr lang="ru-RU" sz="5000" kern="1200" dirty="0"/>
        </a:p>
      </dsp:txBody>
      <dsp:txXfrm>
        <a:off x="1090576" y="47547"/>
        <a:ext cx="3003206" cy="1456296"/>
      </dsp:txXfrm>
    </dsp:sp>
    <dsp:sp modelId="{8EE02406-DE4D-468B-9836-49C97AA02564}">
      <dsp:nvSpPr>
        <dsp:cNvPr id="0" name=""/>
        <dsp:cNvSpPr/>
      </dsp:nvSpPr>
      <dsp:spPr>
        <a:xfrm>
          <a:off x="1354651" y="1549150"/>
          <a:ext cx="309382" cy="116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182"/>
              </a:lnTo>
              <a:lnTo>
                <a:pt x="309382" y="1160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DBEA3-29BE-4CE5-9281-0F6E29D25AB9}">
      <dsp:nvSpPr>
        <dsp:cNvPr id="0" name=""/>
        <dsp:cNvSpPr/>
      </dsp:nvSpPr>
      <dsp:spPr>
        <a:xfrm>
          <a:off x="1664033" y="1935878"/>
          <a:ext cx="2475056" cy="1546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Научно-методическое сопровождение по типу «Университетского округа ПГГПУ»</a:t>
          </a:r>
          <a:endParaRPr lang="ru-RU" sz="1700" kern="1200" dirty="0"/>
        </a:p>
      </dsp:txBody>
      <dsp:txXfrm>
        <a:off x="1709340" y="1981185"/>
        <a:ext cx="2384442" cy="1456296"/>
      </dsp:txXfrm>
    </dsp:sp>
    <dsp:sp modelId="{A92E676D-CE20-4805-8B24-29F3C79CA9D3}">
      <dsp:nvSpPr>
        <dsp:cNvPr id="0" name=""/>
        <dsp:cNvSpPr/>
      </dsp:nvSpPr>
      <dsp:spPr>
        <a:xfrm>
          <a:off x="1354651" y="1549150"/>
          <a:ext cx="309382" cy="3093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820"/>
              </a:lnTo>
              <a:lnTo>
                <a:pt x="309382" y="3093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290A0-474E-4AF8-AF9F-78E040565803}">
      <dsp:nvSpPr>
        <dsp:cNvPr id="0" name=""/>
        <dsp:cNvSpPr/>
      </dsp:nvSpPr>
      <dsp:spPr>
        <a:xfrm>
          <a:off x="1664033" y="3869516"/>
          <a:ext cx="2475056" cy="1546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моделей, механизмов,  алгоритмов работы </a:t>
          </a:r>
          <a:endParaRPr lang="ru-RU" sz="1700" kern="1200" dirty="0"/>
        </a:p>
      </dsp:txBody>
      <dsp:txXfrm>
        <a:off x="1709340" y="3914823"/>
        <a:ext cx="2384442" cy="1456296"/>
      </dsp:txXfrm>
    </dsp:sp>
    <dsp:sp modelId="{67E93C73-3D1D-4D54-88A1-60A7DBE6ADF6}">
      <dsp:nvSpPr>
        <dsp:cNvPr id="0" name=""/>
        <dsp:cNvSpPr/>
      </dsp:nvSpPr>
      <dsp:spPr>
        <a:xfrm>
          <a:off x="4912545" y="2240"/>
          <a:ext cx="3093820" cy="1546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2023-2024</a:t>
          </a:r>
          <a:endParaRPr lang="ru-RU" sz="5000" kern="1200" dirty="0"/>
        </a:p>
      </dsp:txBody>
      <dsp:txXfrm>
        <a:off x="4957852" y="47547"/>
        <a:ext cx="3003206" cy="1456296"/>
      </dsp:txXfrm>
    </dsp:sp>
    <dsp:sp modelId="{6171BDA9-7893-45FE-8933-CA519C5F832A}">
      <dsp:nvSpPr>
        <dsp:cNvPr id="0" name=""/>
        <dsp:cNvSpPr/>
      </dsp:nvSpPr>
      <dsp:spPr>
        <a:xfrm>
          <a:off x="5221927" y="1549150"/>
          <a:ext cx="309382" cy="116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182"/>
              </a:lnTo>
              <a:lnTo>
                <a:pt x="309382" y="1160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DC671-C084-48EE-A909-5DC52910297D}">
      <dsp:nvSpPr>
        <dsp:cNvPr id="0" name=""/>
        <dsp:cNvSpPr/>
      </dsp:nvSpPr>
      <dsp:spPr>
        <a:xfrm>
          <a:off x="5531309" y="1935878"/>
          <a:ext cx="2475056" cy="1546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Научно-методическое сопровождение по типу «Ресурсного центра ПГГПУ»</a:t>
          </a:r>
          <a:endParaRPr lang="ru-RU" sz="1700" kern="1200" dirty="0"/>
        </a:p>
      </dsp:txBody>
      <dsp:txXfrm>
        <a:off x="5576616" y="1981185"/>
        <a:ext cx="2384442" cy="1456296"/>
      </dsp:txXfrm>
    </dsp:sp>
    <dsp:sp modelId="{596F13A5-FF57-4789-A942-AFE5D9D63E06}">
      <dsp:nvSpPr>
        <dsp:cNvPr id="0" name=""/>
        <dsp:cNvSpPr/>
      </dsp:nvSpPr>
      <dsp:spPr>
        <a:xfrm>
          <a:off x="5221927" y="1549150"/>
          <a:ext cx="309382" cy="3093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820"/>
              </a:lnTo>
              <a:lnTo>
                <a:pt x="309382" y="3093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53EB0-8F2E-4F6E-BE88-A7BE9DBCFF05}">
      <dsp:nvSpPr>
        <dsp:cNvPr id="0" name=""/>
        <dsp:cNvSpPr/>
      </dsp:nvSpPr>
      <dsp:spPr>
        <a:xfrm>
          <a:off x="5531309" y="3869516"/>
          <a:ext cx="2475056" cy="1546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Функционирование проектных офисов и стажировочных площадок</a:t>
          </a:r>
          <a:endParaRPr lang="ru-RU" sz="1700" kern="1200" dirty="0"/>
        </a:p>
      </dsp:txBody>
      <dsp:txXfrm>
        <a:off x="5576616" y="3914823"/>
        <a:ext cx="2384442" cy="1456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>
            <a:extLst>
              <a:ext uri="{FF2B5EF4-FFF2-40B4-BE49-F238E27FC236}">
                <a16:creationId xmlns:a16="http://schemas.microsoft.com/office/drawing/2014/main" id="{496EF87C-5440-D24E-088E-47CDB82B7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Google Shape;4;n">
            <a:extLst>
              <a:ext uri="{FF2B5EF4-FFF2-40B4-BE49-F238E27FC236}">
                <a16:creationId xmlns:a16="http://schemas.microsoft.com/office/drawing/2014/main" id="{254E7D99-FF17-4738-DB5D-243141F0118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69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F6969968-6387-99E7-41BE-5BCEB238695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35F95510-6856-A43D-3A5E-6ED5D8C995A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B5CE1B4A-7CA2-3742-DA82-BE1C0CE03AF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DE568-E398-47FA-B696-05EC8DBF9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49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193204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798E3E8A-91F7-CD2C-B39E-7E41D225430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7B107DD8-2353-82E4-96AD-8F285F4243A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E716D0E4-2E80-D5A9-02AF-09326A26E61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E41F-B7CC-4433-BD58-E90ED6F436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1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0CA8E51E-6F42-7BC7-89F4-FCA83EBB82C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E3E30CFF-5765-5D59-E2B9-284ABACA09D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25108F8F-556E-0FC4-3A32-702984F0E8E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7CC42-3843-4FC3-98A6-C76BE4177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36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205CE3EE-0771-79A9-5263-48F4F9FC145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6A7E4748-E322-62D1-F7DA-01D0F2DFA5D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CCB5FAC5-D7E9-1CAC-D2AB-2782898DA8A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694B9-0754-4261-BD66-D502D7E0FD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AA0AA447-FF7C-8862-8ABE-9DA1F06F492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A8FC92FC-DBA5-A686-1528-781F1FD5B6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56C442C0-1810-6ACC-962F-AAF75DCC1FC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634E8-9266-40B5-B26B-EFC7242E3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75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7447A5DC-8635-14BF-C093-E7F2A7BD632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219100E7-8D8D-E402-A115-83D014E63C0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A25C9166-2E8F-7D42-79F6-644AFA5D360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8C0ED-E90D-4CE4-A660-D2D6A3ECD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4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02EF5BE2-DEDF-C056-B46E-DEE1251FA5F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17CEBFF9-6BE2-ABF9-B804-A8F4397473B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0288BE27-6953-0C01-A013-7E4C235A9A8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3B694-383A-4469-940C-913CBEC058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00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A115631B-FF5B-1EFE-59FD-DF68518EAD0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748F4709-DDB7-693E-4FAA-3541B321688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78D107BF-5776-3E8D-1330-CF5EDAC6E31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4CAC6-816C-4817-B16B-27B27B5E0F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1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3">
            <a:extLst>
              <a:ext uri="{FF2B5EF4-FFF2-40B4-BE49-F238E27FC236}">
                <a16:creationId xmlns:a16="http://schemas.microsoft.com/office/drawing/2014/main" id="{6C74B680-E860-5ACF-9BC3-1B880A49EAD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Google Shape;9;p3">
            <a:extLst>
              <a:ext uri="{FF2B5EF4-FFF2-40B4-BE49-F238E27FC236}">
                <a16:creationId xmlns:a16="http://schemas.microsoft.com/office/drawing/2014/main" id="{0E005194-BE22-C764-3469-67E6B6F4F0C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Google Shape;10;p3">
            <a:extLst>
              <a:ext uri="{FF2B5EF4-FFF2-40B4-BE49-F238E27FC236}">
                <a16:creationId xmlns:a16="http://schemas.microsoft.com/office/drawing/2014/main" id="{E406C8C6-41B2-563C-6072-A67A6E130D6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2DBF-2454-433E-8B87-79B022E8C7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56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3">
            <a:extLst>
              <a:ext uri="{FF2B5EF4-FFF2-40B4-BE49-F238E27FC236}">
                <a16:creationId xmlns:a16="http://schemas.microsoft.com/office/drawing/2014/main" id="{9C6B93A6-B033-3B32-D5F7-FC3D92FDC50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7" name="Google Shape;7;p3">
            <a:extLst>
              <a:ext uri="{FF2B5EF4-FFF2-40B4-BE49-F238E27FC236}">
                <a16:creationId xmlns:a16="http://schemas.microsoft.com/office/drawing/2014/main" id="{C2C45F1F-95BF-16E0-ED62-18E6BD753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8" name="Google Shape;8;p3">
            <a:extLst>
              <a:ext uri="{FF2B5EF4-FFF2-40B4-BE49-F238E27FC236}">
                <a16:creationId xmlns:a16="http://schemas.microsoft.com/office/drawing/2014/main" id="{4159046F-3D66-2167-AE65-F7AD06CC0B71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Google Shape;9;p3">
            <a:extLst>
              <a:ext uri="{FF2B5EF4-FFF2-40B4-BE49-F238E27FC236}">
                <a16:creationId xmlns:a16="http://schemas.microsoft.com/office/drawing/2014/main" id="{23B690F8-80D3-FCD0-59FD-18A4C9909C40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Google Shape;10;p3">
            <a:extLst>
              <a:ext uri="{FF2B5EF4-FFF2-40B4-BE49-F238E27FC236}">
                <a16:creationId xmlns:a16="http://schemas.microsoft.com/office/drawing/2014/main" id="{482083B5-5825-898C-F589-92E3491E6A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fld id="{15974104-66F0-444C-AC85-0C65F9AB45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617" y="3081907"/>
            <a:ext cx="10945216" cy="2597676"/>
          </a:xfrm>
        </p:spPr>
        <p:txBody>
          <a:bodyPr/>
          <a:lstStyle/>
          <a:p>
            <a:pPr algn="ctr"/>
            <a:r>
              <a:rPr lang="ru-RU" sz="3600" dirty="0" smtClean="0"/>
              <a:t>Итоги работы научно-методического сопровождения в 2021-2022 годах.</a:t>
            </a:r>
            <a:br>
              <a:rPr lang="ru-RU" sz="3600" dirty="0" smtClean="0"/>
            </a:br>
            <a:r>
              <a:rPr lang="ru-RU" sz="3600" dirty="0" smtClean="0"/>
              <a:t>Презентация Алгоритма моделирования школьной социально-психологической службы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3484372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3C513-50D7-1EA4-8244-142BB71B5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" y="201325"/>
            <a:ext cx="1876020" cy="139997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79932730"/>
              </p:ext>
            </p:extLst>
          </p:nvPr>
        </p:nvGraphicFramePr>
        <p:xfrm>
          <a:off x="3680691" y="12045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8287" y="1939636"/>
            <a:ext cx="3412404" cy="1787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ИНФОРМАЦИОННЫЙ РЕСУРС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8287" y="4065211"/>
            <a:ext cx="3412404" cy="1787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МЕТОДИЧЕСКИЕ РЕКОМЕНДАЦИИ</a:t>
            </a:r>
            <a:endParaRPr lang="ru-RU" sz="20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F744A3-6C4C-1CD0-EC8C-824A00ED2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1235" y="346257"/>
            <a:ext cx="8612477" cy="623561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2021 – ноябрь 2022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2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5587" y="522378"/>
            <a:ext cx="6248399" cy="5781440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endParaRPr lang="ru-RU" b="1" dirty="0" smtClean="0"/>
          </a:p>
          <a:p>
            <a:pPr marL="11430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Актуальность.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Начиная </a:t>
            </a:r>
            <a:r>
              <a:rPr lang="ru-RU" dirty="0"/>
              <a:t>с 2019 года Министерством образования и науки в Пермском крае создается </a:t>
            </a:r>
            <a:r>
              <a:rPr lang="ru-RU" b="1" dirty="0"/>
              <a:t>трехуровневая модель</a:t>
            </a:r>
            <a:r>
              <a:rPr lang="ru-RU" dirty="0"/>
              <a:t> оказания психологической помощи на территории региона и действует </a:t>
            </a:r>
            <a:r>
              <a:rPr lang="ru-RU" b="1" dirty="0"/>
              <a:t>Концепция развития психологической службы</a:t>
            </a:r>
            <a:r>
              <a:rPr lang="ru-RU" dirty="0"/>
              <a:t> Пермского края на период до 2025 года. Особую значимость приобретает научно-методическое сопровождение специалистов психолого-педагогических школьных служб, научный анализ и проектная работа, направленная на создание </a:t>
            </a:r>
            <a:r>
              <a:rPr lang="ru-RU" b="1" dirty="0"/>
              <a:t>гибких моделей психологических служб</a:t>
            </a:r>
            <a:r>
              <a:rPr lang="ru-RU" dirty="0"/>
              <a:t>, способных оперативно и эффективно модернизироваться, и решать наиболее актуальные задачи современности</a:t>
            </a:r>
            <a:r>
              <a:rPr lang="ru-RU" dirty="0" smtClean="0"/>
              <a:t>.</a:t>
            </a:r>
            <a:endParaRPr lang="ru-RU" b="1" dirty="0" smtClean="0"/>
          </a:p>
          <a:p>
            <a:pPr marL="11430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Алгоритм </a:t>
            </a:r>
            <a:r>
              <a:rPr lang="ru-RU" dirty="0" smtClean="0"/>
              <a:t>является </a:t>
            </a:r>
            <a:r>
              <a:rPr lang="ru-RU" dirty="0"/>
              <a:t>стратегическим документом, определяющим актуальные подходы к построению школьной психологической службы в образовательной среде в Пермском крае с учетом вызовов современной ситуации и актуальной проблематики психологического здоровья западноуральского региона Российской Федерации. Алгоритм уточняет принципы организации социально-психологической службы образовательного учреждения, намечает новые подходы к организации базовой и вариативной части психологической службы, обсуждает приоритетные направления и механизмы психолого-педагогической работы с участниками образовательного процесса, пути снижения рисков деструктивного поведения.</a:t>
            </a:r>
            <a:endParaRPr lang="ru-RU" dirty="0" smtClean="0"/>
          </a:p>
          <a:p>
            <a:pPr marL="11430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Алгоритм отличается</a:t>
            </a:r>
            <a:r>
              <a:rPr lang="ru-RU" dirty="0"/>
              <a:t>: 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 Наличием </a:t>
            </a:r>
            <a:r>
              <a:rPr lang="ru-RU" b="1" dirty="0"/>
              <a:t>базовой</a:t>
            </a:r>
            <a:r>
              <a:rPr lang="ru-RU" dirty="0"/>
              <a:t> и </a:t>
            </a:r>
            <a:r>
              <a:rPr lang="ru-RU" b="1" dirty="0"/>
              <a:t>вариативной</a:t>
            </a:r>
            <a:r>
              <a:rPr lang="ru-RU" dirty="0"/>
              <a:t> частью модели школьной психологической службы. Модель психологической службы может быть представлена как гибкий конструктор с инвариантной и вариантной частями. 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. Основной механизм обогащения модели психологической службы –</a:t>
            </a:r>
            <a:r>
              <a:rPr lang="ru-RU" b="1" dirty="0"/>
              <a:t> социально-психологическое проектирование</a:t>
            </a:r>
            <a:r>
              <a:rPr lang="ru-RU" dirty="0"/>
              <a:t>, создание </a:t>
            </a:r>
            <a:r>
              <a:rPr lang="ru-RU" b="1" dirty="0" err="1"/>
              <a:t>психотехнологий</a:t>
            </a:r>
            <a:r>
              <a:rPr lang="ru-RU" dirty="0"/>
              <a:t> и их внедрение в деятельность образовательных учреждений.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3C513-50D7-1EA4-8244-142BB71B5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" y="201325"/>
            <a:ext cx="1876020" cy="1399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" y="2052005"/>
            <a:ext cx="50673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7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25990" y="5167999"/>
            <a:ext cx="8997724" cy="1551199"/>
          </a:xfrm>
          <a:prstGeom prst="rect">
            <a:avLst/>
          </a:prstGeom>
          <a:solidFill>
            <a:srgbClr val="F7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5" name="Рисунок 2">
            <a:extLst>
              <a:ext uri="{FF2B5EF4-FFF2-40B4-BE49-F238E27FC236}">
                <a16:creationId xmlns:a16="http://schemas.microsoft.com/office/drawing/2014/main" id="{D89165A8-C73A-9072-A500-4A2B7B73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1" r="65240"/>
          <a:stretch/>
        </p:blipFill>
        <p:spPr bwMode="auto">
          <a:xfrm>
            <a:off x="268286" y="1985175"/>
            <a:ext cx="1994767" cy="15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BF744A3-6C4C-1CD0-EC8C-824A00ED2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3053" y="346257"/>
            <a:ext cx="9660660" cy="1338262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ресурс «Сопровождение деятельности служб психолого-социального сопровождения общего образования в Пермском крае»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6D9869-25FD-2417-A384-5535FFEEF39A}"/>
              </a:ext>
            </a:extLst>
          </p:cNvPr>
          <p:cNvSpPr/>
          <p:nvPr/>
        </p:nvSpPr>
        <p:spPr>
          <a:xfrm>
            <a:off x="2963547" y="1665374"/>
            <a:ext cx="89977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alt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БЛОКИ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Деятельность по научно-методическому сопровождению пилотных </a:t>
            </a: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стажировочных площадок 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Результаты </a:t>
            </a:r>
            <a:r>
              <a:rPr lang="ru-RU" alt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проектных </a:t>
            </a: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семинаров экспертов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Аналитика и мониторинги профессиональных дефицитов специалистов</a:t>
            </a:r>
            <a:endParaRPr lang="ru-RU" alt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Этика </a:t>
            </a:r>
            <a:r>
              <a:rPr lang="ru-RU" alt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концептуальные принципы деятельности специалиста социально-психологической службы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Нормативно-правовое </a:t>
            </a:r>
            <a:r>
              <a:rPr lang="ru-RU" alt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профессиональной деятельности школьного психолога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Базовая </a:t>
            </a:r>
            <a:r>
              <a:rPr lang="ru-RU" alt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вариативная части школьной психологической </a:t>
            </a: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службы</a:t>
            </a:r>
            <a:endParaRPr lang="ru-RU" alt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Модели психологических служб</a:t>
            </a:r>
            <a:endParaRPr lang="ru-RU" alt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30" name="Рисунок 15">
            <a:extLst>
              <a:ext uri="{FF2B5EF4-FFF2-40B4-BE49-F238E27FC236}">
                <a16:creationId xmlns:a16="http://schemas.microsoft.com/office/drawing/2014/main" id="{259C935F-321C-1774-5FAB-976A052A2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44" y="5223419"/>
            <a:ext cx="1467849" cy="146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5090" y="5542726"/>
            <a:ext cx="6205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https://fppkdo.ru/course/view.php?id=1262&amp;section=0#section-3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D89165A8-C73A-9072-A500-4A2B7B73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74" r="29076"/>
          <a:stretch/>
        </p:blipFill>
        <p:spPr bwMode="auto">
          <a:xfrm>
            <a:off x="268286" y="3469592"/>
            <a:ext cx="2197243" cy="14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>
            <a:extLst>
              <a:ext uri="{FF2B5EF4-FFF2-40B4-BE49-F238E27FC236}">
                <a16:creationId xmlns:a16="http://schemas.microsoft.com/office/drawing/2014/main" id="{D89165A8-C73A-9072-A500-4A2B7B73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69"/>
          <a:stretch/>
        </p:blipFill>
        <p:spPr bwMode="auto">
          <a:xfrm>
            <a:off x="268286" y="4972429"/>
            <a:ext cx="2095130" cy="160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71701" y="3604334"/>
            <a:ext cx="673100" cy="437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83C513-50D7-1EA4-8244-142BB71B5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87" y="201325"/>
            <a:ext cx="1876020" cy="13999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8" y="192231"/>
            <a:ext cx="10635529" cy="6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2" y="1825625"/>
            <a:ext cx="8151105" cy="4100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3C513-50D7-1EA4-8244-142BB71B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7" y="201325"/>
            <a:ext cx="1876020" cy="139997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BF744A3-6C4C-1CD0-EC8C-824A00ED2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8617" y="1044331"/>
            <a:ext cx="5412077" cy="2640978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Создается банк разработок пилотных и стажировочных площадок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Психотехнологии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Лучшие практики и мастер-классы</a:t>
            </a:r>
            <a:b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Совместные разработки школ</a:t>
            </a:r>
            <a:b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Механизмы внедрения </a:t>
            </a:r>
            <a:r>
              <a:rPr lang="ru-RU" alt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психотехнологий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1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307" y="365126"/>
            <a:ext cx="9853729" cy="8817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ЦИФРОВОЙ МЕТОДИЧЕСКИЙ НАВИГАТОР ПО КЛЮЧЕВЫМ НАПРАВЛЕНИЯМ ПСИХОЛОГИЧЕСКОЙ РАБОТЫ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5800" y="1116390"/>
            <a:ext cx="7502236" cy="216713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Направление </a:t>
            </a:r>
            <a:r>
              <a:rPr lang="ru-RU" dirty="0"/>
              <a:t>1. Психологическое сопровождение профилактики агрессии, буллинга и </a:t>
            </a:r>
            <a:r>
              <a:rPr lang="ru-RU" dirty="0" err="1"/>
              <a:t>аутоагрессии</a:t>
            </a:r>
            <a:r>
              <a:rPr lang="ru-RU" dirty="0"/>
              <a:t> в </a:t>
            </a:r>
            <a:r>
              <a:rPr lang="ru-RU" dirty="0" smtClean="0"/>
              <a:t>образовательной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Направление 2. Психологическое сопровождение конфликтов и медиация в </a:t>
            </a:r>
            <a:r>
              <a:rPr lang="ru-RU" dirty="0" smtClean="0"/>
              <a:t>образовательном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Направление 3. Психологическое сопровождение деятельности по укреплению эмоционально- волевой </a:t>
            </a:r>
            <a:r>
              <a:rPr lang="ru-RU" dirty="0" smtClean="0"/>
              <a:t>сферы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Направление 4. Психологическое сопровождение перехода на новый образовательный уровень, адаптации и поддержания учебной </a:t>
            </a:r>
            <a:r>
              <a:rPr lang="ru-RU" dirty="0" smtClean="0"/>
              <a:t>мотивации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Направление </a:t>
            </a:r>
            <a:r>
              <a:rPr lang="ru-RU" dirty="0"/>
              <a:t>5. Психологическое сопровождение развития личности и мышления </a:t>
            </a:r>
            <a:r>
              <a:rPr lang="ru-RU" dirty="0" smtClean="0"/>
              <a:t>обучающихся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Направление </a:t>
            </a:r>
            <a:r>
              <a:rPr lang="ru-RU" dirty="0"/>
              <a:t>6. Психологическое сопровождение профессионального самоопределения, </a:t>
            </a:r>
            <a:r>
              <a:rPr lang="ru-RU" dirty="0" err="1"/>
              <a:t>предпрофильной</a:t>
            </a:r>
            <a:r>
              <a:rPr lang="ru-RU" dirty="0"/>
              <a:t> подготовки и профильного обучения </a:t>
            </a:r>
            <a:r>
              <a:rPr lang="ru-RU" dirty="0" smtClean="0"/>
              <a:t>обучающихся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3C513-50D7-1EA4-8244-142BB71B5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" y="201325"/>
            <a:ext cx="1876020" cy="1399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" y="3821143"/>
            <a:ext cx="9867900" cy="306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" y="1765099"/>
            <a:ext cx="4147705" cy="2039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50" y="4285692"/>
            <a:ext cx="4227513" cy="21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3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2">
            <a:extLst>
              <a:ext uri="{FF2B5EF4-FFF2-40B4-BE49-F238E27FC236}">
                <a16:creationId xmlns:a16="http://schemas.microsoft.com/office/drawing/2014/main" id="{D89165A8-C73A-9072-A500-4A2B7B73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1" r="65240"/>
          <a:stretch/>
        </p:blipFill>
        <p:spPr bwMode="auto">
          <a:xfrm>
            <a:off x="268286" y="1985175"/>
            <a:ext cx="1994767" cy="15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BF744A3-6C4C-1CD0-EC8C-824A00ED2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3053" y="346257"/>
            <a:ext cx="9660660" cy="1338262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специалистов и служб социально – психологического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 (первый уровень </a:t>
            </a:r>
            <a:r>
              <a:rPr lang="ru-RU" alt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психологической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Пермского края)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Рисунок 15">
            <a:extLst>
              <a:ext uri="{FF2B5EF4-FFF2-40B4-BE49-F238E27FC236}">
                <a16:creationId xmlns:a16="http://schemas.microsoft.com/office/drawing/2014/main" id="{259C935F-321C-1774-5FAB-976A052A2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5" y="3604334"/>
            <a:ext cx="1467849" cy="146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71701" y="3604334"/>
            <a:ext cx="673100" cy="437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83C513-50D7-1EA4-8244-142BB71B5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87" y="201325"/>
            <a:ext cx="1876020" cy="1399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15" y="1412535"/>
            <a:ext cx="3695700" cy="5257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15" y="2248417"/>
            <a:ext cx="3524250" cy="2686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65" y="2532771"/>
            <a:ext cx="2133600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83" y="5182721"/>
            <a:ext cx="4828022" cy="10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51990466"/>
              </p:ext>
            </p:extLst>
          </p:nvPr>
        </p:nvGraphicFramePr>
        <p:xfrm>
          <a:off x="2032000" y="719666"/>
          <a:ext cx="90516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082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A0A8F10B8778E41ACAC90133979928B" ma:contentTypeVersion="13" ma:contentTypeDescription="Создание документа." ma:contentTypeScope="" ma:versionID="4951c26ba1839173efc4ebe973b428a1">
  <xsd:schema xmlns:xsd="http://www.w3.org/2001/XMLSchema" xmlns:xs="http://www.w3.org/2001/XMLSchema" xmlns:p="http://schemas.microsoft.com/office/2006/metadata/properties" xmlns:ns3="d7ab0ac0-ba46-4a25-a640-738b20f51fd4" xmlns:ns4="ffd6acfe-9b38-4916-9f13-4df39e439ca9" targetNamespace="http://schemas.microsoft.com/office/2006/metadata/properties" ma:root="true" ma:fieldsID="f236e705580a8290f95b4383ba659bca" ns3:_="" ns4:_="">
    <xsd:import namespace="d7ab0ac0-ba46-4a25-a640-738b20f51fd4"/>
    <xsd:import namespace="ffd6acfe-9b38-4916-9f13-4df39e439c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b0ac0-ba46-4a25-a640-738b20f51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acfe-9b38-4916-9f13-4df39e439ca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75A85-AED7-408E-87BA-7384E1E728A4}">
  <ds:schemaRefs>
    <ds:schemaRef ds:uri="http://purl.org/dc/terms/"/>
    <ds:schemaRef ds:uri="d7ab0ac0-ba46-4a25-a640-738b20f51fd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fd6acfe-9b38-4916-9f13-4df39e439ca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F19C58-4F64-4213-9E36-662133864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ab0ac0-ba46-4a25-a640-738b20f51fd4"/>
    <ds:schemaRef ds:uri="ffd6acfe-9b38-4916-9f13-4df39e439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404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Тема Office</vt:lpstr>
      <vt:lpstr>Итоги работы научно-методического сопровождения в 2021-2022 годах. Презентация Алгоритма моделирования школьной социально-психологической службы </vt:lpstr>
      <vt:lpstr>Научно-методическое сопровождение  октябрь 2021 – ноябрь 2022</vt:lpstr>
      <vt:lpstr>Презентация PowerPoint</vt:lpstr>
      <vt:lpstr>Информационный ресурс «Сопровождение деятельности служб психолого-социального сопровождения общего образования в Пермском крае»</vt:lpstr>
      <vt:lpstr>Презентация PowerPoint</vt:lpstr>
      <vt:lpstr>Создается банк разработок пилотных и стажировочных площадок:  - Психотехнологии - Лучшие практики и мастер-классы - Совместные разработки школ - Механизмы внедрения психотехнологий</vt:lpstr>
      <vt:lpstr>ЦИФРОВОЙ МЕТОДИЧЕСКИЙ НАВИГАТОР ПО КЛЮЧЕВЫМ НАПРАВЛЕНИЯМ ПСИХОЛОГИЧЕСКОЙ РАБОТЫ</vt:lpstr>
      <vt:lpstr>Методические рекомендации для специалистов и служб социально – психологического сопровождения общего образования (первый уровень модели психологической службы Пермского края)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рамках реализации национального проекта «Образование»,  федерального проекта «Современная школа».</dc:title>
  <dc:creator>bondartsova_kv</dc:creator>
  <cp:lastModifiedBy>User</cp:lastModifiedBy>
  <cp:revision>130</cp:revision>
  <cp:lastPrinted>2021-08-19T05:40:43Z</cp:lastPrinted>
  <dcterms:created xsi:type="dcterms:W3CDTF">2021-07-27T11:59:31Z</dcterms:created>
  <dcterms:modified xsi:type="dcterms:W3CDTF">2022-12-01T07:46:08Z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0x0101000A0A8F10B8778E41ACAC90133979928B</vt:lpwstr>
  </property>
</Properties>
</file>