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60" r:id="rId4"/>
    <p:sldId id="281" r:id="rId5"/>
    <p:sldId id="282" r:id="rId6"/>
    <p:sldId id="283" r:id="rId7"/>
    <p:sldId id="259" r:id="rId8"/>
    <p:sldId id="267" r:id="rId9"/>
    <p:sldId id="268" r:id="rId10"/>
    <p:sldId id="26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5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FF8B8B"/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 varScale="1">
        <p:scale>
          <a:sx n="69" d="100"/>
          <a:sy n="69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95AAC-1A28-437D-82DC-B2BC21552F81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6E07AC5-FD9A-48AE-843E-5097B949DC38}">
      <dgm:prSet/>
      <dgm:spPr/>
      <dgm:t>
        <a:bodyPr/>
        <a:lstStyle/>
        <a:p>
          <a:pPr rtl="0"/>
          <a:r>
            <a:rPr lang="ru-RU" b="1" dirty="0" smtClean="0"/>
            <a:t>Основные проблемы ребенка с РАС - </a:t>
          </a:r>
          <a:endParaRPr lang="ru-RU" dirty="0"/>
        </a:p>
      </dgm:t>
    </dgm:pt>
    <dgm:pt modelId="{7004FA44-47D7-43F5-9FC2-4C4E09507593}" type="parTrans" cxnId="{F04BA2CF-8BE7-4A38-8C20-A7A866A38660}">
      <dgm:prSet/>
      <dgm:spPr/>
      <dgm:t>
        <a:bodyPr/>
        <a:lstStyle/>
        <a:p>
          <a:endParaRPr lang="ru-RU"/>
        </a:p>
      </dgm:t>
    </dgm:pt>
    <dgm:pt modelId="{73B41DD5-1446-4D88-9419-672C2E2D5482}" type="sibTrans" cxnId="{F04BA2CF-8BE7-4A38-8C20-A7A866A38660}">
      <dgm:prSet/>
      <dgm:spPr/>
      <dgm:t>
        <a:bodyPr/>
        <a:lstStyle/>
        <a:p>
          <a:endParaRPr lang="ru-RU"/>
        </a:p>
      </dgm:t>
    </dgm:pt>
    <dgm:pt modelId="{A3D4CDB7-6297-4F00-B60E-0290F476604F}" type="pres">
      <dgm:prSet presAssocID="{88D95AAC-1A28-437D-82DC-B2BC21552F81}" presName="linear" presStyleCnt="0">
        <dgm:presLayoutVars>
          <dgm:animLvl val="lvl"/>
          <dgm:resizeHandles val="exact"/>
        </dgm:presLayoutVars>
      </dgm:prSet>
      <dgm:spPr/>
    </dgm:pt>
    <dgm:pt modelId="{7DF8DEA5-4A64-4A0D-85A6-2B082244A3CF}" type="pres">
      <dgm:prSet presAssocID="{D6E07AC5-FD9A-48AE-843E-5097B949DC3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6982C7E-5879-42D0-8003-46CCEA0E77F3}" type="presOf" srcId="{88D95AAC-1A28-437D-82DC-B2BC21552F81}" destId="{A3D4CDB7-6297-4F00-B60E-0290F476604F}" srcOrd="0" destOrd="0" presId="urn:microsoft.com/office/officeart/2005/8/layout/vList2"/>
    <dgm:cxn modelId="{71E35139-DECC-42E0-A387-F1DB36A73641}" type="presOf" srcId="{D6E07AC5-FD9A-48AE-843E-5097B949DC38}" destId="{7DF8DEA5-4A64-4A0D-85A6-2B082244A3CF}" srcOrd="0" destOrd="0" presId="urn:microsoft.com/office/officeart/2005/8/layout/vList2"/>
    <dgm:cxn modelId="{F04BA2CF-8BE7-4A38-8C20-A7A866A38660}" srcId="{88D95AAC-1A28-437D-82DC-B2BC21552F81}" destId="{D6E07AC5-FD9A-48AE-843E-5097B949DC38}" srcOrd="0" destOrd="0" parTransId="{7004FA44-47D7-43F5-9FC2-4C4E09507593}" sibTransId="{73B41DD5-1446-4D88-9419-672C2E2D5482}"/>
    <dgm:cxn modelId="{4B856585-9796-44D4-9689-B694B7921B4E}" type="presParOf" srcId="{A3D4CDB7-6297-4F00-B60E-0290F476604F}" destId="{7DF8DEA5-4A64-4A0D-85A6-2B082244A3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2499D2-EB70-4D0D-81A7-54403F1AEE1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591B0A84-B31D-45A7-B0EC-996C17C14666}">
      <dgm:prSet/>
      <dgm:spPr/>
      <dgm:t>
        <a:bodyPr/>
        <a:lstStyle/>
        <a:p>
          <a:pPr rtl="0"/>
          <a:r>
            <a:rPr lang="ru-RU" dirty="0" smtClean="0"/>
            <a:t>- Сотрудничать со взрослыми и сверстниками в разных социальных ситуациях; доброжелательно относиться, сопереживать, конструктивно взаимодействовать с людьми с использованием доступных, вербальных, невербальных и альтернативных средств общения.</a:t>
          </a:r>
          <a:endParaRPr lang="ru-RU" dirty="0"/>
        </a:p>
      </dgm:t>
    </dgm:pt>
    <dgm:pt modelId="{8462004E-87F4-40BB-A1C7-BF291D1EA87B}" type="parTrans" cxnId="{45FFB16C-235F-4B66-8E2C-1F743923257B}">
      <dgm:prSet/>
      <dgm:spPr/>
      <dgm:t>
        <a:bodyPr/>
        <a:lstStyle/>
        <a:p>
          <a:endParaRPr lang="ru-RU"/>
        </a:p>
      </dgm:t>
    </dgm:pt>
    <dgm:pt modelId="{376AA92B-A14E-4145-95CF-701B7A152CA6}" type="sibTrans" cxnId="{45FFB16C-235F-4B66-8E2C-1F743923257B}">
      <dgm:prSet/>
      <dgm:spPr/>
      <dgm:t>
        <a:bodyPr/>
        <a:lstStyle/>
        <a:p>
          <a:endParaRPr lang="ru-RU"/>
        </a:p>
      </dgm:t>
    </dgm:pt>
    <dgm:pt modelId="{1B267B3C-D8AF-43D0-9102-0D011CC84894}">
      <dgm:prSet/>
      <dgm:spPr/>
      <dgm:t>
        <a:bodyPr/>
        <a:lstStyle/>
        <a:p>
          <a:pPr rtl="0"/>
          <a:r>
            <a:rPr lang="ru-RU" dirty="0" smtClean="0"/>
            <a:t>- Учиться слушать собеседника, вступать в диалог и поддерживать его, использовать разные виды коммуникации.</a:t>
          </a:r>
          <a:endParaRPr lang="ru-RU" dirty="0"/>
        </a:p>
      </dgm:t>
    </dgm:pt>
    <dgm:pt modelId="{0BDA8A61-44BB-4DAC-A596-CE493C177E55}" type="parTrans" cxnId="{D0B71FFF-1D00-49DE-85DC-37899E4CA3C2}">
      <dgm:prSet/>
      <dgm:spPr/>
      <dgm:t>
        <a:bodyPr/>
        <a:lstStyle/>
        <a:p>
          <a:endParaRPr lang="ru-RU"/>
        </a:p>
      </dgm:t>
    </dgm:pt>
    <dgm:pt modelId="{8CB5F3D1-25BC-4F49-AB59-71784230654F}" type="sibTrans" cxnId="{D0B71FFF-1D00-49DE-85DC-37899E4CA3C2}">
      <dgm:prSet/>
      <dgm:spPr/>
      <dgm:t>
        <a:bodyPr/>
        <a:lstStyle/>
        <a:p>
          <a:endParaRPr lang="ru-RU"/>
        </a:p>
      </dgm:t>
    </dgm:pt>
    <dgm:pt modelId="{13CDE4C5-8699-4244-AAA6-3EDB40B07B2A}">
      <dgm:prSet/>
      <dgm:spPr/>
      <dgm:t>
        <a:bodyPr/>
        <a:lstStyle/>
        <a:p>
          <a:pPr rtl="0"/>
          <a:r>
            <a:rPr lang="ru-RU" dirty="0" smtClean="0"/>
            <a:t>- Уметь использовать доступные источники и средства получения информации для решения коммуникативных и познавательных задач.</a:t>
          </a:r>
          <a:endParaRPr lang="ru-RU" dirty="0"/>
        </a:p>
      </dgm:t>
    </dgm:pt>
    <dgm:pt modelId="{5493D7FB-88AD-44DB-8896-EF36B073D65A}" type="parTrans" cxnId="{25339392-1814-42C3-ABA6-ED656E81EB6B}">
      <dgm:prSet/>
      <dgm:spPr/>
      <dgm:t>
        <a:bodyPr/>
        <a:lstStyle/>
        <a:p>
          <a:endParaRPr lang="ru-RU"/>
        </a:p>
      </dgm:t>
    </dgm:pt>
    <dgm:pt modelId="{B5E24E49-0170-4057-A667-EE46FF06C0B8}" type="sibTrans" cxnId="{25339392-1814-42C3-ABA6-ED656E81EB6B}">
      <dgm:prSet/>
      <dgm:spPr/>
      <dgm:t>
        <a:bodyPr/>
        <a:lstStyle/>
        <a:p>
          <a:endParaRPr lang="ru-RU"/>
        </a:p>
      </dgm:t>
    </dgm:pt>
    <dgm:pt modelId="{A68BC193-6849-4AB3-9A57-EFFBED2FF6A8}" type="pres">
      <dgm:prSet presAssocID="{B52499D2-EB70-4D0D-81A7-54403F1AEE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2B8FE-4DD9-4AF5-837B-FF396E57EAF3}" type="pres">
      <dgm:prSet presAssocID="{591B0A84-B31D-45A7-B0EC-996C17C146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A6CD7-24C2-4E23-9F5A-A0E4F861D6CC}" type="pres">
      <dgm:prSet presAssocID="{376AA92B-A14E-4145-95CF-701B7A152CA6}" presName="spacer" presStyleCnt="0"/>
      <dgm:spPr/>
    </dgm:pt>
    <dgm:pt modelId="{C8AE87F3-F93B-4460-A10E-CE465757B8BB}" type="pres">
      <dgm:prSet presAssocID="{1B267B3C-D8AF-43D0-9102-0D011CC84894}" presName="parentText" presStyleLbl="node1" presStyleIdx="1" presStyleCnt="3" custLinFactNeighborX="2853" custLinFactNeighborY="913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F4CDD-FB0F-4F0F-A7F2-9B238845BDB3}" type="pres">
      <dgm:prSet presAssocID="{8CB5F3D1-25BC-4F49-AB59-71784230654F}" presName="spacer" presStyleCnt="0"/>
      <dgm:spPr/>
    </dgm:pt>
    <dgm:pt modelId="{543D83C6-6DC0-49B0-846D-8DC88DC2DEA2}" type="pres">
      <dgm:prSet presAssocID="{13CDE4C5-8699-4244-AAA6-3EDB40B07B2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996ED-E90B-4883-92BC-FDDFAC36E711}" type="presOf" srcId="{1B267B3C-D8AF-43D0-9102-0D011CC84894}" destId="{C8AE87F3-F93B-4460-A10E-CE465757B8BB}" srcOrd="0" destOrd="0" presId="urn:microsoft.com/office/officeart/2005/8/layout/vList2"/>
    <dgm:cxn modelId="{25339392-1814-42C3-ABA6-ED656E81EB6B}" srcId="{B52499D2-EB70-4D0D-81A7-54403F1AEE1C}" destId="{13CDE4C5-8699-4244-AAA6-3EDB40B07B2A}" srcOrd="2" destOrd="0" parTransId="{5493D7FB-88AD-44DB-8896-EF36B073D65A}" sibTransId="{B5E24E49-0170-4057-A667-EE46FF06C0B8}"/>
    <dgm:cxn modelId="{1988BACB-442A-4916-870A-79193A95502B}" type="presOf" srcId="{591B0A84-B31D-45A7-B0EC-996C17C14666}" destId="{7392B8FE-4DD9-4AF5-837B-FF396E57EAF3}" srcOrd="0" destOrd="0" presId="urn:microsoft.com/office/officeart/2005/8/layout/vList2"/>
    <dgm:cxn modelId="{E42C8505-AFE2-4A39-B2A9-D189A98724FA}" type="presOf" srcId="{B52499D2-EB70-4D0D-81A7-54403F1AEE1C}" destId="{A68BC193-6849-4AB3-9A57-EFFBED2FF6A8}" srcOrd="0" destOrd="0" presId="urn:microsoft.com/office/officeart/2005/8/layout/vList2"/>
    <dgm:cxn modelId="{45FFB16C-235F-4B66-8E2C-1F743923257B}" srcId="{B52499D2-EB70-4D0D-81A7-54403F1AEE1C}" destId="{591B0A84-B31D-45A7-B0EC-996C17C14666}" srcOrd="0" destOrd="0" parTransId="{8462004E-87F4-40BB-A1C7-BF291D1EA87B}" sibTransId="{376AA92B-A14E-4145-95CF-701B7A152CA6}"/>
    <dgm:cxn modelId="{D0B71FFF-1D00-49DE-85DC-37899E4CA3C2}" srcId="{B52499D2-EB70-4D0D-81A7-54403F1AEE1C}" destId="{1B267B3C-D8AF-43D0-9102-0D011CC84894}" srcOrd="1" destOrd="0" parTransId="{0BDA8A61-44BB-4DAC-A596-CE493C177E55}" sibTransId="{8CB5F3D1-25BC-4F49-AB59-71784230654F}"/>
    <dgm:cxn modelId="{05D2A878-7BB2-4AD0-A29A-E1C4FADFFCC3}" type="presOf" srcId="{13CDE4C5-8699-4244-AAA6-3EDB40B07B2A}" destId="{543D83C6-6DC0-49B0-846D-8DC88DC2DEA2}" srcOrd="0" destOrd="0" presId="urn:microsoft.com/office/officeart/2005/8/layout/vList2"/>
    <dgm:cxn modelId="{E04645FA-17FB-4886-A63B-9061B0FD7D51}" type="presParOf" srcId="{A68BC193-6849-4AB3-9A57-EFFBED2FF6A8}" destId="{7392B8FE-4DD9-4AF5-837B-FF396E57EAF3}" srcOrd="0" destOrd="0" presId="urn:microsoft.com/office/officeart/2005/8/layout/vList2"/>
    <dgm:cxn modelId="{E1B70BEB-82DC-4C2F-9E4F-C65137E7131C}" type="presParOf" srcId="{A68BC193-6849-4AB3-9A57-EFFBED2FF6A8}" destId="{6E8A6CD7-24C2-4E23-9F5A-A0E4F861D6CC}" srcOrd="1" destOrd="0" presId="urn:microsoft.com/office/officeart/2005/8/layout/vList2"/>
    <dgm:cxn modelId="{1945429E-EDBB-411F-A5CD-48493AA1D87A}" type="presParOf" srcId="{A68BC193-6849-4AB3-9A57-EFFBED2FF6A8}" destId="{C8AE87F3-F93B-4460-A10E-CE465757B8BB}" srcOrd="2" destOrd="0" presId="urn:microsoft.com/office/officeart/2005/8/layout/vList2"/>
    <dgm:cxn modelId="{64C16C64-2BB7-4574-9A90-5F652C9F16E3}" type="presParOf" srcId="{A68BC193-6849-4AB3-9A57-EFFBED2FF6A8}" destId="{CDCF4CDD-FB0F-4F0F-A7F2-9B238845BDB3}" srcOrd="3" destOrd="0" presId="urn:microsoft.com/office/officeart/2005/8/layout/vList2"/>
    <dgm:cxn modelId="{9D593DCB-0AD9-47F2-BAF0-903508028F12}" type="presParOf" srcId="{A68BC193-6849-4AB3-9A57-EFFBED2FF6A8}" destId="{543D83C6-6DC0-49B0-846D-8DC88DC2DE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F12283-0E1D-4886-AC81-31DC2FC9E01C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3FD8A5A-47D9-483B-A19C-831BF583B02F}">
      <dgm:prSet/>
      <dgm:spPr/>
      <dgm:t>
        <a:bodyPr/>
        <a:lstStyle/>
        <a:p>
          <a:pPr rtl="0"/>
          <a:r>
            <a:rPr lang="ru-RU" b="1" dirty="0" smtClean="0"/>
            <a:t>Личностные учебные действия </a:t>
          </a:r>
          <a:endParaRPr lang="ru-RU" dirty="0"/>
        </a:p>
      </dgm:t>
    </dgm:pt>
    <dgm:pt modelId="{73745F75-AA19-440F-8062-58DCFBE0F64A}" type="parTrans" cxnId="{B71DFE45-1C07-4D4B-825A-27F4C4075677}">
      <dgm:prSet/>
      <dgm:spPr/>
      <dgm:t>
        <a:bodyPr/>
        <a:lstStyle/>
        <a:p>
          <a:endParaRPr lang="ru-RU"/>
        </a:p>
      </dgm:t>
    </dgm:pt>
    <dgm:pt modelId="{6DD58DE6-FDCF-4EAB-82BF-44F6A0191C08}" type="sibTrans" cxnId="{B71DFE45-1C07-4D4B-825A-27F4C4075677}">
      <dgm:prSet/>
      <dgm:spPr/>
      <dgm:t>
        <a:bodyPr/>
        <a:lstStyle/>
        <a:p>
          <a:endParaRPr lang="ru-RU"/>
        </a:p>
      </dgm:t>
    </dgm:pt>
    <dgm:pt modelId="{A3676AA0-0E8C-482F-88AC-259A81B318C5}" type="pres">
      <dgm:prSet presAssocID="{A2F12283-0E1D-4886-AC81-31DC2FC9E01C}" presName="linear" presStyleCnt="0">
        <dgm:presLayoutVars>
          <dgm:animLvl val="lvl"/>
          <dgm:resizeHandles val="exact"/>
        </dgm:presLayoutVars>
      </dgm:prSet>
      <dgm:spPr/>
    </dgm:pt>
    <dgm:pt modelId="{4E12A9D3-E14E-4CB3-A094-627181EA9D8A}" type="pres">
      <dgm:prSet presAssocID="{C3FD8A5A-47D9-483B-A19C-831BF583B02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5CFE479-50FE-4720-B7A6-5AB046C75CE7}" type="presOf" srcId="{C3FD8A5A-47D9-483B-A19C-831BF583B02F}" destId="{4E12A9D3-E14E-4CB3-A094-627181EA9D8A}" srcOrd="0" destOrd="0" presId="urn:microsoft.com/office/officeart/2005/8/layout/vList2"/>
    <dgm:cxn modelId="{B71DFE45-1C07-4D4B-825A-27F4C4075677}" srcId="{A2F12283-0E1D-4886-AC81-31DC2FC9E01C}" destId="{C3FD8A5A-47D9-483B-A19C-831BF583B02F}" srcOrd="0" destOrd="0" parTransId="{73745F75-AA19-440F-8062-58DCFBE0F64A}" sibTransId="{6DD58DE6-FDCF-4EAB-82BF-44F6A0191C08}"/>
    <dgm:cxn modelId="{A997E0CF-8F01-498A-913F-6B8C1159C6ED}" type="presOf" srcId="{A2F12283-0E1D-4886-AC81-31DC2FC9E01C}" destId="{A3676AA0-0E8C-482F-88AC-259A81B318C5}" srcOrd="0" destOrd="0" presId="urn:microsoft.com/office/officeart/2005/8/layout/vList2"/>
    <dgm:cxn modelId="{451B1191-BBEE-44AA-953C-BDA42DC37236}" type="presParOf" srcId="{A3676AA0-0E8C-482F-88AC-259A81B318C5}" destId="{4E12A9D3-E14E-4CB3-A094-627181EA9D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18E145-1F48-43AC-81B9-639ECC6B59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B542C7E7-E8BA-4D5B-961E-A34F975167CC}">
      <dgm:prSet/>
      <dgm:spPr/>
      <dgm:t>
        <a:bodyPr/>
        <a:lstStyle/>
        <a:p>
          <a:pPr rtl="0"/>
          <a:r>
            <a:rPr lang="ru-RU" smtClean="0"/>
            <a:t>- Продолжать работать над осознанием себя как ученика, заинтересованного посещением школы, в том числе логопедических занятий.</a:t>
          </a:r>
          <a:endParaRPr lang="ru-RU"/>
        </a:p>
      </dgm:t>
    </dgm:pt>
    <dgm:pt modelId="{D24B8201-B2E3-41FD-AE4E-6CDBAFFFF5ED}" type="parTrans" cxnId="{1FE11314-8259-49E9-8125-B7854FEEAF20}">
      <dgm:prSet/>
      <dgm:spPr/>
      <dgm:t>
        <a:bodyPr/>
        <a:lstStyle/>
        <a:p>
          <a:endParaRPr lang="ru-RU"/>
        </a:p>
      </dgm:t>
    </dgm:pt>
    <dgm:pt modelId="{0D8A09F6-CE93-48CF-8206-DCAE3115A84D}" type="sibTrans" cxnId="{1FE11314-8259-49E9-8125-B7854FEEAF20}">
      <dgm:prSet/>
      <dgm:spPr/>
      <dgm:t>
        <a:bodyPr/>
        <a:lstStyle/>
        <a:p>
          <a:endParaRPr lang="ru-RU"/>
        </a:p>
      </dgm:t>
    </dgm:pt>
    <dgm:pt modelId="{7FF46300-5866-48CD-87E5-DF600FB512AE}">
      <dgm:prSet/>
      <dgm:spPr/>
      <dgm:t>
        <a:bodyPr/>
        <a:lstStyle/>
        <a:p>
          <a:pPr rtl="0"/>
          <a:r>
            <a:rPr lang="ru-RU" dirty="0" smtClean="0"/>
            <a:t>- Развивать способность к осмыслению социального окружения, своего места в нем, принятие соответствующих возрасту ценностей и социальных ролей; </a:t>
          </a:r>
          <a:endParaRPr lang="ru-RU" dirty="0"/>
        </a:p>
      </dgm:t>
    </dgm:pt>
    <dgm:pt modelId="{E5254757-6B03-4895-B4A8-088B764B083E}" type="parTrans" cxnId="{ADEB41B6-3887-453B-8A4E-2C3E306C6CDA}">
      <dgm:prSet/>
      <dgm:spPr/>
      <dgm:t>
        <a:bodyPr/>
        <a:lstStyle/>
        <a:p>
          <a:endParaRPr lang="ru-RU"/>
        </a:p>
      </dgm:t>
    </dgm:pt>
    <dgm:pt modelId="{EB8002C1-913A-4543-ACAB-CEA24B49E501}" type="sibTrans" cxnId="{ADEB41B6-3887-453B-8A4E-2C3E306C6CDA}">
      <dgm:prSet/>
      <dgm:spPr/>
      <dgm:t>
        <a:bodyPr/>
        <a:lstStyle/>
        <a:p>
          <a:endParaRPr lang="ru-RU"/>
        </a:p>
      </dgm:t>
    </dgm:pt>
    <dgm:pt modelId="{3B571363-7F9D-413A-AF78-9E617F71FF1E}">
      <dgm:prSet/>
      <dgm:spPr/>
      <dgm:t>
        <a:bodyPr/>
        <a:lstStyle/>
        <a:p>
          <a:pPr rtl="0"/>
          <a:r>
            <a:rPr lang="ru-RU" smtClean="0"/>
            <a:t>- Формировать положительное отношение к окружающей действительности, готовность к организации взаимодействия с ней и эстетическому ее восприятию; целостный, социально ориентированный взгляд на мир в единстве его природной и социальной частей; </a:t>
          </a:r>
          <a:endParaRPr lang="ru-RU"/>
        </a:p>
      </dgm:t>
    </dgm:pt>
    <dgm:pt modelId="{3231C5BB-3409-4D05-BC1B-5CC51AC1247C}" type="parTrans" cxnId="{C5B7968B-85B6-418B-82F7-5F26AACB3613}">
      <dgm:prSet/>
      <dgm:spPr/>
      <dgm:t>
        <a:bodyPr/>
        <a:lstStyle/>
        <a:p>
          <a:endParaRPr lang="ru-RU"/>
        </a:p>
      </dgm:t>
    </dgm:pt>
    <dgm:pt modelId="{E98A6EC6-34EA-4139-86F4-524EF3253FAE}" type="sibTrans" cxnId="{C5B7968B-85B6-418B-82F7-5F26AACB3613}">
      <dgm:prSet/>
      <dgm:spPr/>
      <dgm:t>
        <a:bodyPr/>
        <a:lstStyle/>
        <a:p>
          <a:endParaRPr lang="ru-RU"/>
        </a:p>
      </dgm:t>
    </dgm:pt>
    <dgm:pt modelId="{B6DD2E3D-9360-4E22-8291-5B01B6CB6CB6}">
      <dgm:prSet/>
      <dgm:spPr/>
      <dgm:t>
        <a:bodyPr/>
        <a:lstStyle/>
        <a:p>
          <a:pPr rtl="0"/>
          <a:r>
            <a:rPr lang="ru-RU" dirty="0" smtClean="0"/>
            <a:t>- Развивать самостоятельность в выполнении различных учебных заданий с использованием доступных невербальных графических знаков (рисунков, фотографий, пиктограмм и других графических изображений), неспецифических жестов.</a:t>
          </a:r>
          <a:endParaRPr lang="ru-RU" dirty="0"/>
        </a:p>
      </dgm:t>
    </dgm:pt>
    <dgm:pt modelId="{72C53314-CA3D-40A9-9E04-34E41ABE6032}" type="parTrans" cxnId="{BDD26EAF-B0FB-4A19-8639-C7498EABF945}">
      <dgm:prSet/>
      <dgm:spPr/>
      <dgm:t>
        <a:bodyPr/>
        <a:lstStyle/>
        <a:p>
          <a:endParaRPr lang="ru-RU"/>
        </a:p>
      </dgm:t>
    </dgm:pt>
    <dgm:pt modelId="{DB16A3BA-9D02-42D2-BC2B-C0AD1D0E1D3B}" type="sibTrans" cxnId="{BDD26EAF-B0FB-4A19-8639-C7498EABF945}">
      <dgm:prSet/>
      <dgm:spPr/>
      <dgm:t>
        <a:bodyPr/>
        <a:lstStyle/>
        <a:p>
          <a:endParaRPr lang="ru-RU"/>
        </a:p>
      </dgm:t>
    </dgm:pt>
    <dgm:pt modelId="{36A61E03-5B3F-4F46-9796-74D6A0883C3A}" type="pres">
      <dgm:prSet presAssocID="{8618E145-1F48-43AC-81B9-639ECC6B59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35285-CFA2-4328-90D7-A7DC60B12827}" type="pres">
      <dgm:prSet presAssocID="{B542C7E7-E8BA-4D5B-961E-A34F975167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C7474-03E7-4A75-8217-ACCB6F56AD52}" type="pres">
      <dgm:prSet presAssocID="{0D8A09F6-CE93-48CF-8206-DCAE3115A84D}" presName="spacer" presStyleCnt="0"/>
      <dgm:spPr/>
    </dgm:pt>
    <dgm:pt modelId="{288147F0-ACC4-4EFA-99C3-8F31E4042F13}" type="pres">
      <dgm:prSet presAssocID="{7FF46300-5866-48CD-87E5-DF600FB512AE}" presName="parentText" presStyleLbl="node1" presStyleIdx="1" presStyleCnt="4" custLinFactNeighborX="1849" custLinFactNeighborY="-38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68F7-523A-4706-B460-F5697F39B0CA}" type="pres">
      <dgm:prSet presAssocID="{EB8002C1-913A-4543-ACAB-CEA24B49E501}" presName="spacer" presStyleCnt="0"/>
      <dgm:spPr/>
    </dgm:pt>
    <dgm:pt modelId="{D7AFDF67-597F-45E2-876B-834B500AF2CA}" type="pres">
      <dgm:prSet presAssocID="{3B571363-7F9D-413A-AF78-9E617F71FF1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619C7-6A69-4D47-AD15-81D513A51DDE}" type="pres">
      <dgm:prSet presAssocID="{E98A6EC6-34EA-4139-86F4-524EF3253FAE}" presName="spacer" presStyleCnt="0"/>
      <dgm:spPr/>
    </dgm:pt>
    <dgm:pt modelId="{1883F3AB-4789-4FEB-BDC4-253082583C30}" type="pres">
      <dgm:prSet presAssocID="{B6DD2E3D-9360-4E22-8291-5B01B6CB6C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388672-C898-48ED-8902-01AF9B91E17A}" type="presOf" srcId="{B6DD2E3D-9360-4E22-8291-5B01B6CB6CB6}" destId="{1883F3AB-4789-4FEB-BDC4-253082583C30}" srcOrd="0" destOrd="0" presId="urn:microsoft.com/office/officeart/2005/8/layout/vList2"/>
    <dgm:cxn modelId="{C3B0171E-015E-48A1-B0DE-D043808A58AC}" type="presOf" srcId="{B542C7E7-E8BA-4D5B-961E-A34F975167CC}" destId="{B2435285-CFA2-4328-90D7-A7DC60B12827}" srcOrd="0" destOrd="0" presId="urn:microsoft.com/office/officeart/2005/8/layout/vList2"/>
    <dgm:cxn modelId="{BDD26EAF-B0FB-4A19-8639-C7498EABF945}" srcId="{8618E145-1F48-43AC-81B9-639ECC6B599F}" destId="{B6DD2E3D-9360-4E22-8291-5B01B6CB6CB6}" srcOrd="3" destOrd="0" parTransId="{72C53314-CA3D-40A9-9E04-34E41ABE6032}" sibTransId="{DB16A3BA-9D02-42D2-BC2B-C0AD1D0E1D3B}"/>
    <dgm:cxn modelId="{C5B7968B-85B6-418B-82F7-5F26AACB3613}" srcId="{8618E145-1F48-43AC-81B9-639ECC6B599F}" destId="{3B571363-7F9D-413A-AF78-9E617F71FF1E}" srcOrd="2" destOrd="0" parTransId="{3231C5BB-3409-4D05-BC1B-5CC51AC1247C}" sibTransId="{E98A6EC6-34EA-4139-86F4-524EF3253FAE}"/>
    <dgm:cxn modelId="{35512E3D-4A0A-4D6D-8587-646049167F4B}" type="presOf" srcId="{7FF46300-5866-48CD-87E5-DF600FB512AE}" destId="{288147F0-ACC4-4EFA-99C3-8F31E4042F13}" srcOrd="0" destOrd="0" presId="urn:microsoft.com/office/officeart/2005/8/layout/vList2"/>
    <dgm:cxn modelId="{0700D6FC-ECEC-4AF4-A762-DC8B73867202}" type="presOf" srcId="{8618E145-1F48-43AC-81B9-639ECC6B599F}" destId="{36A61E03-5B3F-4F46-9796-74D6A0883C3A}" srcOrd="0" destOrd="0" presId="urn:microsoft.com/office/officeart/2005/8/layout/vList2"/>
    <dgm:cxn modelId="{1FE11314-8259-49E9-8125-B7854FEEAF20}" srcId="{8618E145-1F48-43AC-81B9-639ECC6B599F}" destId="{B542C7E7-E8BA-4D5B-961E-A34F975167CC}" srcOrd="0" destOrd="0" parTransId="{D24B8201-B2E3-41FD-AE4E-6CDBAFFFF5ED}" sibTransId="{0D8A09F6-CE93-48CF-8206-DCAE3115A84D}"/>
    <dgm:cxn modelId="{44030B23-F975-42C3-81F0-50F33B764C5F}" type="presOf" srcId="{3B571363-7F9D-413A-AF78-9E617F71FF1E}" destId="{D7AFDF67-597F-45E2-876B-834B500AF2CA}" srcOrd="0" destOrd="0" presId="urn:microsoft.com/office/officeart/2005/8/layout/vList2"/>
    <dgm:cxn modelId="{ADEB41B6-3887-453B-8A4E-2C3E306C6CDA}" srcId="{8618E145-1F48-43AC-81B9-639ECC6B599F}" destId="{7FF46300-5866-48CD-87E5-DF600FB512AE}" srcOrd="1" destOrd="0" parTransId="{E5254757-6B03-4895-B4A8-088B764B083E}" sibTransId="{EB8002C1-913A-4543-ACAB-CEA24B49E501}"/>
    <dgm:cxn modelId="{99CC20EC-84B4-4698-B4C0-32642A30A3E3}" type="presParOf" srcId="{36A61E03-5B3F-4F46-9796-74D6A0883C3A}" destId="{B2435285-CFA2-4328-90D7-A7DC60B12827}" srcOrd="0" destOrd="0" presId="urn:microsoft.com/office/officeart/2005/8/layout/vList2"/>
    <dgm:cxn modelId="{EC79CE29-DEAF-4DB4-9A06-4E4DFFDF96F1}" type="presParOf" srcId="{36A61E03-5B3F-4F46-9796-74D6A0883C3A}" destId="{135C7474-03E7-4A75-8217-ACCB6F56AD52}" srcOrd="1" destOrd="0" presId="urn:microsoft.com/office/officeart/2005/8/layout/vList2"/>
    <dgm:cxn modelId="{83A20FB6-18E1-42DE-8C68-3F134AC6A2A8}" type="presParOf" srcId="{36A61E03-5B3F-4F46-9796-74D6A0883C3A}" destId="{288147F0-ACC4-4EFA-99C3-8F31E4042F13}" srcOrd="2" destOrd="0" presId="urn:microsoft.com/office/officeart/2005/8/layout/vList2"/>
    <dgm:cxn modelId="{0C9D0B63-E450-4B94-AA9A-EA8A678C7BA7}" type="presParOf" srcId="{36A61E03-5B3F-4F46-9796-74D6A0883C3A}" destId="{C5B068F7-523A-4706-B460-F5697F39B0CA}" srcOrd="3" destOrd="0" presId="urn:microsoft.com/office/officeart/2005/8/layout/vList2"/>
    <dgm:cxn modelId="{067A3BB5-64E9-448D-BFA1-9F8318D535A2}" type="presParOf" srcId="{36A61E03-5B3F-4F46-9796-74D6A0883C3A}" destId="{D7AFDF67-597F-45E2-876B-834B500AF2CA}" srcOrd="4" destOrd="0" presId="urn:microsoft.com/office/officeart/2005/8/layout/vList2"/>
    <dgm:cxn modelId="{F6C77B0D-68E7-47E8-8D8E-C90E2CF16C78}" type="presParOf" srcId="{36A61E03-5B3F-4F46-9796-74D6A0883C3A}" destId="{6E3619C7-6A69-4D47-AD15-81D513A51DDE}" srcOrd="5" destOrd="0" presId="urn:microsoft.com/office/officeart/2005/8/layout/vList2"/>
    <dgm:cxn modelId="{FB8CD17E-AE2F-44A1-969A-FD7CFEAD7D01}" type="presParOf" srcId="{36A61E03-5B3F-4F46-9796-74D6A0883C3A}" destId="{1883F3AB-4789-4FEB-BDC4-253082583C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434C80-9ACB-4D5E-BA10-F18C99D8C3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E5950689-EDF4-46E7-B643-FDBB809B98F8}">
      <dgm:prSet/>
      <dgm:spPr/>
      <dgm:t>
        <a:bodyPr/>
        <a:lstStyle/>
        <a:p>
          <a:pPr rtl="0"/>
          <a:r>
            <a:rPr lang="ru-RU" dirty="0" smtClean="0"/>
            <a:t>- Работать над пониманием личной ответственности за свои поступки на основе представлений об этических нормах и правилах поведения в современном обществе; соблюдая общепринятые правила поведения.</a:t>
          </a:r>
          <a:endParaRPr lang="ru-RU" dirty="0"/>
        </a:p>
      </dgm:t>
    </dgm:pt>
    <dgm:pt modelId="{47B28C55-2870-4E8A-A0B1-420672EDAF19}" type="parTrans" cxnId="{EEA7502E-0556-44A7-BC91-E6ADD3710287}">
      <dgm:prSet/>
      <dgm:spPr/>
      <dgm:t>
        <a:bodyPr/>
        <a:lstStyle/>
        <a:p>
          <a:endParaRPr lang="ru-RU"/>
        </a:p>
      </dgm:t>
    </dgm:pt>
    <dgm:pt modelId="{BC3BADE3-E4A4-4C09-956D-87AD454556A5}" type="sibTrans" cxnId="{EEA7502E-0556-44A7-BC91-E6ADD3710287}">
      <dgm:prSet/>
      <dgm:spPr/>
      <dgm:t>
        <a:bodyPr/>
        <a:lstStyle/>
        <a:p>
          <a:endParaRPr lang="ru-RU"/>
        </a:p>
      </dgm:t>
    </dgm:pt>
    <dgm:pt modelId="{241460CF-680D-4FF4-8F3A-C41254F487D3}">
      <dgm:prSet/>
      <dgm:spPr/>
      <dgm:t>
        <a:bodyPr/>
        <a:lstStyle/>
        <a:p>
          <a:pPr rtl="0"/>
          <a:r>
            <a:rPr lang="ru-RU" dirty="0" smtClean="0"/>
            <a:t>- Развивать готовность к безопасному и бережному поведению на логопедических занятиях.</a:t>
          </a:r>
          <a:endParaRPr lang="ru-RU" dirty="0"/>
        </a:p>
      </dgm:t>
    </dgm:pt>
    <dgm:pt modelId="{81053829-1E87-4C23-993D-6C1FB1E6F0DD}" type="parTrans" cxnId="{8FAEBFEC-761B-4EFE-9B66-E36428610D88}">
      <dgm:prSet/>
      <dgm:spPr/>
      <dgm:t>
        <a:bodyPr/>
        <a:lstStyle/>
        <a:p>
          <a:endParaRPr lang="ru-RU"/>
        </a:p>
      </dgm:t>
    </dgm:pt>
    <dgm:pt modelId="{52DD5EED-DFA4-4D14-950D-74441D3C0A6D}" type="sibTrans" cxnId="{8FAEBFEC-761B-4EFE-9B66-E36428610D88}">
      <dgm:prSet/>
      <dgm:spPr/>
      <dgm:t>
        <a:bodyPr/>
        <a:lstStyle/>
        <a:p>
          <a:endParaRPr lang="ru-RU"/>
        </a:p>
      </dgm:t>
    </dgm:pt>
    <dgm:pt modelId="{4B8C6AEE-59F4-4AF3-8E4E-16691C4867DC}">
      <dgm:prSet/>
      <dgm:spPr/>
      <dgm:t>
        <a:bodyPr/>
        <a:lstStyle/>
        <a:p>
          <a:pPr rtl="0"/>
          <a:r>
            <a:rPr lang="ru-RU" dirty="0" smtClean="0"/>
            <a:t>- Учить гордиться успехами и достижениями на логопедических занятиях, как собственными, так и своих одноклассников во время занятий.</a:t>
          </a:r>
          <a:endParaRPr lang="ru-RU" dirty="0"/>
        </a:p>
      </dgm:t>
    </dgm:pt>
    <dgm:pt modelId="{34333B6C-EEC9-4A6D-93BB-B91AB5B4DCA2}" type="parTrans" cxnId="{E9A35DA2-FD76-4413-ADB2-DAAFC28475FF}">
      <dgm:prSet/>
      <dgm:spPr/>
      <dgm:t>
        <a:bodyPr/>
        <a:lstStyle/>
        <a:p>
          <a:endParaRPr lang="ru-RU"/>
        </a:p>
      </dgm:t>
    </dgm:pt>
    <dgm:pt modelId="{0A16844C-2A01-43F1-95B7-A72469F64BB6}" type="sibTrans" cxnId="{E9A35DA2-FD76-4413-ADB2-DAAFC28475FF}">
      <dgm:prSet/>
      <dgm:spPr/>
      <dgm:t>
        <a:bodyPr/>
        <a:lstStyle/>
        <a:p>
          <a:endParaRPr lang="ru-RU"/>
        </a:p>
      </dgm:t>
    </dgm:pt>
    <dgm:pt modelId="{A43B0BA9-F1F0-402E-A827-6835BEA70B48}">
      <dgm:prSet/>
      <dgm:spPr/>
      <dgm:t>
        <a:bodyPr/>
        <a:lstStyle/>
        <a:p>
          <a:pPr rtl="0"/>
          <a:r>
            <a:rPr lang="ru-RU" smtClean="0"/>
            <a:t>- Учить адекватно эмоционально откликаться на произведения литературы, стихи, скороговорки, потешки и т.д. с использованием доступных, вербальных, невербальных и альтернативных средств общения .</a:t>
          </a:r>
          <a:endParaRPr lang="ru-RU"/>
        </a:p>
      </dgm:t>
    </dgm:pt>
    <dgm:pt modelId="{B80C2E2A-5EFA-4BF3-BECB-AB4288136965}" type="parTrans" cxnId="{9D24A2DF-042D-403A-9C82-33BC429DB463}">
      <dgm:prSet/>
      <dgm:spPr/>
      <dgm:t>
        <a:bodyPr/>
        <a:lstStyle/>
        <a:p>
          <a:endParaRPr lang="ru-RU"/>
        </a:p>
      </dgm:t>
    </dgm:pt>
    <dgm:pt modelId="{FBBC4221-8D6D-4615-AC5D-297D2C591FFD}" type="sibTrans" cxnId="{9D24A2DF-042D-403A-9C82-33BC429DB463}">
      <dgm:prSet/>
      <dgm:spPr/>
      <dgm:t>
        <a:bodyPr/>
        <a:lstStyle/>
        <a:p>
          <a:endParaRPr lang="ru-RU"/>
        </a:p>
      </dgm:t>
    </dgm:pt>
    <dgm:pt modelId="{A795BEDD-F5C9-43E7-A8C7-B9F3A995E0F6}" type="pres">
      <dgm:prSet presAssocID="{4D434C80-9ACB-4D5E-BA10-F18C99D8C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37916-C291-497B-BB5E-0683EFA2D0D8}" type="pres">
      <dgm:prSet presAssocID="{E5950689-EDF4-46E7-B643-FDBB809B98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F9DC3-D93C-4FAD-A596-8E72E0403353}" type="pres">
      <dgm:prSet presAssocID="{BC3BADE3-E4A4-4C09-956D-87AD454556A5}" presName="spacer" presStyleCnt="0"/>
      <dgm:spPr/>
    </dgm:pt>
    <dgm:pt modelId="{8FAFD0FA-6255-4E6E-9862-8B507A856AED}" type="pres">
      <dgm:prSet presAssocID="{241460CF-680D-4FF4-8F3A-C41254F487D3}" presName="parentText" presStyleLbl="node1" presStyleIdx="1" presStyleCnt="4" custLinFactNeighborX="3175" custLinFactNeighborY="-16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A88B3-AF2B-47FA-B144-80FA3E970514}" type="pres">
      <dgm:prSet presAssocID="{52DD5EED-DFA4-4D14-950D-74441D3C0A6D}" presName="spacer" presStyleCnt="0"/>
      <dgm:spPr/>
    </dgm:pt>
    <dgm:pt modelId="{0F97EC92-6B55-4B1A-B78A-D7593B7B5460}" type="pres">
      <dgm:prSet presAssocID="{4B8C6AEE-59F4-4AF3-8E4E-16691C4867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85DB-D1D8-4491-92D4-EDFE7C7BF55C}" type="pres">
      <dgm:prSet presAssocID="{0A16844C-2A01-43F1-95B7-A72469F64BB6}" presName="spacer" presStyleCnt="0"/>
      <dgm:spPr/>
    </dgm:pt>
    <dgm:pt modelId="{5733E8EF-2E74-4672-BF96-FCE4C184BCB2}" type="pres">
      <dgm:prSet presAssocID="{A43B0BA9-F1F0-402E-A827-6835BEA70B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4A2DF-042D-403A-9C82-33BC429DB463}" srcId="{4D434C80-9ACB-4D5E-BA10-F18C99D8C383}" destId="{A43B0BA9-F1F0-402E-A827-6835BEA70B48}" srcOrd="3" destOrd="0" parTransId="{B80C2E2A-5EFA-4BF3-BECB-AB4288136965}" sibTransId="{FBBC4221-8D6D-4615-AC5D-297D2C591FFD}"/>
    <dgm:cxn modelId="{98CD9DFA-05F7-497B-8579-B4768F587E2D}" type="presOf" srcId="{A43B0BA9-F1F0-402E-A827-6835BEA70B48}" destId="{5733E8EF-2E74-4672-BF96-FCE4C184BCB2}" srcOrd="0" destOrd="0" presId="urn:microsoft.com/office/officeart/2005/8/layout/vList2"/>
    <dgm:cxn modelId="{42A17991-F09F-4F37-80D9-E74FD1DDE140}" type="presOf" srcId="{4D434C80-9ACB-4D5E-BA10-F18C99D8C383}" destId="{A795BEDD-F5C9-43E7-A8C7-B9F3A995E0F6}" srcOrd="0" destOrd="0" presId="urn:microsoft.com/office/officeart/2005/8/layout/vList2"/>
    <dgm:cxn modelId="{A33039F8-DB0F-4799-89AD-9A3BE720A2FD}" type="presOf" srcId="{E5950689-EDF4-46E7-B643-FDBB809B98F8}" destId="{18737916-C291-497B-BB5E-0683EFA2D0D8}" srcOrd="0" destOrd="0" presId="urn:microsoft.com/office/officeart/2005/8/layout/vList2"/>
    <dgm:cxn modelId="{76F6479C-0217-40AA-AABB-42B0467A5E7F}" type="presOf" srcId="{241460CF-680D-4FF4-8F3A-C41254F487D3}" destId="{8FAFD0FA-6255-4E6E-9862-8B507A856AED}" srcOrd="0" destOrd="0" presId="urn:microsoft.com/office/officeart/2005/8/layout/vList2"/>
    <dgm:cxn modelId="{E9A35DA2-FD76-4413-ADB2-DAAFC28475FF}" srcId="{4D434C80-9ACB-4D5E-BA10-F18C99D8C383}" destId="{4B8C6AEE-59F4-4AF3-8E4E-16691C4867DC}" srcOrd="2" destOrd="0" parTransId="{34333B6C-EEC9-4A6D-93BB-B91AB5B4DCA2}" sibTransId="{0A16844C-2A01-43F1-95B7-A72469F64BB6}"/>
    <dgm:cxn modelId="{8FAEBFEC-761B-4EFE-9B66-E36428610D88}" srcId="{4D434C80-9ACB-4D5E-BA10-F18C99D8C383}" destId="{241460CF-680D-4FF4-8F3A-C41254F487D3}" srcOrd="1" destOrd="0" parTransId="{81053829-1E87-4C23-993D-6C1FB1E6F0DD}" sibTransId="{52DD5EED-DFA4-4D14-950D-74441D3C0A6D}"/>
    <dgm:cxn modelId="{EEA7502E-0556-44A7-BC91-E6ADD3710287}" srcId="{4D434C80-9ACB-4D5E-BA10-F18C99D8C383}" destId="{E5950689-EDF4-46E7-B643-FDBB809B98F8}" srcOrd="0" destOrd="0" parTransId="{47B28C55-2870-4E8A-A0B1-420672EDAF19}" sibTransId="{BC3BADE3-E4A4-4C09-956D-87AD454556A5}"/>
    <dgm:cxn modelId="{DDF44F52-BB7B-4681-AFFC-DD49578EDC46}" type="presOf" srcId="{4B8C6AEE-59F4-4AF3-8E4E-16691C4867DC}" destId="{0F97EC92-6B55-4B1A-B78A-D7593B7B5460}" srcOrd="0" destOrd="0" presId="urn:microsoft.com/office/officeart/2005/8/layout/vList2"/>
    <dgm:cxn modelId="{1472F63F-9D01-412F-8985-F2DE80B05654}" type="presParOf" srcId="{A795BEDD-F5C9-43E7-A8C7-B9F3A995E0F6}" destId="{18737916-C291-497B-BB5E-0683EFA2D0D8}" srcOrd="0" destOrd="0" presId="urn:microsoft.com/office/officeart/2005/8/layout/vList2"/>
    <dgm:cxn modelId="{0F977BA0-A95E-48AD-8B9C-676D766D190F}" type="presParOf" srcId="{A795BEDD-F5C9-43E7-A8C7-B9F3A995E0F6}" destId="{7B1F9DC3-D93C-4FAD-A596-8E72E0403353}" srcOrd="1" destOrd="0" presId="urn:microsoft.com/office/officeart/2005/8/layout/vList2"/>
    <dgm:cxn modelId="{DAC95BD5-2401-42A3-9E4E-BAFD7C011739}" type="presParOf" srcId="{A795BEDD-F5C9-43E7-A8C7-B9F3A995E0F6}" destId="{8FAFD0FA-6255-4E6E-9862-8B507A856AED}" srcOrd="2" destOrd="0" presId="urn:microsoft.com/office/officeart/2005/8/layout/vList2"/>
    <dgm:cxn modelId="{1A304276-4D41-480D-927D-EC829B798C98}" type="presParOf" srcId="{A795BEDD-F5C9-43E7-A8C7-B9F3A995E0F6}" destId="{701A88B3-AF2B-47FA-B144-80FA3E970514}" srcOrd="3" destOrd="0" presId="urn:microsoft.com/office/officeart/2005/8/layout/vList2"/>
    <dgm:cxn modelId="{04D34CFC-3176-41D0-A734-52CA734BAE19}" type="presParOf" srcId="{A795BEDD-F5C9-43E7-A8C7-B9F3A995E0F6}" destId="{0F97EC92-6B55-4B1A-B78A-D7593B7B5460}" srcOrd="4" destOrd="0" presId="urn:microsoft.com/office/officeart/2005/8/layout/vList2"/>
    <dgm:cxn modelId="{F274916B-864D-48F1-AC7F-A15A97F05A9A}" type="presParOf" srcId="{A795BEDD-F5C9-43E7-A8C7-B9F3A995E0F6}" destId="{B98385DB-D1D8-4491-92D4-EDFE7C7BF55C}" srcOrd="5" destOrd="0" presId="urn:microsoft.com/office/officeart/2005/8/layout/vList2"/>
    <dgm:cxn modelId="{E01A411C-89CA-45A7-A0C1-6DE3C3A17638}" type="presParOf" srcId="{A795BEDD-F5C9-43E7-A8C7-B9F3A995E0F6}" destId="{5733E8EF-2E74-4672-BF96-FCE4C184BC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DA5697-0B91-4B1F-B6E7-911DC2C0895D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7B519D56-A028-4F85-A531-FD9DFA7453DC}">
      <dgm:prSet/>
      <dgm:spPr/>
      <dgm:t>
        <a:bodyPr/>
        <a:lstStyle/>
        <a:p>
          <a:pPr rtl="0"/>
          <a:r>
            <a:rPr lang="ru-RU" b="1" dirty="0" smtClean="0"/>
            <a:t>Познавательные учебные действия</a:t>
          </a:r>
          <a:r>
            <a:rPr lang="ru-RU" dirty="0" smtClean="0"/>
            <a:t> </a:t>
          </a:r>
          <a:endParaRPr lang="ru-RU" dirty="0"/>
        </a:p>
      </dgm:t>
    </dgm:pt>
    <dgm:pt modelId="{2BD87B70-F20E-4239-8EBE-DA356A6D5FA6}" type="parTrans" cxnId="{F8DC0CD0-90DD-4201-96EC-9C02FD20D623}">
      <dgm:prSet/>
      <dgm:spPr/>
      <dgm:t>
        <a:bodyPr/>
        <a:lstStyle/>
        <a:p>
          <a:endParaRPr lang="ru-RU"/>
        </a:p>
      </dgm:t>
    </dgm:pt>
    <dgm:pt modelId="{71171603-7EED-41D5-9BCF-C715D9747885}" type="sibTrans" cxnId="{F8DC0CD0-90DD-4201-96EC-9C02FD20D623}">
      <dgm:prSet/>
      <dgm:spPr/>
      <dgm:t>
        <a:bodyPr/>
        <a:lstStyle/>
        <a:p>
          <a:endParaRPr lang="ru-RU"/>
        </a:p>
      </dgm:t>
    </dgm:pt>
    <dgm:pt modelId="{EF9D9B71-2179-42D0-AF01-5AC9B77F502A}" type="pres">
      <dgm:prSet presAssocID="{58DA5697-0B91-4B1F-B6E7-911DC2C0895D}" presName="linear" presStyleCnt="0">
        <dgm:presLayoutVars>
          <dgm:animLvl val="lvl"/>
          <dgm:resizeHandles val="exact"/>
        </dgm:presLayoutVars>
      </dgm:prSet>
      <dgm:spPr/>
    </dgm:pt>
    <dgm:pt modelId="{8C8A44C0-1A6A-4E8C-AB56-9033BA1E1DEE}" type="pres">
      <dgm:prSet presAssocID="{7B519D56-A028-4F85-A531-FD9DFA7453D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A37E5A7-EBF8-4F87-B0B9-9324CF10385F}" type="presOf" srcId="{58DA5697-0B91-4B1F-B6E7-911DC2C0895D}" destId="{EF9D9B71-2179-42D0-AF01-5AC9B77F502A}" srcOrd="0" destOrd="0" presId="urn:microsoft.com/office/officeart/2005/8/layout/vList2"/>
    <dgm:cxn modelId="{F8DC0CD0-90DD-4201-96EC-9C02FD20D623}" srcId="{58DA5697-0B91-4B1F-B6E7-911DC2C0895D}" destId="{7B519D56-A028-4F85-A531-FD9DFA7453DC}" srcOrd="0" destOrd="0" parTransId="{2BD87B70-F20E-4239-8EBE-DA356A6D5FA6}" sibTransId="{71171603-7EED-41D5-9BCF-C715D9747885}"/>
    <dgm:cxn modelId="{AA582747-D2A3-4B1C-9570-7848606EF6DD}" type="presOf" srcId="{7B519D56-A028-4F85-A531-FD9DFA7453DC}" destId="{8C8A44C0-1A6A-4E8C-AB56-9033BA1E1DEE}" srcOrd="0" destOrd="0" presId="urn:microsoft.com/office/officeart/2005/8/layout/vList2"/>
    <dgm:cxn modelId="{22BD25F5-70C5-4F65-A3F5-A551F6BF7A07}" type="presParOf" srcId="{EF9D9B71-2179-42D0-AF01-5AC9B77F502A}" destId="{8C8A44C0-1A6A-4E8C-AB56-9033BA1E1D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A4740C-F814-42E0-ABB2-F841589F985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AEC8C8-89D0-4E11-AF48-FE5F0B25D777}">
      <dgm:prSet/>
      <dgm:spPr/>
      <dgm:t>
        <a:bodyPr/>
        <a:lstStyle/>
        <a:p>
          <a:pPr rtl="0"/>
          <a:r>
            <a:rPr lang="ru-RU" dirty="0" smtClean="0"/>
            <a:t>- Учиться выделять некоторые существенные, общие и отличительные свойства хорошо знакомых предметов; используя традиционные (вербальные) и альтернативные средства коммуникации, </a:t>
          </a:r>
          <a:endParaRPr lang="ru-RU" dirty="0"/>
        </a:p>
      </dgm:t>
    </dgm:pt>
    <dgm:pt modelId="{BCD84A6A-32BA-4FC5-970B-EA21AC448D6D}" type="parTrans" cxnId="{6235C005-2BF6-4111-BCD3-48D479E4EA42}">
      <dgm:prSet/>
      <dgm:spPr/>
      <dgm:t>
        <a:bodyPr/>
        <a:lstStyle/>
        <a:p>
          <a:endParaRPr lang="ru-RU"/>
        </a:p>
      </dgm:t>
    </dgm:pt>
    <dgm:pt modelId="{1E32A1CC-8716-4748-BA94-58E1394C02E1}" type="sibTrans" cxnId="{6235C005-2BF6-4111-BCD3-48D479E4EA42}">
      <dgm:prSet/>
      <dgm:spPr/>
      <dgm:t>
        <a:bodyPr/>
        <a:lstStyle/>
        <a:p>
          <a:endParaRPr lang="ru-RU"/>
        </a:p>
      </dgm:t>
    </dgm:pt>
    <dgm:pt modelId="{1540E610-834E-43EE-B8F4-51344CD7B441}">
      <dgm:prSet/>
      <dgm:spPr/>
      <dgm:t>
        <a:bodyPr/>
        <a:lstStyle/>
        <a:p>
          <a:pPr rtl="0"/>
          <a:r>
            <a:rPr lang="ru-RU" dirty="0" smtClean="0"/>
            <a:t>- устанавливать </a:t>
          </a:r>
          <a:r>
            <a:rPr lang="ru-RU" dirty="0" err="1" smtClean="0"/>
            <a:t>видо</a:t>
          </a:r>
          <a:r>
            <a:rPr lang="ru-RU" dirty="0" smtClean="0"/>
            <a:t>-родовые отношения предметов; </a:t>
          </a:r>
          <a:endParaRPr lang="ru-RU" dirty="0"/>
        </a:p>
      </dgm:t>
    </dgm:pt>
    <dgm:pt modelId="{679B2DF9-8C2D-466B-B210-2DEF011A3291}" type="parTrans" cxnId="{3769F34F-7671-4A6E-B087-11ABD429A35F}">
      <dgm:prSet/>
      <dgm:spPr/>
      <dgm:t>
        <a:bodyPr/>
        <a:lstStyle/>
        <a:p>
          <a:endParaRPr lang="ru-RU"/>
        </a:p>
      </dgm:t>
    </dgm:pt>
    <dgm:pt modelId="{686913D2-2246-4C8E-89C7-A7C41D4B5EF0}" type="sibTrans" cxnId="{3769F34F-7671-4A6E-B087-11ABD429A35F}">
      <dgm:prSet/>
      <dgm:spPr/>
      <dgm:t>
        <a:bodyPr/>
        <a:lstStyle/>
        <a:p>
          <a:endParaRPr lang="ru-RU"/>
        </a:p>
      </dgm:t>
    </dgm:pt>
    <dgm:pt modelId="{CA2290C0-0A26-45DE-B3BF-1E8454E36481}">
      <dgm:prSet/>
      <dgm:spPr/>
      <dgm:t>
        <a:bodyPr/>
        <a:lstStyle/>
        <a:p>
          <a:pPr rtl="0"/>
          <a:r>
            <a:rPr lang="ru-RU" dirty="0" smtClean="0"/>
            <a:t>- делать простейшие обобщения, сравнивать, классифицировать на наглядном материале; </a:t>
          </a:r>
          <a:endParaRPr lang="ru-RU" dirty="0"/>
        </a:p>
      </dgm:t>
    </dgm:pt>
    <dgm:pt modelId="{D085CB6E-E243-4088-B3CE-96D1441E7E56}" type="parTrans" cxnId="{0061ECB9-199F-418D-B1EC-BAA5A10FC47D}">
      <dgm:prSet/>
      <dgm:spPr/>
      <dgm:t>
        <a:bodyPr/>
        <a:lstStyle/>
        <a:p>
          <a:endParaRPr lang="ru-RU"/>
        </a:p>
      </dgm:t>
    </dgm:pt>
    <dgm:pt modelId="{13D8231F-EC41-4724-893B-F0B85C06C96D}" type="sibTrans" cxnId="{0061ECB9-199F-418D-B1EC-BAA5A10FC47D}">
      <dgm:prSet/>
      <dgm:spPr/>
      <dgm:t>
        <a:bodyPr/>
        <a:lstStyle/>
        <a:p>
          <a:endParaRPr lang="ru-RU"/>
        </a:p>
      </dgm:t>
    </dgm:pt>
    <dgm:pt modelId="{7F3751A2-4DA2-4E36-B2D0-44A32368AA48}">
      <dgm:prSet/>
      <dgm:spPr/>
      <dgm:t>
        <a:bodyPr/>
        <a:lstStyle/>
        <a:p>
          <a:pPr rtl="0"/>
          <a:r>
            <a:rPr lang="ru-RU" smtClean="0"/>
            <a:t>- пользоваться знаками, символами, предметами-заместителями; </a:t>
          </a:r>
          <a:endParaRPr lang="ru-RU"/>
        </a:p>
      </dgm:t>
    </dgm:pt>
    <dgm:pt modelId="{E034EFC4-FB23-4505-B6DA-0F00369178A0}" type="parTrans" cxnId="{E6D2666F-7A81-42A4-8FFF-C2F3EEDDFDA8}">
      <dgm:prSet/>
      <dgm:spPr/>
      <dgm:t>
        <a:bodyPr/>
        <a:lstStyle/>
        <a:p>
          <a:endParaRPr lang="ru-RU"/>
        </a:p>
      </dgm:t>
    </dgm:pt>
    <dgm:pt modelId="{59DFDB52-3131-4EB4-84A9-2A0DBAFEF4ED}" type="sibTrans" cxnId="{E6D2666F-7A81-42A4-8FFF-C2F3EEDDFDA8}">
      <dgm:prSet/>
      <dgm:spPr/>
      <dgm:t>
        <a:bodyPr/>
        <a:lstStyle/>
        <a:p>
          <a:endParaRPr lang="ru-RU"/>
        </a:p>
      </dgm:t>
    </dgm:pt>
    <dgm:pt modelId="{1D1297F5-F533-4344-85C6-F1516733C61F}">
      <dgm:prSet/>
      <dgm:spPr/>
      <dgm:t>
        <a:bodyPr/>
        <a:lstStyle/>
        <a:p>
          <a:pPr rtl="0"/>
          <a:r>
            <a:rPr lang="ru-RU" smtClean="0"/>
            <a:t>- читать (в том числе глобальным способом) и писать (в доступных ребенку пределах)</a:t>
          </a:r>
          <a:endParaRPr lang="ru-RU"/>
        </a:p>
      </dgm:t>
    </dgm:pt>
    <dgm:pt modelId="{36F7335B-082A-403D-A2CA-2213798732DC}" type="parTrans" cxnId="{65B08B90-C18B-4D38-BEE7-F97786624F4E}">
      <dgm:prSet/>
      <dgm:spPr/>
      <dgm:t>
        <a:bodyPr/>
        <a:lstStyle/>
        <a:p>
          <a:endParaRPr lang="ru-RU"/>
        </a:p>
      </dgm:t>
    </dgm:pt>
    <dgm:pt modelId="{E47FE2F1-796E-4AFE-9F73-AD10F0CC1854}" type="sibTrans" cxnId="{65B08B90-C18B-4D38-BEE7-F97786624F4E}">
      <dgm:prSet/>
      <dgm:spPr/>
      <dgm:t>
        <a:bodyPr/>
        <a:lstStyle/>
        <a:p>
          <a:endParaRPr lang="ru-RU"/>
        </a:p>
      </dgm:t>
    </dgm:pt>
    <dgm:pt modelId="{22E94FEB-E5C4-4B85-9F47-3A399DFC80C9}" type="pres">
      <dgm:prSet presAssocID="{71A4740C-F814-42E0-ABB2-F841589F98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749721-3067-4210-80E3-561B582DC087}" type="pres">
      <dgm:prSet presAssocID="{95AEC8C8-89D0-4E11-AF48-FE5F0B25D777}" presName="parentText" presStyleLbl="node1" presStyleIdx="0" presStyleCnt="5" custScaleY="1560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1796E9-DDC4-40E4-A826-89C43325EA78}" type="pres">
      <dgm:prSet presAssocID="{1E32A1CC-8716-4748-BA94-58E1394C02E1}" presName="spacer" presStyleCnt="0"/>
      <dgm:spPr/>
    </dgm:pt>
    <dgm:pt modelId="{25E51ED6-487A-4D05-A35D-3E09ABA7123F}" type="pres">
      <dgm:prSet presAssocID="{1540E610-834E-43EE-B8F4-51344CD7B441}" presName="parentText" presStyleLbl="node1" presStyleIdx="1" presStyleCnt="5" custScaleY="128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D14A5-349B-462F-9245-161E09B97E01}" type="pres">
      <dgm:prSet presAssocID="{686913D2-2246-4C8E-89C7-A7C41D4B5EF0}" presName="spacer" presStyleCnt="0"/>
      <dgm:spPr/>
    </dgm:pt>
    <dgm:pt modelId="{12C8475C-D9E4-4AFD-B0F1-7F0A2816EB1C}" type="pres">
      <dgm:prSet presAssocID="{CA2290C0-0A26-45DE-B3BF-1E8454E3648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D75D2-318C-49CB-A3D4-148E983A098F}" type="pres">
      <dgm:prSet presAssocID="{13D8231F-EC41-4724-893B-F0B85C06C96D}" presName="spacer" presStyleCnt="0"/>
      <dgm:spPr/>
    </dgm:pt>
    <dgm:pt modelId="{D8025C8F-7E20-4AFF-A2D5-37C9AFCDA48F}" type="pres">
      <dgm:prSet presAssocID="{7F3751A2-4DA2-4E36-B2D0-44A32368AA4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3A8A2-AC8B-4E36-8E7C-D41B33F92345}" type="pres">
      <dgm:prSet presAssocID="{59DFDB52-3131-4EB4-84A9-2A0DBAFEF4ED}" presName="spacer" presStyleCnt="0"/>
      <dgm:spPr/>
    </dgm:pt>
    <dgm:pt modelId="{EB72F945-B622-45DE-B59B-ED1EEAE68AE0}" type="pres">
      <dgm:prSet presAssocID="{1D1297F5-F533-4344-85C6-F1516733C61F}" presName="parentText" presStyleLbl="node1" presStyleIdx="4" presStyleCnt="5" custScaleY="139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B4000-594B-4E98-841B-B00393A1E63D}" type="presOf" srcId="{71A4740C-F814-42E0-ABB2-F841589F985F}" destId="{22E94FEB-E5C4-4B85-9F47-3A399DFC80C9}" srcOrd="0" destOrd="0" presId="urn:microsoft.com/office/officeart/2005/8/layout/vList2"/>
    <dgm:cxn modelId="{3769F34F-7671-4A6E-B087-11ABD429A35F}" srcId="{71A4740C-F814-42E0-ABB2-F841589F985F}" destId="{1540E610-834E-43EE-B8F4-51344CD7B441}" srcOrd="1" destOrd="0" parTransId="{679B2DF9-8C2D-466B-B210-2DEF011A3291}" sibTransId="{686913D2-2246-4C8E-89C7-A7C41D4B5EF0}"/>
    <dgm:cxn modelId="{383534AC-CB91-4197-8EB2-9AEB24147F9C}" type="presOf" srcId="{CA2290C0-0A26-45DE-B3BF-1E8454E36481}" destId="{12C8475C-D9E4-4AFD-B0F1-7F0A2816EB1C}" srcOrd="0" destOrd="0" presId="urn:microsoft.com/office/officeart/2005/8/layout/vList2"/>
    <dgm:cxn modelId="{0061ECB9-199F-418D-B1EC-BAA5A10FC47D}" srcId="{71A4740C-F814-42E0-ABB2-F841589F985F}" destId="{CA2290C0-0A26-45DE-B3BF-1E8454E36481}" srcOrd="2" destOrd="0" parTransId="{D085CB6E-E243-4088-B3CE-96D1441E7E56}" sibTransId="{13D8231F-EC41-4724-893B-F0B85C06C96D}"/>
    <dgm:cxn modelId="{6235C005-2BF6-4111-BCD3-48D479E4EA42}" srcId="{71A4740C-F814-42E0-ABB2-F841589F985F}" destId="{95AEC8C8-89D0-4E11-AF48-FE5F0B25D777}" srcOrd="0" destOrd="0" parTransId="{BCD84A6A-32BA-4FC5-970B-EA21AC448D6D}" sibTransId="{1E32A1CC-8716-4748-BA94-58E1394C02E1}"/>
    <dgm:cxn modelId="{65B08B90-C18B-4D38-BEE7-F97786624F4E}" srcId="{71A4740C-F814-42E0-ABB2-F841589F985F}" destId="{1D1297F5-F533-4344-85C6-F1516733C61F}" srcOrd="4" destOrd="0" parTransId="{36F7335B-082A-403D-A2CA-2213798732DC}" sibTransId="{E47FE2F1-796E-4AFE-9F73-AD10F0CC1854}"/>
    <dgm:cxn modelId="{E5E6E71E-65DF-477B-BD7C-DC1D35644F12}" type="presOf" srcId="{7F3751A2-4DA2-4E36-B2D0-44A32368AA48}" destId="{D8025C8F-7E20-4AFF-A2D5-37C9AFCDA48F}" srcOrd="0" destOrd="0" presId="urn:microsoft.com/office/officeart/2005/8/layout/vList2"/>
    <dgm:cxn modelId="{354D959B-50CC-4314-84D6-75E5B9742FA9}" type="presOf" srcId="{1540E610-834E-43EE-B8F4-51344CD7B441}" destId="{25E51ED6-487A-4D05-A35D-3E09ABA7123F}" srcOrd="0" destOrd="0" presId="urn:microsoft.com/office/officeart/2005/8/layout/vList2"/>
    <dgm:cxn modelId="{32BAD7C7-3CEE-498A-A461-FBACBE5D3441}" type="presOf" srcId="{95AEC8C8-89D0-4E11-AF48-FE5F0B25D777}" destId="{7D749721-3067-4210-80E3-561B582DC087}" srcOrd="0" destOrd="0" presId="urn:microsoft.com/office/officeart/2005/8/layout/vList2"/>
    <dgm:cxn modelId="{96C9E325-EB6B-4B1F-A2C2-4288AEB36A86}" type="presOf" srcId="{1D1297F5-F533-4344-85C6-F1516733C61F}" destId="{EB72F945-B622-45DE-B59B-ED1EEAE68AE0}" srcOrd="0" destOrd="0" presId="urn:microsoft.com/office/officeart/2005/8/layout/vList2"/>
    <dgm:cxn modelId="{E6D2666F-7A81-42A4-8FFF-C2F3EEDDFDA8}" srcId="{71A4740C-F814-42E0-ABB2-F841589F985F}" destId="{7F3751A2-4DA2-4E36-B2D0-44A32368AA48}" srcOrd="3" destOrd="0" parTransId="{E034EFC4-FB23-4505-B6DA-0F00369178A0}" sibTransId="{59DFDB52-3131-4EB4-84A9-2A0DBAFEF4ED}"/>
    <dgm:cxn modelId="{FFFEDAA5-7881-418E-8459-1F499A40E48A}" type="presParOf" srcId="{22E94FEB-E5C4-4B85-9F47-3A399DFC80C9}" destId="{7D749721-3067-4210-80E3-561B582DC087}" srcOrd="0" destOrd="0" presId="urn:microsoft.com/office/officeart/2005/8/layout/vList2"/>
    <dgm:cxn modelId="{08E39CD1-9F30-41C2-81D1-60D5EF31C972}" type="presParOf" srcId="{22E94FEB-E5C4-4B85-9F47-3A399DFC80C9}" destId="{E41796E9-DDC4-40E4-A826-89C43325EA78}" srcOrd="1" destOrd="0" presId="urn:microsoft.com/office/officeart/2005/8/layout/vList2"/>
    <dgm:cxn modelId="{6A2AD737-AF2F-4C3F-8270-FF2665ADAA2D}" type="presParOf" srcId="{22E94FEB-E5C4-4B85-9F47-3A399DFC80C9}" destId="{25E51ED6-487A-4D05-A35D-3E09ABA7123F}" srcOrd="2" destOrd="0" presId="urn:microsoft.com/office/officeart/2005/8/layout/vList2"/>
    <dgm:cxn modelId="{2D9FF188-DB18-4189-8A9F-E6037C08B308}" type="presParOf" srcId="{22E94FEB-E5C4-4B85-9F47-3A399DFC80C9}" destId="{9A7D14A5-349B-462F-9245-161E09B97E01}" srcOrd="3" destOrd="0" presId="urn:microsoft.com/office/officeart/2005/8/layout/vList2"/>
    <dgm:cxn modelId="{C17154E1-47F7-4C70-BDB3-2B507F0E9A8F}" type="presParOf" srcId="{22E94FEB-E5C4-4B85-9F47-3A399DFC80C9}" destId="{12C8475C-D9E4-4AFD-B0F1-7F0A2816EB1C}" srcOrd="4" destOrd="0" presId="urn:microsoft.com/office/officeart/2005/8/layout/vList2"/>
    <dgm:cxn modelId="{B04EB33C-4772-42B2-BD81-AB64EBF69613}" type="presParOf" srcId="{22E94FEB-E5C4-4B85-9F47-3A399DFC80C9}" destId="{E6CD75D2-318C-49CB-A3D4-148E983A098F}" srcOrd="5" destOrd="0" presId="urn:microsoft.com/office/officeart/2005/8/layout/vList2"/>
    <dgm:cxn modelId="{7C26CE74-3926-4D88-92F0-0194A209A7E1}" type="presParOf" srcId="{22E94FEB-E5C4-4B85-9F47-3A399DFC80C9}" destId="{D8025C8F-7E20-4AFF-A2D5-37C9AFCDA48F}" srcOrd="6" destOrd="0" presId="urn:microsoft.com/office/officeart/2005/8/layout/vList2"/>
    <dgm:cxn modelId="{696AF302-71E2-499D-8C94-FDDEA03CDB4B}" type="presParOf" srcId="{22E94FEB-E5C4-4B85-9F47-3A399DFC80C9}" destId="{A613A8A2-AC8B-4E36-8E7C-D41B33F92345}" srcOrd="7" destOrd="0" presId="urn:microsoft.com/office/officeart/2005/8/layout/vList2"/>
    <dgm:cxn modelId="{DB8F7AAF-8E01-4D30-93E8-60FD89BEDB3C}" type="presParOf" srcId="{22E94FEB-E5C4-4B85-9F47-3A399DFC80C9}" destId="{EB72F945-B622-45DE-B59B-ED1EEAE68AE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F93EEE1-85E4-4E95-A177-DA2559C5B4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BD66B7E5-2B49-4567-B90F-A9600C376F20}">
      <dgm:prSet/>
      <dgm:spPr/>
      <dgm:t>
        <a:bodyPr/>
        <a:lstStyle/>
        <a:p>
          <a:pPr rtl="0"/>
          <a:r>
            <a:rPr lang="ru-RU" smtClean="0"/>
            <a:t>- наблюдать под руководством взрослого за предметами и явлениями окружающей действительности для выражения путем на них жестом, взглядом.</a:t>
          </a:r>
          <a:endParaRPr lang="ru-RU"/>
        </a:p>
      </dgm:t>
    </dgm:pt>
    <dgm:pt modelId="{CDCA8F83-108A-4F62-85F8-A2C9DDB517D1}" type="parTrans" cxnId="{37F252AF-C90B-490D-B670-FCED19A77F55}">
      <dgm:prSet/>
      <dgm:spPr/>
      <dgm:t>
        <a:bodyPr/>
        <a:lstStyle/>
        <a:p>
          <a:endParaRPr lang="ru-RU"/>
        </a:p>
      </dgm:t>
    </dgm:pt>
    <dgm:pt modelId="{91567658-2D48-4282-A6A6-F73F75AFF5C4}" type="sibTrans" cxnId="{37F252AF-C90B-490D-B670-FCED19A77F55}">
      <dgm:prSet/>
      <dgm:spPr/>
      <dgm:t>
        <a:bodyPr/>
        <a:lstStyle/>
        <a:p>
          <a:endParaRPr lang="ru-RU"/>
        </a:p>
      </dgm:t>
    </dgm:pt>
    <dgm:pt modelId="{57381C2C-B8B6-4D14-AACA-A25B895329E2}">
      <dgm:prSet/>
      <dgm:spPr/>
      <dgm:t>
        <a:bodyPr/>
        <a:lstStyle/>
        <a:p>
          <a:pPr rtl="0"/>
          <a:r>
            <a:rPr lang="ru-RU" smtClean="0"/>
            <a:t>- работать с несложной по содержанию и структуре информацией (понимать изображение, текст, устное высказывание, элементарное схематическое изображение, предъявленных на бумажных и электронных и других носителях).</a:t>
          </a:r>
          <a:endParaRPr lang="ru-RU"/>
        </a:p>
      </dgm:t>
    </dgm:pt>
    <dgm:pt modelId="{F580FFF3-6D1D-4ECF-9F0C-4C0E7B7A3D60}" type="parTrans" cxnId="{673F7A08-3FAF-4F0B-9D70-AA03D379D68A}">
      <dgm:prSet/>
      <dgm:spPr/>
      <dgm:t>
        <a:bodyPr/>
        <a:lstStyle/>
        <a:p>
          <a:endParaRPr lang="ru-RU"/>
        </a:p>
      </dgm:t>
    </dgm:pt>
    <dgm:pt modelId="{86F7FC8A-4FE2-4917-8194-F870060975A7}" type="sibTrans" cxnId="{673F7A08-3FAF-4F0B-9D70-AA03D379D68A}">
      <dgm:prSet/>
      <dgm:spPr/>
      <dgm:t>
        <a:bodyPr/>
        <a:lstStyle/>
        <a:p>
          <a:endParaRPr lang="ru-RU"/>
        </a:p>
      </dgm:t>
    </dgm:pt>
    <dgm:pt modelId="{4D5F6E36-081D-4761-8397-DC8122196392}">
      <dgm:prSet/>
      <dgm:spPr/>
      <dgm:t>
        <a:bodyPr/>
        <a:lstStyle/>
        <a:p>
          <a:pPr rtl="0"/>
          <a:r>
            <a:rPr lang="ru-RU" dirty="0" smtClean="0"/>
            <a:t>- Учиться использовать усвоенные логические операции (сравнение, анализ, синтез, обобщение, классификацию, установление аналогий, закономерностей, причинно-следственных связей) на наглядном, доступном вербальном материале, основе практической деятельности в соответствии с индивидуальными возможностями.</a:t>
          </a:r>
          <a:endParaRPr lang="ru-RU" dirty="0"/>
        </a:p>
      </dgm:t>
    </dgm:pt>
    <dgm:pt modelId="{ACD27F71-5F1A-4C1B-8D6D-D845EEE07CF6}" type="parTrans" cxnId="{4F06C3CD-B90F-4895-B8CD-DF941E244A2E}">
      <dgm:prSet/>
      <dgm:spPr/>
      <dgm:t>
        <a:bodyPr/>
        <a:lstStyle/>
        <a:p>
          <a:endParaRPr lang="ru-RU"/>
        </a:p>
      </dgm:t>
    </dgm:pt>
    <dgm:pt modelId="{F3D5ED0E-3F3D-4E43-884D-B9A8505E50B5}" type="sibTrans" cxnId="{4F06C3CD-B90F-4895-B8CD-DF941E244A2E}">
      <dgm:prSet/>
      <dgm:spPr/>
      <dgm:t>
        <a:bodyPr/>
        <a:lstStyle/>
        <a:p>
          <a:endParaRPr lang="ru-RU"/>
        </a:p>
      </dgm:t>
    </dgm:pt>
    <dgm:pt modelId="{E8D368DE-FA51-4F89-9539-3AEE9EA8CE94}" type="pres">
      <dgm:prSet presAssocID="{3F93EEE1-85E4-4E95-A177-DA2559C5B4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76AB0-A5B3-4F1B-8926-A77F6EFA1C93}" type="pres">
      <dgm:prSet presAssocID="{BD66B7E5-2B49-4567-B90F-A9600C376F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78833-5030-495E-8ED4-067B5914CFDB}" type="pres">
      <dgm:prSet presAssocID="{91567658-2D48-4282-A6A6-F73F75AFF5C4}" presName="spacer" presStyleCnt="0"/>
      <dgm:spPr/>
    </dgm:pt>
    <dgm:pt modelId="{2F1C543F-5FE3-4622-B3D7-9A87107E257B}" type="pres">
      <dgm:prSet presAssocID="{57381C2C-B8B6-4D14-AACA-A25B895329E2}" presName="parentText" presStyleLbl="node1" presStyleIdx="1" presStyleCnt="3" custLinFactNeighborX="1867" custLinFactNeighborY="-525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4EF89-4484-472C-BFAA-7BEE012F406D}" type="pres">
      <dgm:prSet presAssocID="{86F7FC8A-4FE2-4917-8194-F870060975A7}" presName="spacer" presStyleCnt="0"/>
      <dgm:spPr/>
    </dgm:pt>
    <dgm:pt modelId="{D7D83240-C72F-4CAC-B245-36252A7897EA}" type="pres">
      <dgm:prSet presAssocID="{4D5F6E36-081D-4761-8397-DC812219639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69E75F-10BB-478C-B360-DB9E32E15CFE}" type="presOf" srcId="{4D5F6E36-081D-4761-8397-DC8122196392}" destId="{D7D83240-C72F-4CAC-B245-36252A7897EA}" srcOrd="0" destOrd="0" presId="urn:microsoft.com/office/officeart/2005/8/layout/vList2"/>
    <dgm:cxn modelId="{7AB0595F-0A66-4769-8C46-170401704301}" type="presOf" srcId="{BD66B7E5-2B49-4567-B90F-A9600C376F20}" destId="{C4E76AB0-A5B3-4F1B-8926-A77F6EFA1C93}" srcOrd="0" destOrd="0" presId="urn:microsoft.com/office/officeart/2005/8/layout/vList2"/>
    <dgm:cxn modelId="{5B745312-FC24-422A-9FB0-835224181BE9}" type="presOf" srcId="{3F93EEE1-85E4-4E95-A177-DA2559C5B420}" destId="{E8D368DE-FA51-4F89-9539-3AEE9EA8CE94}" srcOrd="0" destOrd="0" presId="urn:microsoft.com/office/officeart/2005/8/layout/vList2"/>
    <dgm:cxn modelId="{4E57B19B-8CE0-4D9E-9B55-0AC33D69C19F}" type="presOf" srcId="{57381C2C-B8B6-4D14-AACA-A25B895329E2}" destId="{2F1C543F-5FE3-4622-B3D7-9A87107E257B}" srcOrd="0" destOrd="0" presId="urn:microsoft.com/office/officeart/2005/8/layout/vList2"/>
    <dgm:cxn modelId="{673F7A08-3FAF-4F0B-9D70-AA03D379D68A}" srcId="{3F93EEE1-85E4-4E95-A177-DA2559C5B420}" destId="{57381C2C-B8B6-4D14-AACA-A25B895329E2}" srcOrd="1" destOrd="0" parTransId="{F580FFF3-6D1D-4ECF-9F0C-4C0E7B7A3D60}" sibTransId="{86F7FC8A-4FE2-4917-8194-F870060975A7}"/>
    <dgm:cxn modelId="{4F06C3CD-B90F-4895-B8CD-DF941E244A2E}" srcId="{3F93EEE1-85E4-4E95-A177-DA2559C5B420}" destId="{4D5F6E36-081D-4761-8397-DC8122196392}" srcOrd="2" destOrd="0" parTransId="{ACD27F71-5F1A-4C1B-8D6D-D845EEE07CF6}" sibTransId="{F3D5ED0E-3F3D-4E43-884D-B9A8505E50B5}"/>
    <dgm:cxn modelId="{37F252AF-C90B-490D-B670-FCED19A77F55}" srcId="{3F93EEE1-85E4-4E95-A177-DA2559C5B420}" destId="{BD66B7E5-2B49-4567-B90F-A9600C376F20}" srcOrd="0" destOrd="0" parTransId="{CDCA8F83-108A-4F62-85F8-A2C9DDB517D1}" sibTransId="{91567658-2D48-4282-A6A6-F73F75AFF5C4}"/>
    <dgm:cxn modelId="{EDE707A6-B15B-4151-A2A4-0F9F7A13A822}" type="presParOf" srcId="{E8D368DE-FA51-4F89-9539-3AEE9EA8CE94}" destId="{C4E76AB0-A5B3-4F1B-8926-A77F6EFA1C93}" srcOrd="0" destOrd="0" presId="urn:microsoft.com/office/officeart/2005/8/layout/vList2"/>
    <dgm:cxn modelId="{FD339907-DA8C-4610-B83B-FD90898E5184}" type="presParOf" srcId="{E8D368DE-FA51-4F89-9539-3AEE9EA8CE94}" destId="{7D178833-5030-495E-8ED4-067B5914CFDB}" srcOrd="1" destOrd="0" presId="urn:microsoft.com/office/officeart/2005/8/layout/vList2"/>
    <dgm:cxn modelId="{6D565EC8-F938-4D32-B550-7E538D12865E}" type="presParOf" srcId="{E8D368DE-FA51-4F89-9539-3AEE9EA8CE94}" destId="{2F1C543F-5FE3-4622-B3D7-9A87107E257B}" srcOrd="2" destOrd="0" presId="urn:microsoft.com/office/officeart/2005/8/layout/vList2"/>
    <dgm:cxn modelId="{71BF41EA-ECF1-41B8-8977-710514458997}" type="presParOf" srcId="{E8D368DE-FA51-4F89-9539-3AEE9EA8CE94}" destId="{65B4EF89-4484-472C-BFAA-7BEE012F406D}" srcOrd="3" destOrd="0" presId="urn:microsoft.com/office/officeart/2005/8/layout/vList2"/>
    <dgm:cxn modelId="{B82C5970-F456-4D48-BC6C-BC6995253101}" type="presParOf" srcId="{E8D368DE-FA51-4F89-9539-3AEE9EA8CE94}" destId="{D7D83240-C72F-4CAC-B245-36252A7897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BC6CF1-5A3A-4DD0-BB72-350DF7D85FF5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DB505B-D42C-4929-A7C7-152B6749F5CE}">
      <dgm:prSet/>
      <dgm:spPr/>
      <dgm:t>
        <a:bodyPr/>
        <a:lstStyle/>
        <a:p>
          <a:pPr rtl="0"/>
          <a:r>
            <a:rPr lang="ru-RU" b="1" dirty="0" smtClean="0"/>
            <a:t>Регулятивные учебные действия</a:t>
          </a:r>
          <a:endParaRPr lang="ru-RU" dirty="0"/>
        </a:p>
      </dgm:t>
    </dgm:pt>
    <dgm:pt modelId="{ADA09E61-BBEF-41A5-974B-A50298B57A66}" type="parTrans" cxnId="{A97ECDF6-5C7A-41C7-8289-26AB948153A8}">
      <dgm:prSet/>
      <dgm:spPr/>
      <dgm:t>
        <a:bodyPr/>
        <a:lstStyle/>
        <a:p>
          <a:endParaRPr lang="ru-RU"/>
        </a:p>
      </dgm:t>
    </dgm:pt>
    <dgm:pt modelId="{8C8D8AA1-5C5A-41DC-925E-AA0551CF95B5}" type="sibTrans" cxnId="{A97ECDF6-5C7A-41C7-8289-26AB948153A8}">
      <dgm:prSet/>
      <dgm:spPr/>
      <dgm:t>
        <a:bodyPr/>
        <a:lstStyle/>
        <a:p>
          <a:endParaRPr lang="ru-RU"/>
        </a:p>
      </dgm:t>
    </dgm:pt>
    <dgm:pt modelId="{0E509B20-4832-44F7-84C9-700E3DC18E55}" type="pres">
      <dgm:prSet presAssocID="{25BC6CF1-5A3A-4DD0-BB72-350DF7D85FF5}" presName="linear" presStyleCnt="0">
        <dgm:presLayoutVars>
          <dgm:animLvl val="lvl"/>
          <dgm:resizeHandles val="exact"/>
        </dgm:presLayoutVars>
      </dgm:prSet>
      <dgm:spPr/>
    </dgm:pt>
    <dgm:pt modelId="{AEABC4F3-DBA8-4334-95C2-4DF4063011F5}" type="pres">
      <dgm:prSet presAssocID="{C5DB505B-D42C-4929-A7C7-152B6749F5CE}" presName="parentText" presStyleLbl="node1" presStyleIdx="0" presStyleCnt="1" custLinFactNeighborX="3768" custLinFactNeighborY="2805">
        <dgm:presLayoutVars>
          <dgm:chMax val="0"/>
          <dgm:bulletEnabled val="1"/>
        </dgm:presLayoutVars>
      </dgm:prSet>
      <dgm:spPr/>
    </dgm:pt>
  </dgm:ptLst>
  <dgm:cxnLst>
    <dgm:cxn modelId="{44ED6714-9B9D-4CCA-930B-36406997AB30}" type="presOf" srcId="{25BC6CF1-5A3A-4DD0-BB72-350DF7D85FF5}" destId="{0E509B20-4832-44F7-84C9-700E3DC18E55}" srcOrd="0" destOrd="0" presId="urn:microsoft.com/office/officeart/2005/8/layout/vList2"/>
    <dgm:cxn modelId="{A97ECDF6-5C7A-41C7-8289-26AB948153A8}" srcId="{25BC6CF1-5A3A-4DD0-BB72-350DF7D85FF5}" destId="{C5DB505B-D42C-4929-A7C7-152B6749F5CE}" srcOrd="0" destOrd="0" parTransId="{ADA09E61-BBEF-41A5-974B-A50298B57A66}" sibTransId="{8C8D8AA1-5C5A-41DC-925E-AA0551CF95B5}"/>
    <dgm:cxn modelId="{BEE642B0-6314-4788-B1DB-0E8D00172494}" type="presOf" srcId="{C5DB505B-D42C-4929-A7C7-152B6749F5CE}" destId="{AEABC4F3-DBA8-4334-95C2-4DF4063011F5}" srcOrd="0" destOrd="0" presId="urn:microsoft.com/office/officeart/2005/8/layout/vList2"/>
    <dgm:cxn modelId="{821C56B1-CC46-49A4-8D2B-E4FFC5C09A36}" type="presParOf" srcId="{0E509B20-4832-44F7-84C9-700E3DC18E55}" destId="{AEABC4F3-DBA8-4334-95C2-4DF4063011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2693305-A312-4E0B-9B45-ECA65452351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E45FC91-1B7E-4443-8622-1181FA4D52E3}">
      <dgm:prSet/>
      <dgm:spPr/>
      <dgm:t>
        <a:bodyPr/>
        <a:lstStyle/>
        <a:p>
          <a:pPr rtl="0"/>
          <a:r>
            <a:rPr lang="ru-RU" dirty="0" smtClean="0"/>
            <a:t>-входить и выходить из кабинета логопеда по словесной инструкции с частичным использованием доступных, вербальных, невербальных и альтернативных средств общения.</a:t>
          </a:r>
          <a:endParaRPr lang="ru-RU" dirty="0"/>
        </a:p>
      </dgm:t>
    </dgm:pt>
    <dgm:pt modelId="{1949DB6D-C917-4A92-8E84-1F147479B314}" type="parTrans" cxnId="{08DDC8E2-2B01-406D-86B4-9A41937A9EE9}">
      <dgm:prSet/>
      <dgm:spPr/>
      <dgm:t>
        <a:bodyPr/>
        <a:lstStyle/>
        <a:p>
          <a:endParaRPr lang="ru-RU"/>
        </a:p>
      </dgm:t>
    </dgm:pt>
    <dgm:pt modelId="{01E3233D-0058-4E79-8FF3-9379FEB7E374}" type="sibTrans" cxnId="{08DDC8E2-2B01-406D-86B4-9A41937A9EE9}">
      <dgm:prSet/>
      <dgm:spPr/>
      <dgm:t>
        <a:bodyPr/>
        <a:lstStyle/>
        <a:p>
          <a:endParaRPr lang="ru-RU"/>
        </a:p>
      </dgm:t>
    </dgm:pt>
    <dgm:pt modelId="{F73A66E8-5B53-43CD-BBBF-AD488692C432}">
      <dgm:prSet/>
      <dgm:spPr/>
      <dgm:t>
        <a:bodyPr/>
        <a:lstStyle/>
        <a:p>
          <a:pPr rtl="0"/>
          <a:r>
            <a:rPr lang="ru-RU" dirty="0" smtClean="0"/>
            <a:t>-ориентироваться в пространстве кабинета логопеда с помощью учителя-логопеда с использованием доступных, вербальных, невербальных и альтернативных средств общения.</a:t>
          </a:r>
          <a:endParaRPr lang="ru-RU" dirty="0"/>
        </a:p>
      </dgm:t>
    </dgm:pt>
    <dgm:pt modelId="{61216432-B180-4453-A6A9-2C9CC52D2BFA}" type="parTrans" cxnId="{4FD94310-E150-48F9-9C11-095342DC303C}">
      <dgm:prSet/>
      <dgm:spPr/>
      <dgm:t>
        <a:bodyPr/>
        <a:lstStyle/>
        <a:p>
          <a:endParaRPr lang="ru-RU"/>
        </a:p>
      </dgm:t>
    </dgm:pt>
    <dgm:pt modelId="{3EAA5AA9-E922-492C-A6A5-88C8943A19EA}" type="sibTrans" cxnId="{4FD94310-E150-48F9-9C11-095342DC303C}">
      <dgm:prSet/>
      <dgm:spPr/>
      <dgm:t>
        <a:bodyPr/>
        <a:lstStyle/>
        <a:p>
          <a:endParaRPr lang="ru-RU"/>
        </a:p>
      </dgm:t>
    </dgm:pt>
    <dgm:pt modelId="{B9FEE5F6-776A-41EA-9C62-AB5896C4EA33}">
      <dgm:prSet/>
      <dgm:spPr/>
      <dgm:t>
        <a:bodyPr/>
        <a:lstStyle/>
        <a:p>
          <a:pPr rtl="0"/>
          <a:r>
            <a:rPr lang="ru-RU" dirty="0" smtClean="0"/>
            <a:t>- самостоятельно и принимая помощь учителя-логопеда использовать ритуалы школьного поведения (поднимать руку, вставать и выходить из – за парты и т.д.)</a:t>
          </a:r>
          <a:endParaRPr lang="ru-RU" dirty="0"/>
        </a:p>
      </dgm:t>
    </dgm:pt>
    <dgm:pt modelId="{82D85A43-0AF2-4486-B460-F7524166D51F}" type="parTrans" cxnId="{3D35A0CB-CF08-4269-A82F-DB822D36E4A1}">
      <dgm:prSet/>
      <dgm:spPr/>
      <dgm:t>
        <a:bodyPr/>
        <a:lstStyle/>
        <a:p>
          <a:endParaRPr lang="ru-RU"/>
        </a:p>
      </dgm:t>
    </dgm:pt>
    <dgm:pt modelId="{1AF1A2EF-7F09-4910-9372-DCA255A34341}" type="sibTrans" cxnId="{3D35A0CB-CF08-4269-A82F-DB822D36E4A1}">
      <dgm:prSet/>
      <dgm:spPr/>
      <dgm:t>
        <a:bodyPr/>
        <a:lstStyle/>
        <a:p>
          <a:endParaRPr lang="ru-RU"/>
        </a:p>
      </dgm:t>
    </dgm:pt>
    <dgm:pt modelId="{3B47FAA3-9099-4ABF-A871-01EE7A289611}">
      <dgm:prSet/>
      <dgm:spPr/>
      <dgm:t>
        <a:bodyPr/>
        <a:lstStyle/>
        <a:p>
          <a:pPr rtl="0"/>
          <a:r>
            <a:rPr lang="ru-RU" dirty="0" smtClean="0"/>
            <a:t>-Передвигаться по школе, находить кабинет логопеда с помощью учителя по словесной инструкции работать с учебными принадлежностями (тетрадь, ручка, карандаши, зеркалом для занятий и др.) и организовывать своё рабочее место без использования визуальной опоры.   (кроме 3 гр. учащихся).</a:t>
          </a:r>
          <a:endParaRPr lang="ru-RU" dirty="0"/>
        </a:p>
      </dgm:t>
    </dgm:pt>
    <dgm:pt modelId="{E58B0128-33E6-45EA-91A7-52096FBDF2FB}" type="parTrans" cxnId="{E467AD22-0185-40B5-AED8-A9116763F9FD}">
      <dgm:prSet/>
      <dgm:spPr/>
      <dgm:t>
        <a:bodyPr/>
        <a:lstStyle/>
        <a:p>
          <a:endParaRPr lang="ru-RU"/>
        </a:p>
      </dgm:t>
    </dgm:pt>
    <dgm:pt modelId="{99268D7E-9FBA-4D3B-8391-5DD6A41BE9BE}" type="sibTrans" cxnId="{E467AD22-0185-40B5-AED8-A9116763F9FD}">
      <dgm:prSet/>
      <dgm:spPr/>
      <dgm:t>
        <a:bodyPr/>
        <a:lstStyle/>
        <a:p>
          <a:endParaRPr lang="ru-RU"/>
        </a:p>
      </dgm:t>
    </dgm:pt>
    <dgm:pt modelId="{3E097045-CEC1-4ACB-A868-FDC9A17D4458}" type="pres">
      <dgm:prSet presAssocID="{A2693305-A312-4E0B-9B45-ECA6545235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9548F4-AF71-4E20-AE26-00A88173BD4C}" type="pres">
      <dgm:prSet presAssocID="{AE45FC91-1B7E-4443-8622-1181FA4D52E3}" presName="parentText" presStyleLbl="node1" presStyleIdx="0" presStyleCnt="4" custScaleY="122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0774F-9C73-4095-952D-D6F20CFBBD4E}" type="pres">
      <dgm:prSet presAssocID="{01E3233D-0058-4E79-8FF3-9379FEB7E374}" presName="spacer" presStyleCnt="0"/>
      <dgm:spPr/>
    </dgm:pt>
    <dgm:pt modelId="{322B4A55-85F5-4E14-A0CA-0C061A322845}" type="pres">
      <dgm:prSet presAssocID="{F73A66E8-5B53-43CD-BBBF-AD488692C432}" presName="parentText" presStyleLbl="node1" presStyleIdx="1" presStyleCnt="4" custLinFactNeighborX="1816" custLinFactNeighborY="5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B9354-EAAB-4CD4-B9EC-5F246B54C85A}" type="pres">
      <dgm:prSet presAssocID="{3EAA5AA9-E922-492C-A6A5-88C8943A19EA}" presName="spacer" presStyleCnt="0"/>
      <dgm:spPr/>
    </dgm:pt>
    <dgm:pt modelId="{EC4D09E3-CAA4-4565-B595-5F3432885FC6}" type="pres">
      <dgm:prSet presAssocID="{B9FEE5F6-776A-41EA-9C62-AB5896C4EA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AF3F0-D60A-493E-B395-0D9716FDC971}" type="pres">
      <dgm:prSet presAssocID="{1AF1A2EF-7F09-4910-9372-DCA255A34341}" presName="spacer" presStyleCnt="0"/>
      <dgm:spPr/>
    </dgm:pt>
    <dgm:pt modelId="{78644465-EC66-440D-8DF6-4884C5182F1A}" type="pres">
      <dgm:prSet presAssocID="{3B47FAA3-9099-4ABF-A871-01EE7A2896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35A0CB-CF08-4269-A82F-DB822D36E4A1}" srcId="{A2693305-A312-4E0B-9B45-ECA654523513}" destId="{B9FEE5F6-776A-41EA-9C62-AB5896C4EA33}" srcOrd="2" destOrd="0" parTransId="{82D85A43-0AF2-4486-B460-F7524166D51F}" sibTransId="{1AF1A2EF-7F09-4910-9372-DCA255A34341}"/>
    <dgm:cxn modelId="{225CD710-9396-4718-BBB0-E9682954C2ED}" type="presOf" srcId="{B9FEE5F6-776A-41EA-9C62-AB5896C4EA33}" destId="{EC4D09E3-CAA4-4565-B595-5F3432885FC6}" srcOrd="0" destOrd="0" presId="urn:microsoft.com/office/officeart/2005/8/layout/vList2"/>
    <dgm:cxn modelId="{56061F79-ACD5-4918-808F-8596C9BA6380}" type="presOf" srcId="{F73A66E8-5B53-43CD-BBBF-AD488692C432}" destId="{322B4A55-85F5-4E14-A0CA-0C061A322845}" srcOrd="0" destOrd="0" presId="urn:microsoft.com/office/officeart/2005/8/layout/vList2"/>
    <dgm:cxn modelId="{D9ABE11E-181E-421B-BEC4-CD1F0C0C9F7E}" type="presOf" srcId="{3B47FAA3-9099-4ABF-A871-01EE7A289611}" destId="{78644465-EC66-440D-8DF6-4884C5182F1A}" srcOrd="0" destOrd="0" presId="urn:microsoft.com/office/officeart/2005/8/layout/vList2"/>
    <dgm:cxn modelId="{08DDC8E2-2B01-406D-86B4-9A41937A9EE9}" srcId="{A2693305-A312-4E0B-9B45-ECA654523513}" destId="{AE45FC91-1B7E-4443-8622-1181FA4D52E3}" srcOrd="0" destOrd="0" parTransId="{1949DB6D-C917-4A92-8E84-1F147479B314}" sibTransId="{01E3233D-0058-4E79-8FF3-9379FEB7E374}"/>
    <dgm:cxn modelId="{E467AD22-0185-40B5-AED8-A9116763F9FD}" srcId="{A2693305-A312-4E0B-9B45-ECA654523513}" destId="{3B47FAA3-9099-4ABF-A871-01EE7A289611}" srcOrd="3" destOrd="0" parTransId="{E58B0128-33E6-45EA-91A7-52096FBDF2FB}" sibTransId="{99268D7E-9FBA-4D3B-8391-5DD6A41BE9BE}"/>
    <dgm:cxn modelId="{4FD94310-E150-48F9-9C11-095342DC303C}" srcId="{A2693305-A312-4E0B-9B45-ECA654523513}" destId="{F73A66E8-5B53-43CD-BBBF-AD488692C432}" srcOrd="1" destOrd="0" parTransId="{61216432-B180-4453-A6A9-2C9CC52D2BFA}" sibTransId="{3EAA5AA9-E922-492C-A6A5-88C8943A19EA}"/>
    <dgm:cxn modelId="{A1B1A876-BFFB-4B51-858F-4EA3A6C1847B}" type="presOf" srcId="{AE45FC91-1B7E-4443-8622-1181FA4D52E3}" destId="{A69548F4-AF71-4E20-AE26-00A88173BD4C}" srcOrd="0" destOrd="0" presId="urn:microsoft.com/office/officeart/2005/8/layout/vList2"/>
    <dgm:cxn modelId="{E1AAA135-70A0-4EF0-99BC-3988EDFD1CFF}" type="presOf" srcId="{A2693305-A312-4E0B-9B45-ECA654523513}" destId="{3E097045-CEC1-4ACB-A868-FDC9A17D4458}" srcOrd="0" destOrd="0" presId="urn:microsoft.com/office/officeart/2005/8/layout/vList2"/>
    <dgm:cxn modelId="{B102DD63-C9FB-4113-B30F-BD0A4CFA2A18}" type="presParOf" srcId="{3E097045-CEC1-4ACB-A868-FDC9A17D4458}" destId="{A69548F4-AF71-4E20-AE26-00A88173BD4C}" srcOrd="0" destOrd="0" presId="urn:microsoft.com/office/officeart/2005/8/layout/vList2"/>
    <dgm:cxn modelId="{35B0EAE6-BC6A-4113-B583-452DD1B9059F}" type="presParOf" srcId="{3E097045-CEC1-4ACB-A868-FDC9A17D4458}" destId="{AC20774F-9C73-4095-952D-D6F20CFBBD4E}" srcOrd="1" destOrd="0" presId="urn:microsoft.com/office/officeart/2005/8/layout/vList2"/>
    <dgm:cxn modelId="{77CEA6AC-811F-4618-9614-CFF64904D2CB}" type="presParOf" srcId="{3E097045-CEC1-4ACB-A868-FDC9A17D4458}" destId="{322B4A55-85F5-4E14-A0CA-0C061A322845}" srcOrd="2" destOrd="0" presId="urn:microsoft.com/office/officeart/2005/8/layout/vList2"/>
    <dgm:cxn modelId="{B5BEB461-3519-4AB6-B7BC-772FEC0616E0}" type="presParOf" srcId="{3E097045-CEC1-4ACB-A868-FDC9A17D4458}" destId="{54CB9354-EAAB-4CD4-B9EC-5F246B54C85A}" srcOrd="3" destOrd="0" presId="urn:microsoft.com/office/officeart/2005/8/layout/vList2"/>
    <dgm:cxn modelId="{064F1BCF-98A5-45A0-9E9A-E1B5DF0CE615}" type="presParOf" srcId="{3E097045-CEC1-4ACB-A868-FDC9A17D4458}" destId="{EC4D09E3-CAA4-4565-B595-5F3432885FC6}" srcOrd="4" destOrd="0" presId="urn:microsoft.com/office/officeart/2005/8/layout/vList2"/>
    <dgm:cxn modelId="{03DC7532-5B46-47F3-9C02-CF489720E497}" type="presParOf" srcId="{3E097045-CEC1-4ACB-A868-FDC9A17D4458}" destId="{FDDAF3F0-D60A-493E-B395-0D9716FDC971}" srcOrd="5" destOrd="0" presId="urn:microsoft.com/office/officeart/2005/8/layout/vList2"/>
    <dgm:cxn modelId="{3BCD8593-D206-43B1-BCDF-A1D7FDF47B81}" type="presParOf" srcId="{3E097045-CEC1-4ACB-A868-FDC9A17D4458}" destId="{78644465-EC66-440D-8DF6-4884C5182F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5DF856A-77E5-4BC8-9948-43E070B01E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2272280D-59A1-407B-87F5-A84F320C8BAF}">
      <dgm:prSet/>
      <dgm:spPr/>
      <dgm:t>
        <a:bodyPr/>
        <a:lstStyle/>
        <a:p>
          <a:pPr rtl="0"/>
          <a:r>
            <a:rPr lang="ru-RU" dirty="0" smtClean="0"/>
            <a:t>- Самостоятельно и принимая помощь педагога участвовать в деятельности на логопедическом занятии, контролировать и оценивать свои действия и действия одноклассников в соответствии с общепринятыми нормами коммуникативного поведения)</a:t>
          </a:r>
          <a:endParaRPr lang="ru-RU" dirty="0"/>
        </a:p>
      </dgm:t>
    </dgm:pt>
    <dgm:pt modelId="{48008F26-23A4-4418-8630-51B8B9A04F14}" type="parTrans" cxnId="{0448F755-CB33-4EBF-A026-5F3E80D7066B}">
      <dgm:prSet/>
      <dgm:spPr/>
      <dgm:t>
        <a:bodyPr/>
        <a:lstStyle/>
        <a:p>
          <a:endParaRPr lang="ru-RU"/>
        </a:p>
      </dgm:t>
    </dgm:pt>
    <dgm:pt modelId="{FB820163-A2A6-4191-ABA0-358278B4E098}" type="sibTrans" cxnId="{0448F755-CB33-4EBF-A026-5F3E80D7066B}">
      <dgm:prSet/>
      <dgm:spPr/>
      <dgm:t>
        <a:bodyPr/>
        <a:lstStyle/>
        <a:p>
          <a:endParaRPr lang="ru-RU"/>
        </a:p>
      </dgm:t>
    </dgm:pt>
    <dgm:pt modelId="{FA89CC2B-F14A-4689-9910-9A4A605BB1DF}">
      <dgm:prSet/>
      <dgm:spPr/>
      <dgm:t>
        <a:bodyPr/>
        <a:lstStyle/>
        <a:p>
          <a:pPr rtl="0"/>
          <a:r>
            <a:rPr lang="ru-RU" dirty="0" smtClean="0"/>
            <a:t>- Соотносить свои действия на занятии при выполнении артикуляционных упражнений, пальчиковой гимнастики и их результаты с заданными образцами, принимать оценку деятельности.</a:t>
          </a:r>
          <a:endParaRPr lang="ru-RU" dirty="0"/>
        </a:p>
      </dgm:t>
    </dgm:pt>
    <dgm:pt modelId="{76B291C5-F9FA-4155-8517-4071A15CC843}" type="parTrans" cxnId="{3D79DB2B-E897-4CFB-8383-8B5B523CCD79}">
      <dgm:prSet/>
      <dgm:spPr/>
      <dgm:t>
        <a:bodyPr/>
        <a:lstStyle/>
        <a:p>
          <a:endParaRPr lang="ru-RU"/>
        </a:p>
      </dgm:t>
    </dgm:pt>
    <dgm:pt modelId="{B020A3C8-2A74-412D-9688-A5F0865AEDBF}" type="sibTrans" cxnId="{3D79DB2B-E897-4CFB-8383-8B5B523CCD79}">
      <dgm:prSet/>
      <dgm:spPr/>
      <dgm:t>
        <a:bodyPr/>
        <a:lstStyle/>
        <a:p>
          <a:endParaRPr lang="ru-RU"/>
        </a:p>
      </dgm:t>
    </dgm:pt>
    <dgm:pt modelId="{A544C07E-11D7-45EE-8415-1D295AA998C2}">
      <dgm:prSet/>
      <dgm:spPr/>
      <dgm:t>
        <a:bodyPr/>
        <a:lstStyle/>
        <a:p>
          <a:pPr rtl="0"/>
          <a:r>
            <a:rPr lang="ru-RU" dirty="0" smtClean="0"/>
            <a:t>- Принимать цели занятия и произвольно включаться в деятельность всей группы детей, следовать предложенному плану и работать в общем темпе.</a:t>
          </a:r>
          <a:endParaRPr lang="ru-RU" dirty="0"/>
        </a:p>
      </dgm:t>
    </dgm:pt>
    <dgm:pt modelId="{C3F39762-7BC0-4895-B647-89238D382610}" type="parTrans" cxnId="{101FE113-F702-46A9-8E27-07FB0CC979F8}">
      <dgm:prSet/>
      <dgm:spPr/>
      <dgm:t>
        <a:bodyPr/>
        <a:lstStyle/>
        <a:p>
          <a:endParaRPr lang="ru-RU"/>
        </a:p>
      </dgm:t>
    </dgm:pt>
    <dgm:pt modelId="{BC4A7463-E328-4EAE-AC22-0A787685AA31}" type="sibTrans" cxnId="{101FE113-F702-46A9-8E27-07FB0CC979F8}">
      <dgm:prSet/>
      <dgm:spPr/>
      <dgm:t>
        <a:bodyPr/>
        <a:lstStyle/>
        <a:p>
          <a:endParaRPr lang="ru-RU"/>
        </a:p>
      </dgm:t>
    </dgm:pt>
    <dgm:pt modelId="{8B927C19-C5A7-44EF-B0B6-11FEC2D81889}">
      <dgm:prSet/>
      <dgm:spPr/>
      <dgm:t>
        <a:bodyPr/>
        <a:lstStyle/>
        <a:p>
          <a:pPr rtl="0"/>
          <a:r>
            <a:rPr lang="ru-RU" smtClean="0"/>
            <a:t>- Осуществлять взаимный контроль за выполнением артикуляционных, пальчиковых и дыхательных упражнений в совместной деятельности.</a:t>
          </a:r>
          <a:endParaRPr lang="ru-RU"/>
        </a:p>
      </dgm:t>
    </dgm:pt>
    <dgm:pt modelId="{08234A5B-AD06-4F8C-A017-7F0B32D0A83B}" type="parTrans" cxnId="{A50BCFBA-6462-4B61-AA58-7EDFE2D42408}">
      <dgm:prSet/>
      <dgm:spPr/>
      <dgm:t>
        <a:bodyPr/>
        <a:lstStyle/>
        <a:p>
          <a:endParaRPr lang="ru-RU"/>
        </a:p>
      </dgm:t>
    </dgm:pt>
    <dgm:pt modelId="{3F435C10-7F09-4CCA-9109-AF209072246C}" type="sibTrans" cxnId="{A50BCFBA-6462-4B61-AA58-7EDFE2D42408}">
      <dgm:prSet/>
      <dgm:spPr/>
      <dgm:t>
        <a:bodyPr/>
        <a:lstStyle/>
        <a:p>
          <a:endParaRPr lang="ru-RU"/>
        </a:p>
      </dgm:t>
    </dgm:pt>
    <dgm:pt modelId="{F974758B-37AA-463C-A24B-9EB03E88BFAB}" type="pres">
      <dgm:prSet presAssocID="{55DF856A-77E5-4BC8-9948-43E070B01E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A1F4C-805A-48A1-AB39-4B21748FB946}" type="pres">
      <dgm:prSet presAssocID="{2272280D-59A1-407B-87F5-A84F320C8BA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53135F-3464-45F5-8E33-CDC0249946BF}" type="pres">
      <dgm:prSet presAssocID="{FB820163-A2A6-4191-ABA0-358278B4E098}" presName="spacer" presStyleCnt="0"/>
      <dgm:spPr/>
    </dgm:pt>
    <dgm:pt modelId="{84755ADB-60B4-4E95-8A11-D7924D63440A}" type="pres">
      <dgm:prSet presAssocID="{FA89CC2B-F14A-4689-9910-9A4A605BB1DF}" presName="parentText" presStyleLbl="node1" presStyleIdx="1" presStyleCnt="4" custLinFactNeighborX="1902" custLinFactNeighborY="-38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4DB6-7BDC-4E68-BD39-DC43EDB29D18}" type="pres">
      <dgm:prSet presAssocID="{B020A3C8-2A74-412D-9688-A5F0865AEDBF}" presName="spacer" presStyleCnt="0"/>
      <dgm:spPr/>
    </dgm:pt>
    <dgm:pt modelId="{C4BE46FA-6884-4EA1-81D4-38FEA5247AB6}" type="pres">
      <dgm:prSet presAssocID="{A544C07E-11D7-45EE-8415-1D295AA998C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3362A-FE7E-4429-8F9E-DD009E5C2ABD}" type="pres">
      <dgm:prSet presAssocID="{BC4A7463-E328-4EAE-AC22-0A787685AA31}" presName="spacer" presStyleCnt="0"/>
      <dgm:spPr/>
    </dgm:pt>
    <dgm:pt modelId="{65DCFF36-4FAF-4A6A-B7D5-11B328A9725D}" type="pres">
      <dgm:prSet presAssocID="{8B927C19-C5A7-44EF-B0B6-11FEC2D818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BCFBA-6462-4B61-AA58-7EDFE2D42408}" srcId="{55DF856A-77E5-4BC8-9948-43E070B01E25}" destId="{8B927C19-C5A7-44EF-B0B6-11FEC2D81889}" srcOrd="3" destOrd="0" parTransId="{08234A5B-AD06-4F8C-A017-7F0B32D0A83B}" sibTransId="{3F435C10-7F09-4CCA-9109-AF209072246C}"/>
    <dgm:cxn modelId="{0D1CBA58-38EE-4ABB-BE30-31D59B522033}" type="presOf" srcId="{A544C07E-11D7-45EE-8415-1D295AA998C2}" destId="{C4BE46FA-6884-4EA1-81D4-38FEA5247AB6}" srcOrd="0" destOrd="0" presId="urn:microsoft.com/office/officeart/2005/8/layout/vList2"/>
    <dgm:cxn modelId="{924211D8-4F2B-424B-A6C5-297A23239D18}" type="presOf" srcId="{2272280D-59A1-407B-87F5-A84F320C8BAF}" destId="{C77A1F4C-805A-48A1-AB39-4B21748FB946}" srcOrd="0" destOrd="0" presId="urn:microsoft.com/office/officeart/2005/8/layout/vList2"/>
    <dgm:cxn modelId="{3D79DB2B-E897-4CFB-8383-8B5B523CCD79}" srcId="{55DF856A-77E5-4BC8-9948-43E070B01E25}" destId="{FA89CC2B-F14A-4689-9910-9A4A605BB1DF}" srcOrd="1" destOrd="0" parTransId="{76B291C5-F9FA-4155-8517-4071A15CC843}" sibTransId="{B020A3C8-2A74-412D-9688-A5F0865AEDBF}"/>
    <dgm:cxn modelId="{0448F755-CB33-4EBF-A026-5F3E80D7066B}" srcId="{55DF856A-77E5-4BC8-9948-43E070B01E25}" destId="{2272280D-59A1-407B-87F5-A84F320C8BAF}" srcOrd="0" destOrd="0" parTransId="{48008F26-23A4-4418-8630-51B8B9A04F14}" sibTransId="{FB820163-A2A6-4191-ABA0-358278B4E098}"/>
    <dgm:cxn modelId="{88948E99-81A5-4ECC-9A64-52EEE3D2FDDD}" type="presOf" srcId="{8B927C19-C5A7-44EF-B0B6-11FEC2D81889}" destId="{65DCFF36-4FAF-4A6A-B7D5-11B328A9725D}" srcOrd="0" destOrd="0" presId="urn:microsoft.com/office/officeart/2005/8/layout/vList2"/>
    <dgm:cxn modelId="{101FE113-F702-46A9-8E27-07FB0CC979F8}" srcId="{55DF856A-77E5-4BC8-9948-43E070B01E25}" destId="{A544C07E-11D7-45EE-8415-1D295AA998C2}" srcOrd="2" destOrd="0" parTransId="{C3F39762-7BC0-4895-B647-89238D382610}" sibTransId="{BC4A7463-E328-4EAE-AC22-0A787685AA31}"/>
    <dgm:cxn modelId="{D661C789-ED20-4E7A-857C-98EEACC5A811}" type="presOf" srcId="{FA89CC2B-F14A-4689-9910-9A4A605BB1DF}" destId="{84755ADB-60B4-4E95-8A11-D7924D63440A}" srcOrd="0" destOrd="0" presId="urn:microsoft.com/office/officeart/2005/8/layout/vList2"/>
    <dgm:cxn modelId="{574ECF23-9F0A-4EFD-BD4D-160D511035AB}" type="presOf" srcId="{55DF856A-77E5-4BC8-9948-43E070B01E25}" destId="{F974758B-37AA-463C-A24B-9EB03E88BFAB}" srcOrd="0" destOrd="0" presId="urn:microsoft.com/office/officeart/2005/8/layout/vList2"/>
    <dgm:cxn modelId="{9CFEDE5B-FFA6-42E9-814E-B522CC43EFE9}" type="presParOf" srcId="{F974758B-37AA-463C-A24B-9EB03E88BFAB}" destId="{C77A1F4C-805A-48A1-AB39-4B21748FB946}" srcOrd="0" destOrd="0" presId="urn:microsoft.com/office/officeart/2005/8/layout/vList2"/>
    <dgm:cxn modelId="{26BE5830-7A4F-42D0-ADD9-3D70F240B7E5}" type="presParOf" srcId="{F974758B-37AA-463C-A24B-9EB03E88BFAB}" destId="{8853135F-3464-45F5-8E33-CDC0249946BF}" srcOrd="1" destOrd="0" presId="urn:microsoft.com/office/officeart/2005/8/layout/vList2"/>
    <dgm:cxn modelId="{CF28C890-7C80-4285-8D8C-BD299102F65B}" type="presParOf" srcId="{F974758B-37AA-463C-A24B-9EB03E88BFAB}" destId="{84755ADB-60B4-4E95-8A11-D7924D63440A}" srcOrd="2" destOrd="0" presId="urn:microsoft.com/office/officeart/2005/8/layout/vList2"/>
    <dgm:cxn modelId="{302F5A10-B8C1-4489-A2F6-4E3912F6C972}" type="presParOf" srcId="{F974758B-37AA-463C-A24B-9EB03E88BFAB}" destId="{718C4DB6-7BDC-4E68-BD39-DC43EDB29D18}" srcOrd="3" destOrd="0" presId="urn:microsoft.com/office/officeart/2005/8/layout/vList2"/>
    <dgm:cxn modelId="{BA46211D-02DE-4631-B847-0D2F2E84D6AC}" type="presParOf" srcId="{F974758B-37AA-463C-A24B-9EB03E88BFAB}" destId="{C4BE46FA-6884-4EA1-81D4-38FEA5247AB6}" srcOrd="4" destOrd="0" presId="urn:microsoft.com/office/officeart/2005/8/layout/vList2"/>
    <dgm:cxn modelId="{62CE46B2-EFE6-434C-ADA7-475C2C45D82C}" type="presParOf" srcId="{F974758B-37AA-463C-A24B-9EB03E88BFAB}" destId="{64D3362A-FE7E-4429-8F9E-DD009E5C2ABD}" srcOrd="5" destOrd="0" presId="urn:microsoft.com/office/officeart/2005/8/layout/vList2"/>
    <dgm:cxn modelId="{3B157FB9-D7D1-4C1F-AB01-8FE62A631A01}" type="presParOf" srcId="{F974758B-37AA-463C-A24B-9EB03E88BFAB}" destId="{65DCFF36-4FAF-4A6A-B7D5-11B328A972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FD251-F56D-4E5E-8B82-8328D985B74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671145C-8756-4A00-BF46-6C9598BB6D74}">
      <dgm:prSet/>
      <dgm:spPr/>
      <dgm:t>
        <a:bodyPr/>
        <a:lstStyle/>
        <a:p>
          <a:pPr rtl="0"/>
          <a:r>
            <a:rPr lang="ru-RU" smtClean="0"/>
            <a:t>пролонгированные сроки обучения: шесть лет (два первые подготовительные, 1 - 4 классы)</a:t>
          </a:r>
          <a:endParaRPr lang="ru-RU"/>
        </a:p>
      </dgm:t>
    </dgm:pt>
    <dgm:pt modelId="{9D1561F2-D95F-411C-9034-D4EC0F624362}" type="parTrans" cxnId="{604A54F0-6D02-4F47-B971-86EAC2296AD4}">
      <dgm:prSet/>
      <dgm:spPr/>
      <dgm:t>
        <a:bodyPr/>
        <a:lstStyle/>
        <a:p>
          <a:endParaRPr lang="ru-RU"/>
        </a:p>
      </dgm:t>
    </dgm:pt>
    <dgm:pt modelId="{F16B03BF-BD94-440D-96F1-A089A3650A73}" type="sibTrans" cxnId="{604A54F0-6D02-4F47-B971-86EAC2296AD4}">
      <dgm:prSet/>
      <dgm:spPr/>
      <dgm:t>
        <a:bodyPr/>
        <a:lstStyle/>
        <a:p>
          <a:endParaRPr lang="ru-RU"/>
        </a:p>
      </dgm:t>
    </dgm:pt>
    <dgm:pt modelId="{FE5250CF-03CE-4DB4-BECD-5FCE7AA751F0}">
      <dgm:prSet/>
      <dgm:spPr/>
      <dgm:t>
        <a:bodyPr/>
        <a:lstStyle/>
        <a:p>
          <a:pPr rtl="0"/>
          <a:r>
            <a:rPr lang="ru-RU" dirty="0" smtClean="0"/>
            <a:t>увеличения общего срока обучения в условиях начальной школы до 6 лет.</a:t>
          </a:r>
          <a:endParaRPr lang="ru-RU" dirty="0"/>
        </a:p>
      </dgm:t>
    </dgm:pt>
    <dgm:pt modelId="{11D15CA2-3516-4CEA-B3D1-2D3D5C16D72A}" type="parTrans" cxnId="{A8B54ED2-2D5D-4A51-A5BB-732500610B92}">
      <dgm:prSet/>
      <dgm:spPr/>
      <dgm:t>
        <a:bodyPr/>
        <a:lstStyle/>
        <a:p>
          <a:endParaRPr lang="ru-RU"/>
        </a:p>
      </dgm:t>
    </dgm:pt>
    <dgm:pt modelId="{BD4E73FA-88A4-43C5-B6B7-A58DA1F1B455}" type="sibTrans" cxnId="{A8B54ED2-2D5D-4A51-A5BB-732500610B92}">
      <dgm:prSet/>
      <dgm:spPr/>
      <dgm:t>
        <a:bodyPr/>
        <a:lstStyle/>
        <a:p>
          <a:endParaRPr lang="ru-RU"/>
        </a:p>
      </dgm:t>
    </dgm:pt>
    <dgm:pt modelId="{2062C199-AC0A-4B9F-8F9F-3D5D84086229}">
      <dgm:prSet/>
      <dgm:spPr/>
      <dgm:t>
        <a:bodyPr/>
        <a:lstStyle/>
        <a:p>
          <a:pPr rtl="0"/>
          <a:r>
            <a:rPr lang="ru-RU" dirty="0" smtClean="0"/>
            <a:t>совпадает  с предкритической фазой развития ребёнка — переходом к кризису младшего подросткового возраста (11—13 лет), характеризующемуся началом перехода от детства к взрослости.</a:t>
          </a:r>
          <a:endParaRPr lang="ru-RU" dirty="0"/>
        </a:p>
      </dgm:t>
    </dgm:pt>
    <dgm:pt modelId="{E1617207-F42E-4169-B9DC-C592CD6E450A}" type="parTrans" cxnId="{77AC5021-4618-43EC-8DB0-DBE5A985DAB8}">
      <dgm:prSet/>
      <dgm:spPr/>
      <dgm:t>
        <a:bodyPr/>
        <a:lstStyle/>
        <a:p>
          <a:endParaRPr lang="ru-RU"/>
        </a:p>
      </dgm:t>
    </dgm:pt>
    <dgm:pt modelId="{F5BD1130-05D9-4BC4-8C66-6705E3056A58}" type="sibTrans" cxnId="{77AC5021-4618-43EC-8DB0-DBE5A985DAB8}">
      <dgm:prSet/>
      <dgm:spPr/>
      <dgm:t>
        <a:bodyPr/>
        <a:lstStyle/>
        <a:p>
          <a:endParaRPr lang="ru-RU"/>
        </a:p>
      </dgm:t>
    </dgm:pt>
    <dgm:pt modelId="{5814E1F5-A7F6-4BB8-A424-B3A323A7BA43}" type="pres">
      <dgm:prSet presAssocID="{5A4FD251-F56D-4E5E-8B82-8328D985B7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D002B-55AD-4B55-8E52-CFFC55B1523E}" type="pres">
      <dgm:prSet presAssocID="{6671145C-8756-4A00-BF46-6C9598BB6D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D568C-55A5-45FD-8D80-29E459B603F5}" type="pres">
      <dgm:prSet presAssocID="{F16B03BF-BD94-440D-96F1-A089A3650A73}" presName="spacer" presStyleCnt="0"/>
      <dgm:spPr/>
    </dgm:pt>
    <dgm:pt modelId="{433C632E-5853-4153-9C23-F2B3DF22441B}" type="pres">
      <dgm:prSet presAssocID="{FE5250CF-03CE-4DB4-BECD-5FCE7AA751F0}" presName="parentText" presStyleLbl="node1" presStyleIdx="1" presStyleCnt="3" custLinFactNeighborY="396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9933C-7604-42AB-A522-06AC169FBC77}" type="pres">
      <dgm:prSet presAssocID="{BD4E73FA-88A4-43C5-B6B7-A58DA1F1B455}" presName="spacer" presStyleCnt="0"/>
      <dgm:spPr/>
    </dgm:pt>
    <dgm:pt modelId="{73C71F9C-BB08-4E3E-B26F-DC4ED9144CDB}" type="pres">
      <dgm:prSet presAssocID="{2062C199-AC0A-4B9F-8F9F-3D5D840862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FBD60-37D6-4D65-A808-6B3C36A8822C}" type="presOf" srcId="{5A4FD251-F56D-4E5E-8B82-8328D985B74E}" destId="{5814E1F5-A7F6-4BB8-A424-B3A323A7BA43}" srcOrd="0" destOrd="0" presId="urn:microsoft.com/office/officeart/2005/8/layout/vList2"/>
    <dgm:cxn modelId="{2CC54A75-F7CE-4DB4-85A1-F2BF470976DE}" type="presOf" srcId="{FE5250CF-03CE-4DB4-BECD-5FCE7AA751F0}" destId="{433C632E-5853-4153-9C23-F2B3DF22441B}" srcOrd="0" destOrd="0" presId="urn:microsoft.com/office/officeart/2005/8/layout/vList2"/>
    <dgm:cxn modelId="{6C285DE4-F3CA-4577-AA4C-49EA032E69A8}" type="presOf" srcId="{6671145C-8756-4A00-BF46-6C9598BB6D74}" destId="{A3BD002B-55AD-4B55-8E52-CFFC55B1523E}" srcOrd="0" destOrd="0" presId="urn:microsoft.com/office/officeart/2005/8/layout/vList2"/>
    <dgm:cxn modelId="{604A54F0-6D02-4F47-B971-86EAC2296AD4}" srcId="{5A4FD251-F56D-4E5E-8B82-8328D985B74E}" destId="{6671145C-8756-4A00-BF46-6C9598BB6D74}" srcOrd="0" destOrd="0" parTransId="{9D1561F2-D95F-411C-9034-D4EC0F624362}" sibTransId="{F16B03BF-BD94-440D-96F1-A089A3650A73}"/>
    <dgm:cxn modelId="{98E515A1-8667-4432-BD42-8B4EAC113FAE}" type="presOf" srcId="{2062C199-AC0A-4B9F-8F9F-3D5D84086229}" destId="{73C71F9C-BB08-4E3E-B26F-DC4ED9144CDB}" srcOrd="0" destOrd="0" presId="urn:microsoft.com/office/officeart/2005/8/layout/vList2"/>
    <dgm:cxn modelId="{A8B54ED2-2D5D-4A51-A5BB-732500610B92}" srcId="{5A4FD251-F56D-4E5E-8B82-8328D985B74E}" destId="{FE5250CF-03CE-4DB4-BECD-5FCE7AA751F0}" srcOrd="1" destOrd="0" parTransId="{11D15CA2-3516-4CEA-B3D1-2D3D5C16D72A}" sibTransId="{BD4E73FA-88A4-43C5-B6B7-A58DA1F1B455}"/>
    <dgm:cxn modelId="{77AC5021-4618-43EC-8DB0-DBE5A985DAB8}" srcId="{5A4FD251-F56D-4E5E-8B82-8328D985B74E}" destId="{2062C199-AC0A-4B9F-8F9F-3D5D84086229}" srcOrd="2" destOrd="0" parTransId="{E1617207-F42E-4169-B9DC-C592CD6E450A}" sibTransId="{F5BD1130-05D9-4BC4-8C66-6705E3056A58}"/>
    <dgm:cxn modelId="{5503E7DD-CE74-48CB-B727-62817DD65DDF}" type="presParOf" srcId="{5814E1F5-A7F6-4BB8-A424-B3A323A7BA43}" destId="{A3BD002B-55AD-4B55-8E52-CFFC55B1523E}" srcOrd="0" destOrd="0" presId="urn:microsoft.com/office/officeart/2005/8/layout/vList2"/>
    <dgm:cxn modelId="{9C3FA2E9-1F92-44D7-B124-D200516AFF3B}" type="presParOf" srcId="{5814E1F5-A7F6-4BB8-A424-B3A323A7BA43}" destId="{2D3D568C-55A5-45FD-8D80-29E459B603F5}" srcOrd="1" destOrd="0" presId="urn:microsoft.com/office/officeart/2005/8/layout/vList2"/>
    <dgm:cxn modelId="{4835EA9A-7FD6-4761-BBAB-96440DB1DE1D}" type="presParOf" srcId="{5814E1F5-A7F6-4BB8-A424-B3A323A7BA43}" destId="{433C632E-5853-4153-9C23-F2B3DF22441B}" srcOrd="2" destOrd="0" presId="urn:microsoft.com/office/officeart/2005/8/layout/vList2"/>
    <dgm:cxn modelId="{9D71EB4C-0A63-48E2-BE76-6872DC1B38C8}" type="presParOf" srcId="{5814E1F5-A7F6-4BB8-A424-B3A323A7BA43}" destId="{9CD9933C-7604-42AB-A522-06AC169FBC77}" srcOrd="3" destOrd="0" presId="urn:microsoft.com/office/officeart/2005/8/layout/vList2"/>
    <dgm:cxn modelId="{5CCFCDAB-78B8-4506-84FF-092E27A549B8}" type="presParOf" srcId="{5814E1F5-A7F6-4BB8-A424-B3A323A7BA43}" destId="{73C71F9C-BB08-4E3E-B26F-DC4ED9144CD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36E194-1C8C-4DE7-A9D8-FD66A4A50CC9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19B3C46-176B-4FB2-B874-2652585ECE10}">
      <dgm:prSet/>
      <dgm:spPr/>
      <dgm:t>
        <a:bodyPr/>
        <a:lstStyle/>
        <a:p>
          <a:pPr rtl="0"/>
          <a:r>
            <a:rPr lang="ru-RU" b="1" dirty="0" smtClean="0"/>
            <a:t>Мониторинг базовых учебных действий: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06C26B49-34AA-4275-BC33-D664C81F484E}" type="parTrans" cxnId="{89D56D62-6E46-4871-B83D-3239B42170EA}">
      <dgm:prSet/>
      <dgm:spPr/>
      <dgm:t>
        <a:bodyPr/>
        <a:lstStyle/>
        <a:p>
          <a:endParaRPr lang="ru-RU"/>
        </a:p>
      </dgm:t>
    </dgm:pt>
    <dgm:pt modelId="{F2A7DA26-04BD-47C9-8208-D06DB6EF6122}" type="sibTrans" cxnId="{89D56D62-6E46-4871-B83D-3239B42170EA}">
      <dgm:prSet/>
      <dgm:spPr/>
      <dgm:t>
        <a:bodyPr/>
        <a:lstStyle/>
        <a:p>
          <a:endParaRPr lang="ru-RU"/>
        </a:p>
      </dgm:t>
    </dgm:pt>
    <dgm:pt modelId="{EEF4231A-591B-4CBC-970A-6C4C0AACF753}" type="pres">
      <dgm:prSet presAssocID="{5636E194-1C8C-4DE7-A9D8-FD66A4A50CC9}" presName="linear" presStyleCnt="0">
        <dgm:presLayoutVars>
          <dgm:animLvl val="lvl"/>
          <dgm:resizeHandles val="exact"/>
        </dgm:presLayoutVars>
      </dgm:prSet>
      <dgm:spPr/>
    </dgm:pt>
    <dgm:pt modelId="{5B01775A-DA3E-40F2-98FD-86FD8EB03EBC}" type="pres">
      <dgm:prSet presAssocID="{119B3C46-176B-4FB2-B874-2652585ECE10}" presName="parentText" presStyleLbl="node1" presStyleIdx="0" presStyleCnt="1" custLinFactNeighborX="4946" custLinFactNeighborY="818">
        <dgm:presLayoutVars>
          <dgm:chMax val="0"/>
          <dgm:bulletEnabled val="1"/>
        </dgm:presLayoutVars>
      </dgm:prSet>
      <dgm:spPr/>
    </dgm:pt>
  </dgm:ptLst>
  <dgm:cxnLst>
    <dgm:cxn modelId="{792ECFB9-39EF-413E-BD44-8AABBD2DB351}" type="presOf" srcId="{5636E194-1C8C-4DE7-A9D8-FD66A4A50CC9}" destId="{EEF4231A-591B-4CBC-970A-6C4C0AACF753}" srcOrd="0" destOrd="0" presId="urn:microsoft.com/office/officeart/2005/8/layout/vList2"/>
    <dgm:cxn modelId="{6D13B369-FE43-4B68-B632-4C28A4DF800D}" type="presOf" srcId="{119B3C46-176B-4FB2-B874-2652585ECE10}" destId="{5B01775A-DA3E-40F2-98FD-86FD8EB03EBC}" srcOrd="0" destOrd="0" presId="urn:microsoft.com/office/officeart/2005/8/layout/vList2"/>
    <dgm:cxn modelId="{89D56D62-6E46-4871-B83D-3239B42170EA}" srcId="{5636E194-1C8C-4DE7-A9D8-FD66A4A50CC9}" destId="{119B3C46-176B-4FB2-B874-2652585ECE10}" srcOrd="0" destOrd="0" parTransId="{06C26B49-34AA-4275-BC33-D664C81F484E}" sibTransId="{F2A7DA26-04BD-47C9-8208-D06DB6EF6122}"/>
    <dgm:cxn modelId="{0D500D9A-431A-4591-BF05-0087674A2BAB}" type="presParOf" srcId="{EEF4231A-591B-4CBC-970A-6C4C0AACF753}" destId="{5B01775A-DA3E-40F2-98FD-86FD8EB03E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8709259-2586-4983-9CCB-4024EE4A2AD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014A50-C4D9-47B5-9653-D614C164E92E}">
      <dgm:prSet custT="1"/>
      <dgm:spPr/>
      <dgm:t>
        <a:bodyPr/>
        <a:lstStyle/>
        <a:p>
          <a:pPr rtl="0"/>
          <a:r>
            <a:rPr lang="ru-RU" sz="2800" b="1" dirty="0" smtClean="0"/>
            <a:t>Критерии: </a:t>
          </a:r>
          <a:endParaRPr lang="ru-RU" sz="2800" b="1" dirty="0"/>
        </a:p>
      </dgm:t>
    </dgm:pt>
    <dgm:pt modelId="{FE67C672-71AE-4762-9EC8-6022522E9A25}" type="parTrans" cxnId="{EC4C20C6-726F-4859-96C9-60E4B8EC1E08}">
      <dgm:prSet/>
      <dgm:spPr/>
      <dgm:t>
        <a:bodyPr/>
        <a:lstStyle/>
        <a:p>
          <a:endParaRPr lang="ru-RU"/>
        </a:p>
      </dgm:t>
    </dgm:pt>
    <dgm:pt modelId="{CD010696-E663-4FF3-AE9F-B4583F0C6723}" type="sibTrans" cxnId="{EC4C20C6-726F-4859-96C9-60E4B8EC1E08}">
      <dgm:prSet/>
      <dgm:spPr/>
      <dgm:t>
        <a:bodyPr/>
        <a:lstStyle/>
        <a:p>
          <a:endParaRPr lang="ru-RU"/>
        </a:p>
      </dgm:t>
    </dgm:pt>
    <dgm:pt modelId="{05F9F477-795D-4F55-90BC-9F31F2DF4848}">
      <dgm:prSet custT="1"/>
      <dgm:spPr/>
      <dgm:t>
        <a:bodyPr/>
        <a:lstStyle/>
        <a:p>
          <a:pPr rtl="0"/>
          <a:r>
            <a:rPr lang="ru-RU" sz="1800" b="1" dirty="0" smtClean="0"/>
            <a:t>0 – не владеет знаниями и умениями;</a:t>
          </a:r>
          <a:endParaRPr lang="ru-RU" sz="1800" b="1" dirty="0"/>
        </a:p>
      </dgm:t>
    </dgm:pt>
    <dgm:pt modelId="{83005425-A0A3-4537-A1B7-08530D20EC2B}" type="parTrans" cxnId="{2F68F775-CFF8-4614-91E5-3C8AFFDDA807}">
      <dgm:prSet/>
      <dgm:spPr/>
      <dgm:t>
        <a:bodyPr/>
        <a:lstStyle/>
        <a:p>
          <a:endParaRPr lang="ru-RU"/>
        </a:p>
      </dgm:t>
    </dgm:pt>
    <dgm:pt modelId="{27E4145C-4675-47E0-970B-D36D4E8A4755}" type="sibTrans" cxnId="{2F68F775-CFF8-4614-91E5-3C8AFFDDA807}">
      <dgm:prSet/>
      <dgm:spPr/>
      <dgm:t>
        <a:bodyPr/>
        <a:lstStyle/>
        <a:p>
          <a:endParaRPr lang="ru-RU"/>
        </a:p>
      </dgm:t>
    </dgm:pt>
    <dgm:pt modelId="{96A8D0A5-5587-4325-A483-598E69438684}">
      <dgm:prSet custT="1"/>
      <dgm:spPr/>
      <dgm:t>
        <a:bodyPr/>
        <a:lstStyle/>
        <a:p>
          <a:pPr rtl="0"/>
          <a:r>
            <a:rPr lang="ru-RU" sz="1800" b="1" dirty="0" smtClean="0"/>
            <a:t>1 – выполняет с помощью учителя;</a:t>
          </a:r>
          <a:endParaRPr lang="ru-RU" sz="1800" b="1" dirty="0"/>
        </a:p>
      </dgm:t>
    </dgm:pt>
    <dgm:pt modelId="{F5E2AD87-DFD8-48EB-A83B-6F6CB3D96F30}" type="parTrans" cxnId="{BC25833C-77C9-4211-9927-043ECB291390}">
      <dgm:prSet/>
      <dgm:spPr/>
      <dgm:t>
        <a:bodyPr/>
        <a:lstStyle/>
        <a:p>
          <a:endParaRPr lang="ru-RU"/>
        </a:p>
      </dgm:t>
    </dgm:pt>
    <dgm:pt modelId="{37B6CAD2-F9C2-4483-8F32-33C7F08DE2C9}" type="sibTrans" cxnId="{BC25833C-77C9-4211-9927-043ECB291390}">
      <dgm:prSet/>
      <dgm:spPr/>
      <dgm:t>
        <a:bodyPr/>
        <a:lstStyle/>
        <a:p>
          <a:endParaRPr lang="ru-RU"/>
        </a:p>
      </dgm:t>
    </dgm:pt>
    <dgm:pt modelId="{B72A7369-ACB6-468A-9FA0-7AEBF4788B8B}">
      <dgm:prSet custT="1"/>
      <dgm:spPr/>
      <dgm:t>
        <a:bodyPr/>
        <a:lstStyle/>
        <a:p>
          <a:pPr rtl="0"/>
          <a:r>
            <a:rPr lang="ru-RU" sz="1800" b="1" dirty="0" smtClean="0"/>
            <a:t>2 – частично усвоил изученный материал;</a:t>
          </a:r>
          <a:endParaRPr lang="ru-RU" sz="1800" b="1" dirty="0"/>
        </a:p>
      </dgm:t>
    </dgm:pt>
    <dgm:pt modelId="{E9037A04-F83B-46C5-809C-07798F9C21CE}" type="parTrans" cxnId="{46E6AC0D-1F81-4D42-AFED-4530C25589AB}">
      <dgm:prSet/>
      <dgm:spPr/>
      <dgm:t>
        <a:bodyPr/>
        <a:lstStyle/>
        <a:p>
          <a:endParaRPr lang="ru-RU"/>
        </a:p>
      </dgm:t>
    </dgm:pt>
    <dgm:pt modelId="{D9498901-12CB-420E-AEB6-9AC219D37030}" type="sibTrans" cxnId="{46E6AC0D-1F81-4D42-AFED-4530C25589AB}">
      <dgm:prSet/>
      <dgm:spPr/>
      <dgm:t>
        <a:bodyPr/>
        <a:lstStyle/>
        <a:p>
          <a:endParaRPr lang="ru-RU"/>
        </a:p>
      </dgm:t>
    </dgm:pt>
    <dgm:pt modelId="{05612840-7F61-49A6-9382-1204720FE235}">
      <dgm:prSet custT="1"/>
      <dgm:spPr/>
      <dgm:t>
        <a:bodyPr/>
        <a:lstStyle/>
        <a:p>
          <a:pPr rtl="0"/>
          <a:r>
            <a:rPr lang="ru-RU" sz="1800" b="1" dirty="0" smtClean="0"/>
            <a:t>3 – усвоил изученный материал и применяет в социуме.</a:t>
          </a:r>
          <a:endParaRPr lang="ru-RU" sz="1800" b="1" dirty="0"/>
        </a:p>
      </dgm:t>
    </dgm:pt>
    <dgm:pt modelId="{7E99D100-7B7C-4485-9B53-B5367F56AA81}" type="parTrans" cxnId="{F5098614-EFF9-4CEF-B8D6-93869060B4CD}">
      <dgm:prSet/>
      <dgm:spPr/>
      <dgm:t>
        <a:bodyPr/>
        <a:lstStyle/>
        <a:p>
          <a:endParaRPr lang="ru-RU"/>
        </a:p>
      </dgm:t>
    </dgm:pt>
    <dgm:pt modelId="{0D1247A3-9DA4-447E-91BB-91D8B2B3CC6C}" type="sibTrans" cxnId="{F5098614-EFF9-4CEF-B8D6-93869060B4CD}">
      <dgm:prSet/>
      <dgm:spPr/>
      <dgm:t>
        <a:bodyPr/>
        <a:lstStyle/>
        <a:p>
          <a:endParaRPr lang="ru-RU"/>
        </a:p>
      </dgm:t>
    </dgm:pt>
    <dgm:pt modelId="{8E6E5548-362F-4B62-9DF7-E69E17EDB1E2}" type="pres">
      <dgm:prSet presAssocID="{A8709259-2586-4983-9CCB-4024EE4A2AD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637AB0A-2D24-483E-AD81-EC6F305F9C5A}" type="pres">
      <dgm:prSet presAssocID="{A8709259-2586-4983-9CCB-4024EE4A2AD9}" presName="pyramid" presStyleLbl="node1" presStyleIdx="0" presStyleCnt="1"/>
      <dgm:spPr>
        <a:solidFill>
          <a:srgbClr val="FFC000"/>
        </a:solidFill>
      </dgm:spPr>
    </dgm:pt>
    <dgm:pt modelId="{F9E37FB9-C268-4814-8408-0E554B484200}" type="pres">
      <dgm:prSet presAssocID="{A8709259-2586-4983-9CCB-4024EE4A2AD9}" presName="theList" presStyleCnt="0"/>
      <dgm:spPr/>
    </dgm:pt>
    <dgm:pt modelId="{BE3BBBBA-333F-46FA-BF68-2D3DB1959A2D}" type="pres">
      <dgm:prSet presAssocID="{4C014A50-C4D9-47B5-9653-D614C164E92E}" presName="aNode" presStyleLbl="fgAcc1" presStyleIdx="0" presStyleCnt="5" custLinFactNeighborX="-48718" custLinFactNeighborY="-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CABE5-F46F-4050-9D3D-384D2C2BEF00}" type="pres">
      <dgm:prSet presAssocID="{4C014A50-C4D9-47B5-9653-D614C164E92E}" presName="aSpace" presStyleCnt="0"/>
      <dgm:spPr/>
    </dgm:pt>
    <dgm:pt modelId="{53EF50FF-C6DC-4E1F-B6D7-91957F7B2A9D}" type="pres">
      <dgm:prSet presAssocID="{05F9F477-795D-4F55-90BC-9F31F2DF4848}" presName="aNode" presStyleLbl="fgAcc1" presStyleIdx="1" presStyleCnt="5" custLinFactY="3869" custLinFactNeighborX="-4871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581AE-0210-40C1-AA81-27BDD8DDCBC2}" type="pres">
      <dgm:prSet presAssocID="{05F9F477-795D-4F55-90BC-9F31F2DF4848}" presName="aSpace" presStyleCnt="0"/>
      <dgm:spPr/>
    </dgm:pt>
    <dgm:pt modelId="{C6D6583F-5040-41BC-A5F9-A1E12B7B35F5}" type="pres">
      <dgm:prSet presAssocID="{96A8D0A5-5587-4325-A483-598E69438684}" presName="aNode" presStyleLbl="fgAcc1" presStyleIdx="2" presStyleCnt="5" custScaleX="96511" custLinFactNeighborX="-47898" custLinFactNeighborY="7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8E848-E956-4BE2-9ABB-540E901C4B6E}" type="pres">
      <dgm:prSet presAssocID="{96A8D0A5-5587-4325-A483-598E69438684}" presName="aSpace" presStyleCnt="0"/>
      <dgm:spPr/>
    </dgm:pt>
    <dgm:pt modelId="{F79DDE21-E966-43AE-996F-936DADF3EEF5}" type="pres">
      <dgm:prSet presAssocID="{B72A7369-ACB6-468A-9FA0-7AEBF4788B8B}" presName="aNode" presStyleLbl="fgAcc1" presStyleIdx="3" presStyleCnt="5" custLinFactNeighborX="-48718" custLinFactNeighborY="18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54D01-6AA3-40E7-9082-4992E730C4DF}" type="pres">
      <dgm:prSet presAssocID="{B72A7369-ACB6-468A-9FA0-7AEBF4788B8B}" presName="aSpace" presStyleCnt="0"/>
      <dgm:spPr/>
    </dgm:pt>
    <dgm:pt modelId="{D5A94C17-E0FB-46A0-8886-FB0E1485EA32}" type="pres">
      <dgm:prSet presAssocID="{05612840-7F61-49A6-9382-1204720FE235}" presName="aNode" presStyleLbl="fgAcc1" presStyleIdx="4" presStyleCnt="5" custLinFactNeighborX="-48718" custLinFactNeighborY="56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6E2A8-A450-4BAB-B1F9-5820F2AB5B8C}" type="pres">
      <dgm:prSet presAssocID="{05612840-7F61-49A6-9382-1204720FE235}" presName="aSpace" presStyleCnt="0"/>
      <dgm:spPr/>
    </dgm:pt>
  </dgm:ptLst>
  <dgm:cxnLst>
    <dgm:cxn modelId="{9D45AC52-DF22-4C5F-9370-099D4F672058}" type="presOf" srcId="{05612840-7F61-49A6-9382-1204720FE235}" destId="{D5A94C17-E0FB-46A0-8886-FB0E1485EA32}" srcOrd="0" destOrd="0" presId="urn:microsoft.com/office/officeart/2005/8/layout/pyramid2"/>
    <dgm:cxn modelId="{56399DDE-E302-4BCB-9539-B7560189062E}" type="presOf" srcId="{B72A7369-ACB6-468A-9FA0-7AEBF4788B8B}" destId="{F79DDE21-E966-43AE-996F-936DADF3EEF5}" srcOrd="0" destOrd="0" presId="urn:microsoft.com/office/officeart/2005/8/layout/pyramid2"/>
    <dgm:cxn modelId="{2F68F775-CFF8-4614-91E5-3C8AFFDDA807}" srcId="{A8709259-2586-4983-9CCB-4024EE4A2AD9}" destId="{05F9F477-795D-4F55-90BC-9F31F2DF4848}" srcOrd="1" destOrd="0" parTransId="{83005425-A0A3-4537-A1B7-08530D20EC2B}" sibTransId="{27E4145C-4675-47E0-970B-D36D4E8A4755}"/>
    <dgm:cxn modelId="{A3F89818-0FE5-46BC-A95D-E18CEA88EDB7}" type="presOf" srcId="{96A8D0A5-5587-4325-A483-598E69438684}" destId="{C6D6583F-5040-41BC-A5F9-A1E12B7B35F5}" srcOrd="0" destOrd="0" presId="urn:microsoft.com/office/officeart/2005/8/layout/pyramid2"/>
    <dgm:cxn modelId="{6AFE29E2-331B-44EA-9E68-C07755EA62F9}" type="presOf" srcId="{4C014A50-C4D9-47B5-9653-D614C164E92E}" destId="{BE3BBBBA-333F-46FA-BF68-2D3DB1959A2D}" srcOrd="0" destOrd="0" presId="urn:microsoft.com/office/officeart/2005/8/layout/pyramid2"/>
    <dgm:cxn modelId="{EC4C20C6-726F-4859-96C9-60E4B8EC1E08}" srcId="{A8709259-2586-4983-9CCB-4024EE4A2AD9}" destId="{4C014A50-C4D9-47B5-9653-D614C164E92E}" srcOrd="0" destOrd="0" parTransId="{FE67C672-71AE-4762-9EC8-6022522E9A25}" sibTransId="{CD010696-E663-4FF3-AE9F-B4583F0C6723}"/>
    <dgm:cxn modelId="{92BDDD8C-E99D-4BE0-B3C0-3C605C71486B}" type="presOf" srcId="{A8709259-2586-4983-9CCB-4024EE4A2AD9}" destId="{8E6E5548-362F-4B62-9DF7-E69E17EDB1E2}" srcOrd="0" destOrd="0" presId="urn:microsoft.com/office/officeart/2005/8/layout/pyramid2"/>
    <dgm:cxn modelId="{F5098614-EFF9-4CEF-B8D6-93869060B4CD}" srcId="{A8709259-2586-4983-9CCB-4024EE4A2AD9}" destId="{05612840-7F61-49A6-9382-1204720FE235}" srcOrd="4" destOrd="0" parTransId="{7E99D100-7B7C-4485-9B53-B5367F56AA81}" sibTransId="{0D1247A3-9DA4-447E-91BB-91D8B2B3CC6C}"/>
    <dgm:cxn modelId="{46E6AC0D-1F81-4D42-AFED-4530C25589AB}" srcId="{A8709259-2586-4983-9CCB-4024EE4A2AD9}" destId="{B72A7369-ACB6-468A-9FA0-7AEBF4788B8B}" srcOrd="3" destOrd="0" parTransId="{E9037A04-F83B-46C5-809C-07798F9C21CE}" sibTransId="{D9498901-12CB-420E-AEB6-9AC219D37030}"/>
    <dgm:cxn modelId="{BC25833C-77C9-4211-9927-043ECB291390}" srcId="{A8709259-2586-4983-9CCB-4024EE4A2AD9}" destId="{96A8D0A5-5587-4325-A483-598E69438684}" srcOrd="2" destOrd="0" parTransId="{F5E2AD87-DFD8-48EB-A83B-6F6CB3D96F30}" sibTransId="{37B6CAD2-F9C2-4483-8F32-33C7F08DE2C9}"/>
    <dgm:cxn modelId="{B5185C48-F92F-4307-B81E-43BD4A7AC7C9}" type="presOf" srcId="{05F9F477-795D-4F55-90BC-9F31F2DF4848}" destId="{53EF50FF-C6DC-4E1F-B6D7-91957F7B2A9D}" srcOrd="0" destOrd="0" presId="urn:microsoft.com/office/officeart/2005/8/layout/pyramid2"/>
    <dgm:cxn modelId="{C5F55B1E-FEBD-43AA-93C4-DBF9AB8DC18E}" type="presParOf" srcId="{8E6E5548-362F-4B62-9DF7-E69E17EDB1E2}" destId="{2637AB0A-2D24-483E-AD81-EC6F305F9C5A}" srcOrd="0" destOrd="0" presId="urn:microsoft.com/office/officeart/2005/8/layout/pyramid2"/>
    <dgm:cxn modelId="{8AF11E86-5320-4A34-87F3-B43DA4F96850}" type="presParOf" srcId="{8E6E5548-362F-4B62-9DF7-E69E17EDB1E2}" destId="{F9E37FB9-C268-4814-8408-0E554B484200}" srcOrd="1" destOrd="0" presId="urn:microsoft.com/office/officeart/2005/8/layout/pyramid2"/>
    <dgm:cxn modelId="{043D29F3-FCE0-4AEB-8863-807BB6169AB3}" type="presParOf" srcId="{F9E37FB9-C268-4814-8408-0E554B484200}" destId="{BE3BBBBA-333F-46FA-BF68-2D3DB1959A2D}" srcOrd="0" destOrd="0" presId="urn:microsoft.com/office/officeart/2005/8/layout/pyramid2"/>
    <dgm:cxn modelId="{C9EC74DE-5AD0-4615-BD15-ABD4EC1E993E}" type="presParOf" srcId="{F9E37FB9-C268-4814-8408-0E554B484200}" destId="{973CABE5-F46F-4050-9D3D-384D2C2BEF00}" srcOrd="1" destOrd="0" presId="urn:microsoft.com/office/officeart/2005/8/layout/pyramid2"/>
    <dgm:cxn modelId="{04D1443D-8EBC-405E-8A38-6F204D5A4B52}" type="presParOf" srcId="{F9E37FB9-C268-4814-8408-0E554B484200}" destId="{53EF50FF-C6DC-4E1F-B6D7-91957F7B2A9D}" srcOrd="2" destOrd="0" presId="urn:microsoft.com/office/officeart/2005/8/layout/pyramid2"/>
    <dgm:cxn modelId="{D2E8E8F7-E743-42B5-9EDA-5E207F74589E}" type="presParOf" srcId="{F9E37FB9-C268-4814-8408-0E554B484200}" destId="{ED0581AE-0210-40C1-AA81-27BDD8DDCBC2}" srcOrd="3" destOrd="0" presId="urn:microsoft.com/office/officeart/2005/8/layout/pyramid2"/>
    <dgm:cxn modelId="{8573E453-9A47-4A9F-90CC-AE1FE28FA6ED}" type="presParOf" srcId="{F9E37FB9-C268-4814-8408-0E554B484200}" destId="{C6D6583F-5040-41BC-A5F9-A1E12B7B35F5}" srcOrd="4" destOrd="0" presId="urn:microsoft.com/office/officeart/2005/8/layout/pyramid2"/>
    <dgm:cxn modelId="{37020E26-9E4B-415D-A0A8-1A755905223F}" type="presParOf" srcId="{F9E37FB9-C268-4814-8408-0E554B484200}" destId="{2698E848-E956-4BE2-9ABB-540E901C4B6E}" srcOrd="5" destOrd="0" presId="urn:microsoft.com/office/officeart/2005/8/layout/pyramid2"/>
    <dgm:cxn modelId="{F1640841-4FAC-496C-AE41-2F5C0F683A2D}" type="presParOf" srcId="{F9E37FB9-C268-4814-8408-0E554B484200}" destId="{F79DDE21-E966-43AE-996F-936DADF3EEF5}" srcOrd="6" destOrd="0" presId="urn:microsoft.com/office/officeart/2005/8/layout/pyramid2"/>
    <dgm:cxn modelId="{E2E9C885-473D-4531-BA6D-A5B31F8C7849}" type="presParOf" srcId="{F9E37FB9-C268-4814-8408-0E554B484200}" destId="{AB654D01-6AA3-40E7-9082-4992E730C4DF}" srcOrd="7" destOrd="0" presId="urn:microsoft.com/office/officeart/2005/8/layout/pyramid2"/>
    <dgm:cxn modelId="{1E269C42-0D00-4DF4-B074-F7860DB54CD6}" type="presParOf" srcId="{F9E37FB9-C268-4814-8408-0E554B484200}" destId="{D5A94C17-E0FB-46A0-8886-FB0E1485EA32}" srcOrd="8" destOrd="0" presId="urn:microsoft.com/office/officeart/2005/8/layout/pyramid2"/>
    <dgm:cxn modelId="{937EF66F-F9A5-434A-901E-36F48E5B0BF1}" type="presParOf" srcId="{F9E37FB9-C268-4814-8408-0E554B484200}" destId="{6446E2A8-A450-4BAB-B1F9-5820F2AB5B8C}" srcOrd="9" destOrd="0" presId="urn:microsoft.com/office/officeart/2005/8/layout/pyramid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2649626-2592-4ED1-9BC4-C27189718E7A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C1B22EA9-4803-435E-8D0B-31C020307AE3}">
      <dgm:prSet/>
      <dgm:spPr/>
      <dgm:t>
        <a:bodyPr/>
        <a:lstStyle/>
        <a:p>
          <a:pPr rtl="0"/>
          <a:r>
            <a:rPr lang="ru-RU" b="1" dirty="0" smtClean="0"/>
            <a:t>Мониторинг базовых учебных действий</a:t>
          </a:r>
          <a:endParaRPr lang="ru-RU" dirty="0"/>
        </a:p>
      </dgm:t>
    </dgm:pt>
    <dgm:pt modelId="{972B7515-8CCD-4AC1-80B8-444D11198651}" type="parTrans" cxnId="{C6079032-2F85-4902-AF45-BAD9C1037C58}">
      <dgm:prSet/>
      <dgm:spPr/>
      <dgm:t>
        <a:bodyPr/>
        <a:lstStyle/>
        <a:p>
          <a:endParaRPr lang="ru-RU"/>
        </a:p>
      </dgm:t>
    </dgm:pt>
    <dgm:pt modelId="{06EF3580-66F2-4A2F-8544-D8ABA97E05CB}" type="sibTrans" cxnId="{C6079032-2F85-4902-AF45-BAD9C1037C58}">
      <dgm:prSet/>
      <dgm:spPr/>
      <dgm:t>
        <a:bodyPr/>
        <a:lstStyle/>
        <a:p>
          <a:endParaRPr lang="ru-RU"/>
        </a:p>
      </dgm:t>
    </dgm:pt>
    <dgm:pt modelId="{47AE5632-96A2-4D02-8324-FEAB559E5863}" type="pres">
      <dgm:prSet presAssocID="{72649626-2592-4ED1-9BC4-C27189718E7A}" presName="linear" presStyleCnt="0">
        <dgm:presLayoutVars>
          <dgm:animLvl val="lvl"/>
          <dgm:resizeHandles val="exact"/>
        </dgm:presLayoutVars>
      </dgm:prSet>
      <dgm:spPr/>
    </dgm:pt>
    <dgm:pt modelId="{97C6AC59-E988-48D8-844E-2393BC640C3D}" type="pres">
      <dgm:prSet presAssocID="{C1B22EA9-4803-435E-8D0B-31C020307AE3}" presName="parentText" presStyleLbl="node1" presStyleIdx="0" presStyleCnt="1" custLinFactNeighborX="5982" custLinFactNeighborY="1862">
        <dgm:presLayoutVars>
          <dgm:chMax val="0"/>
          <dgm:bulletEnabled val="1"/>
        </dgm:presLayoutVars>
      </dgm:prSet>
      <dgm:spPr/>
    </dgm:pt>
  </dgm:ptLst>
  <dgm:cxnLst>
    <dgm:cxn modelId="{0AB331B2-87EB-414E-8A6F-92515B5320D8}" type="presOf" srcId="{72649626-2592-4ED1-9BC4-C27189718E7A}" destId="{47AE5632-96A2-4D02-8324-FEAB559E5863}" srcOrd="0" destOrd="0" presId="urn:microsoft.com/office/officeart/2005/8/layout/vList2"/>
    <dgm:cxn modelId="{C6079032-2F85-4902-AF45-BAD9C1037C58}" srcId="{72649626-2592-4ED1-9BC4-C27189718E7A}" destId="{C1B22EA9-4803-435E-8D0B-31C020307AE3}" srcOrd="0" destOrd="0" parTransId="{972B7515-8CCD-4AC1-80B8-444D11198651}" sibTransId="{06EF3580-66F2-4A2F-8544-D8ABA97E05CB}"/>
    <dgm:cxn modelId="{180DF61D-2D14-4431-94B5-C5D21CADCA26}" type="presOf" srcId="{C1B22EA9-4803-435E-8D0B-31C020307AE3}" destId="{97C6AC59-E988-48D8-844E-2393BC640C3D}" srcOrd="0" destOrd="0" presId="urn:microsoft.com/office/officeart/2005/8/layout/vList2"/>
    <dgm:cxn modelId="{76DF9F10-4325-40B3-91E1-64903CE82CBB}" type="presParOf" srcId="{47AE5632-96A2-4D02-8324-FEAB559E5863}" destId="{97C6AC59-E988-48D8-844E-2393BC640C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85E751-049A-4000-B979-514776743A0B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77A350A0-7C10-4F5E-8526-36F350D6FA56}">
      <dgm:prSet custT="1"/>
      <dgm:spPr/>
      <dgm:t>
        <a:bodyPr/>
        <a:lstStyle/>
        <a:p>
          <a:pPr algn="ctr" rtl="0"/>
          <a:r>
            <a:rPr lang="ru-RU" sz="3600" b="1" dirty="0" smtClean="0"/>
            <a:t>Особенности подросткового возраста обучающихся с РАС</a:t>
          </a:r>
          <a:endParaRPr lang="ru-RU" sz="3600" dirty="0"/>
        </a:p>
      </dgm:t>
    </dgm:pt>
    <dgm:pt modelId="{6E6CAFF9-19F5-4080-A163-CAA704BA2217}" type="parTrans" cxnId="{7693F4F7-6806-4034-B0C3-F1F9902E9E57}">
      <dgm:prSet/>
      <dgm:spPr/>
      <dgm:t>
        <a:bodyPr/>
        <a:lstStyle/>
        <a:p>
          <a:endParaRPr lang="ru-RU"/>
        </a:p>
      </dgm:t>
    </dgm:pt>
    <dgm:pt modelId="{4D44DFDC-7612-41EC-9149-EC8FF324F669}" type="sibTrans" cxnId="{7693F4F7-6806-4034-B0C3-F1F9902E9E57}">
      <dgm:prSet/>
      <dgm:spPr/>
      <dgm:t>
        <a:bodyPr/>
        <a:lstStyle/>
        <a:p>
          <a:endParaRPr lang="ru-RU"/>
        </a:p>
      </dgm:t>
    </dgm:pt>
    <dgm:pt modelId="{5229A224-2DA9-4F5C-8E05-91FA1CC30100}" type="pres">
      <dgm:prSet presAssocID="{3C85E751-049A-4000-B979-514776743A0B}" presName="linear" presStyleCnt="0">
        <dgm:presLayoutVars>
          <dgm:animLvl val="lvl"/>
          <dgm:resizeHandles val="exact"/>
        </dgm:presLayoutVars>
      </dgm:prSet>
      <dgm:spPr/>
    </dgm:pt>
    <dgm:pt modelId="{B18C7283-E0C4-4DD8-964D-EB9B38C556C2}" type="pres">
      <dgm:prSet presAssocID="{77A350A0-7C10-4F5E-8526-36F350D6FA5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9932A65-3188-4D39-81A2-4EFB4C4D3078}" type="presOf" srcId="{3C85E751-049A-4000-B979-514776743A0B}" destId="{5229A224-2DA9-4F5C-8E05-91FA1CC30100}" srcOrd="0" destOrd="0" presId="urn:microsoft.com/office/officeart/2005/8/layout/vList2"/>
    <dgm:cxn modelId="{7693F4F7-6806-4034-B0C3-F1F9902E9E57}" srcId="{3C85E751-049A-4000-B979-514776743A0B}" destId="{77A350A0-7C10-4F5E-8526-36F350D6FA56}" srcOrd="0" destOrd="0" parTransId="{6E6CAFF9-19F5-4080-A163-CAA704BA2217}" sibTransId="{4D44DFDC-7612-41EC-9149-EC8FF324F669}"/>
    <dgm:cxn modelId="{215DC116-F500-41A6-BC8A-2527BF660487}" type="presOf" srcId="{77A350A0-7C10-4F5E-8526-36F350D6FA56}" destId="{B18C7283-E0C4-4DD8-964D-EB9B38C556C2}" srcOrd="0" destOrd="0" presId="urn:microsoft.com/office/officeart/2005/8/layout/vList2"/>
    <dgm:cxn modelId="{104C033C-99C5-4884-A61C-C29DA37EFD8E}" type="presParOf" srcId="{5229A224-2DA9-4F5C-8E05-91FA1CC30100}" destId="{B18C7283-E0C4-4DD8-964D-EB9B38C556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F20F19-2707-492B-B905-BC63167A96C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308AF-D47A-404E-A24C-F5348528CB4E}">
      <dgm:prSet custT="1"/>
      <dgm:spPr/>
      <dgm:t>
        <a:bodyPr/>
        <a:lstStyle/>
        <a:p>
          <a:pPr rtl="0"/>
          <a:r>
            <a:rPr lang="ru-RU" sz="2800" dirty="0" err="1" smtClean="0"/>
            <a:t>выраженныи</a:t>
          </a:r>
          <a:r>
            <a:rPr lang="ru-RU" sz="2800" dirty="0" smtClean="0"/>
            <a:t>̆ </a:t>
          </a:r>
          <a:r>
            <a:rPr lang="ru-RU" sz="2800" b="1" dirty="0" smtClean="0"/>
            <a:t>интерес к другим людям.</a:t>
          </a:r>
          <a:endParaRPr lang="ru-RU" sz="2800" dirty="0"/>
        </a:p>
      </dgm:t>
    </dgm:pt>
    <dgm:pt modelId="{908DDB6F-F0BF-497A-BA66-2FAB8D690510}" type="parTrans" cxnId="{EFD5A8F5-0787-490C-B8DA-23DEA1DD5B7C}">
      <dgm:prSet/>
      <dgm:spPr/>
      <dgm:t>
        <a:bodyPr/>
        <a:lstStyle/>
        <a:p>
          <a:endParaRPr lang="ru-RU"/>
        </a:p>
      </dgm:t>
    </dgm:pt>
    <dgm:pt modelId="{0B6B14D3-F5C0-4C74-9DB1-1798ACC07469}" type="sibTrans" cxnId="{EFD5A8F5-0787-490C-B8DA-23DEA1DD5B7C}">
      <dgm:prSet/>
      <dgm:spPr/>
      <dgm:t>
        <a:bodyPr/>
        <a:lstStyle/>
        <a:p>
          <a:endParaRPr lang="ru-RU"/>
        </a:p>
      </dgm:t>
    </dgm:pt>
    <dgm:pt modelId="{89140009-5D71-4294-BF92-EA827BCFF32D}">
      <dgm:prSet custT="1"/>
      <dgm:spPr/>
      <dgm:t>
        <a:bodyPr/>
        <a:lstStyle/>
        <a:p>
          <a:pPr rtl="0"/>
          <a:r>
            <a:rPr lang="ru-RU" sz="2800" b="1" dirty="0" smtClean="0"/>
            <a:t>проблемы непонимания их чувств, намерении</a:t>
          </a:r>
          <a:r>
            <a:rPr lang="ru-RU" sz="2800" b="1" dirty="0" smtClean="0"/>
            <a:t>̆</a:t>
          </a:r>
          <a:endParaRPr lang="ru-RU" sz="2800" dirty="0"/>
        </a:p>
      </dgm:t>
    </dgm:pt>
    <dgm:pt modelId="{30FC7E11-7A2E-499C-8DAD-DF84BD873236}" type="parTrans" cxnId="{8DC8AE7D-0580-4721-9FF5-8146628737D6}">
      <dgm:prSet/>
      <dgm:spPr/>
      <dgm:t>
        <a:bodyPr/>
        <a:lstStyle/>
        <a:p>
          <a:endParaRPr lang="ru-RU"/>
        </a:p>
      </dgm:t>
    </dgm:pt>
    <dgm:pt modelId="{F93DBAAD-87F6-4F8A-9287-D867D2915780}" type="sibTrans" cxnId="{8DC8AE7D-0580-4721-9FF5-8146628737D6}">
      <dgm:prSet/>
      <dgm:spPr/>
      <dgm:t>
        <a:bodyPr/>
        <a:lstStyle/>
        <a:p>
          <a:endParaRPr lang="ru-RU"/>
        </a:p>
      </dgm:t>
    </dgm:pt>
    <dgm:pt modelId="{BC43096A-0D7B-459D-A5EB-E7C2D8FC3843}">
      <dgm:prSet custT="1"/>
      <dgm:spPr/>
      <dgm:t>
        <a:bodyPr/>
        <a:lstStyle/>
        <a:p>
          <a:pPr rtl="0"/>
          <a:r>
            <a:rPr lang="ru-RU" sz="2800" dirty="0" smtClean="0"/>
            <a:t>сохраняется наивность, «детскость» в отношениях.</a:t>
          </a:r>
          <a:endParaRPr lang="ru-RU" sz="2800" dirty="0"/>
        </a:p>
      </dgm:t>
    </dgm:pt>
    <dgm:pt modelId="{27C75E8F-EAFC-4939-B2E5-DF72DFBFD372}" type="parTrans" cxnId="{704728CE-ECC3-4B51-A09B-0E9A326B12E7}">
      <dgm:prSet/>
      <dgm:spPr/>
      <dgm:t>
        <a:bodyPr/>
        <a:lstStyle/>
        <a:p>
          <a:endParaRPr lang="ru-RU"/>
        </a:p>
      </dgm:t>
    </dgm:pt>
    <dgm:pt modelId="{9F200436-7796-4E6A-8CEC-3CAB0813D5AE}" type="sibTrans" cxnId="{704728CE-ECC3-4B51-A09B-0E9A326B12E7}">
      <dgm:prSet/>
      <dgm:spPr/>
      <dgm:t>
        <a:bodyPr/>
        <a:lstStyle/>
        <a:p>
          <a:endParaRPr lang="ru-RU"/>
        </a:p>
      </dgm:t>
    </dgm:pt>
    <dgm:pt modelId="{92566490-D516-408E-9C4F-966B9AD7D866}">
      <dgm:prSet custT="1"/>
      <dgm:spPr/>
      <dgm:t>
        <a:bodyPr/>
        <a:lstStyle/>
        <a:p>
          <a:pPr rtl="0"/>
          <a:r>
            <a:rPr lang="ru-RU" sz="2800" dirty="0" smtClean="0"/>
            <a:t>проблемы у таких </a:t>
          </a:r>
          <a:r>
            <a:rPr lang="ru-RU" sz="2800" dirty="0" err="1" smtClean="0"/>
            <a:t>детеи</a:t>
          </a:r>
          <a:r>
            <a:rPr lang="ru-RU" sz="2800" dirty="0" smtClean="0"/>
            <a:t>̆ возникают в </a:t>
          </a:r>
          <a:r>
            <a:rPr lang="ru-RU" sz="2800" b="1" dirty="0" smtClean="0"/>
            <a:t>установлении контактов со сверстниками.</a:t>
          </a:r>
          <a:endParaRPr lang="ru-RU" sz="2800" dirty="0"/>
        </a:p>
      </dgm:t>
    </dgm:pt>
    <dgm:pt modelId="{711837B0-2EB7-4B32-B668-6CF82F6136B3}" type="parTrans" cxnId="{1AFF02F5-B157-475C-B559-FBE4BC0C7964}">
      <dgm:prSet/>
      <dgm:spPr/>
      <dgm:t>
        <a:bodyPr/>
        <a:lstStyle/>
        <a:p>
          <a:endParaRPr lang="ru-RU"/>
        </a:p>
      </dgm:t>
    </dgm:pt>
    <dgm:pt modelId="{ACBA7D51-12CE-4FF7-B547-CD34A5DB2DB2}" type="sibTrans" cxnId="{1AFF02F5-B157-475C-B559-FBE4BC0C7964}">
      <dgm:prSet/>
      <dgm:spPr/>
      <dgm:t>
        <a:bodyPr/>
        <a:lstStyle/>
        <a:p>
          <a:endParaRPr lang="ru-RU"/>
        </a:p>
      </dgm:t>
    </dgm:pt>
    <dgm:pt modelId="{632A83AD-7390-4F20-8CDA-38FBE7D1C217}" type="pres">
      <dgm:prSet presAssocID="{7CF20F19-2707-492B-B905-BC63167A96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F446D-6B0B-4D04-AE1B-2DFE85006304}" type="pres">
      <dgm:prSet presAssocID="{38C308AF-D47A-404E-A24C-F5348528CB4E}" presName="circle1" presStyleLbl="node1" presStyleIdx="0" presStyleCnt="4" custLinFactNeighborX="7955"/>
      <dgm:spPr>
        <a:solidFill>
          <a:srgbClr val="FF0000"/>
        </a:solidFill>
      </dgm:spPr>
    </dgm:pt>
    <dgm:pt modelId="{F58E5FB8-FB37-4ED8-B949-231C8207B6E7}" type="pres">
      <dgm:prSet presAssocID="{38C308AF-D47A-404E-A24C-F5348528CB4E}" presName="space" presStyleCnt="0"/>
      <dgm:spPr/>
    </dgm:pt>
    <dgm:pt modelId="{50F0760C-47C6-4A2F-BAE7-15B46C140A85}" type="pres">
      <dgm:prSet presAssocID="{38C308AF-D47A-404E-A24C-F5348528CB4E}" presName="rect1" presStyleLbl="alignAcc1" presStyleIdx="0" presStyleCnt="4"/>
      <dgm:spPr/>
      <dgm:t>
        <a:bodyPr/>
        <a:lstStyle/>
        <a:p>
          <a:endParaRPr lang="ru-RU"/>
        </a:p>
      </dgm:t>
    </dgm:pt>
    <dgm:pt modelId="{DDE23C84-D948-4DA1-B4CE-D620701B662C}" type="pres">
      <dgm:prSet presAssocID="{89140009-5D71-4294-BF92-EA827BCFF32D}" presName="vertSpace2" presStyleLbl="node1" presStyleIdx="0" presStyleCnt="4"/>
      <dgm:spPr/>
    </dgm:pt>
    <dgm:pt modelId="{ABF08F72-95FB-49BF-A24D-7FE22171AFC8}" type="pres">
      <dgm:prSet presAssocID="{89140009-5D71-4294-BF92-EA827BCFF32D}" presName="circle2" presStyleLbl="node1" presStyleIdx="1" presStyleCnt="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FA0BD6E2-4116-41FB-AB67-AF64BF0EC6A5}" type="pres">
      <dgm:prSet presAssocID="{89140009-5D71-4294-BF92-EA827BCFF32D}" presName="rect2" presStyleLbl="alignAcc1" presStyleIdx="1" presStyleCnt="4"/>
      <dgm:spPr/>
      <dgm:t>
        <a:bodyPr/>
        <a:lstStyle/>
        <a:p>
          <a:endParaRPr lang="ru-RU"/>
        </a:p>
      </dgm:t>
    </dgm:pt>
    <dgm:pt modelId="{E47C44A5-3F68-4920-8E74-02B1FC6CFC74}" type="pres">
      <dgm:prSet presAssocID="{BC43096A-0D7B-459D-A5EB-E7C2D8FC3843}" presName="vertSpace3" presStyleLbl="node1" presStyleIdx="1" presStyleCnt="4"/>
      <dgm:spPr/>
    </dgm:pt>
    <dgm:pt modelId="{43D1E7BD-115A-4658-8C27-C9F69EB3AEE9}" type="pres">
      <dgm:prSet presAssocID="{BC43096A-0D7B-459D-A5EB-E7C2D8FC3843}" presName="circle3" presStyleLbl="node1" presStyleIdx="2" presStyleCnt="4"/>
      <dgm:spPr>
        <a:solidFill>
          <a:srgbClr val="FF0000"/>
        </a:solidFill>
      </dgm:spPr>
    </dgm:pt>
    <dgm:pt modelId="{A958A938-3C2C-4B5C-9078-8DECAEAA0356}" type="pres">
      <dgm:prSet presAssocID="{BC43096A-0D7B-459D-A5EB-E7C2D8FC3843}" presName="rect3" presStyleLbl="alignAcc1" presStyleIdx="2" presStyleCnt="4"/>
      <dgm:spPr/>
      <dgm:t>
        <a:bodyPr/>
        <a:lstStyle/>
        <a:p>
          <a:endParaRPr lang="ru-RU"/>
        </a:p>
      </dgm:t>
    </dgm:pt>
    <dgm:pt modelId="{18DB8395-426B-43D0-B3EA-DDDFAA160025}" type="pres">
      <dgm:prSet presAssocID="{92566490-D516-408E-9C4F-966B9AD7D866}" presName="vertSpace4" presStyleLbl="node1" presStyleIdx="2" presStyleCnt="4"/>
      <dgm:spPr/>
    </dgm:pt>
    <dgm:pt modelId="{2123C8D2-331C-4BCF-92C9-44C475D99649}" type="pres">
      <dgm:prSet presAssocID="{92566490-D516-408E-9C4F-966B9AD7D866}" presName="circle4" presStyleLbl="node1" presStyleIdx="3" presStyleCnt="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D22C1157-2FD0-4624-BE26-B07CAC432C83}" type="pres">
      <dgm:prSet presAssocID="{92566490-D516-408E-9C4F-966B9AD7D866}" presName="rect4" presStyleLbl="alignAcc1" presStyleIdx="3" presStyleCnt="4" custScaleX="100000" custScaleY="130495"/>
      <dgm:spPr/>
      <dgm:t>
        <a:bodyPr/>
        <a:lstStyle/>
        <a:p>
          <a:endParaRPr lang="ru-RU"/>
        </a:p>
      </dgm:t>
    </dgm:pt>
    <dgm:pt modelId="{D5ABD5FF-9405-4023-93B7-F7D15230F772}" type="pres">
      <dgm:prSet presAssocID="{38C308AF-D47A-404E-A24C-F5348528CB4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0F674-53D3-425C-8731-4C9D303AE299}" type="pres">
      <dgm:prSet presAssocID="{89140009-5D71-4294-BF92-EA827BCFF32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CBF22-22DF-4B9F-A286-A54D5ED1BDE9}" type="pres">
      <dgm:prSet presAssocID="{BC43096A-0D7B-459D-A5EB-E7C2D8FC384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C328A-AA7F-4175-BF1D-01572E47CB6E}" type="pres">
      <dgm:prSet presAssocID="{92566490-D516-408E-9C4F-966B9AD7D866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706A3C-4A46-4B0D-B378-1FC36E05C21D}" type="presOf" srcId="{92566490-D516-408E-9C4F-966B9AD7D866}" destId="{53FC328A-AA7F-4175-BF1D-01572E47CB6E}" srcOrd="1" destOrd="0" presId="urn:microsoft.com/office/officeart/2005/8/layout/target3"/>
    <dgm:cxn modelId="{8DC8AE7D-0580-4721-9FF5-8146628737D6}" srcId="{7CF20F19-2707-492B-B905-BC63167A96CB}" destId="{89140009-5D71-4294-BF92-EA827BCFF32D}" srcOrd="1" destOrd="0" parTransId="{30FC7E11-7A2E-499C-8DAD-DF84BD873236}" sibTransId="{F93DBAAD-87F6-4F8A-9287-D867D2915780}"/>
    <dgm:cxn modelId="{C36C9693-C6C6-487C-A71C-5DFE74A97B14}" type="presOf" srcId="{7CF20F19-2707-492B-B905-BC63167A96CB}" destId="{632A83AD-7390-4F20-8CDA-38FBE7D1C217}" srcOrd="0" destOrd="0" presId="urn:microsoft.com/office/officeart/2005/8/layout/target3"/>
    <dgm:cxn modelId="{EFD5A8F5-0787-490C-B8DA-23DEA1DD5B7C}" srcId="{7CF20F19-2707-492B-B905-BC63167A96CB}" destId="{38C308AF-D47A-404E-A24C-F5348528CB4E}" srcOrd="0" destOrd="0" parTransId="{908DDB6F-F0BF-497A-BA66-2FAB8D690510}" sibTransId="{0B6B14D3-F5C0-4C74-9DB1-1798ACC07469}"/>
    <dgm:cxn modelId="{FBCAD154-2FE6-477F-ABD4-BE572F0D3A81}" type="presOf" srcId="{38C308AF-D47A-404E-A24C-F5348528CB4E}" destId="{D5ABD5FF-9405-4023-93B7-F7D15230F772}" srcOrd="1" destOrd="0" presId="urn:microsoft.com/office/officeart/2005/8/layout/target3"/>
    <dgm:cxn modelId="{6995AE89-03FB-4EF3-AF65-7531872A95DD}" type="presOf" srcId="{92566490-D516-408E-9C4F-966B9AD7D866}" destId="{D22C1157-2FD0-4624-BE26-B07CAC432C83}" srcOrd="0" destOrd="0" presId="urn:microsoft.com/office/officeart/2005/8/layout/target3"/>
    <dgm:cxn modelId="{BD031DCA-BBF4-4352-A36F-9F693A188490}" type="presOf" srcId="{89140009-5D71-4294-BF92-EA827BCFF32D}" destId="{6FA0F674-53D3-425C-8731-4C9D303AE299}" srcOrd="1" destOrd="0" presId="urn:microsoft.com/office/officeart/2005/8/layout/target3"/>
    <dgm:cxn modelId="{1AFF02F5-B157-475C-B559-FBE4BC0C7964}" srcId="{7CF20F19-2707-492B-B905-BC63167A96CB}" destId="{92566490-D516-408E-9C4F-966B9AD7D866}" srcOrd="3" destOrd="0" parTransId="{711837B0-2EB7-4B32-B668-6CF82F6136B3}" sibTransId="{ACBA7D51-12CE-4FF7-B547-CD34A5DB2DB2}"/>
    <dgm:cxn modelId="{0DAD2EAB-61A1-496B-B574-CA66FF322164}" type="presOf" srcId="{BC43096A-0D7B-459D-A5EB-E7C2D8FC3843}" destId="{C31CBF22-22DF-4B9F-A286-A54D5ED1BDE9}" srcOrd="1" destOrd="0" presId="urn:microsoft.com/office/officeart/2005/8/layout/target3"/>
    <dgm:cxn modelId="{704728CE-ECC3-4B51-A09B-0E9A326B12E7}" srcId="{7CF20F19-2707-492B-B905-BC63167A96CB}" destId="{BC43096A-0D7B-459D-A5EB-E7C2D8FC3843}" srcOrd="2" destOrd="0" parTransId="{27C75E8F-EAFC-4939-B2E5-DF72DFBFD372}" sibTransId="{9F200436-7796-4E6A-8CEC-3CAB0813D5AE}"/>
    <dgm:cxn modelId="{9E56DB91-18BB-49CB-89EA-BC457862309D}" type="presOf" srcId="{BC43096A-0D7B-459D-A5EB-E7C2D8FC3843}" destId="{A958A938-3C2C-4B5C-9078-8DECAEAA0356}" srcOrd="0" destOrd="0" presId="urn:microsoft.com/office/officeart/2005/8/layout/target3"/>
    <dgm:cxn modelId="{B5066444-C52F-4B72-A252-D1775097AF04}" type="presOf" srcId="{89140009-5D71-4294-BF92-EA827BCFF32D}" destId="{FA0BD6E2-4116-41FB-AB67-AF64BF0EC6A5}" srcOrd="0" destOrd="0" presId="urn:microsoft.com/office/officeart/2005/8/layout/target3"/>
    <dgm:cxn modelId="{93ECE805-4EDD-465C-A9F1-17A2EF7706E8}" type="presOf" srcId="{38C308AF-D47A-404E-A24C-F5348528CB4E}" destId="{50F0760C-47C6-4A2F-BAE7-15B46C140A85}" srcOrd="0" destOrd="0" presId="urn:microsoft.com/office/officeart/2005/8/layout/target3"/>
    <dgm:cxn modelId="{2E10EF11-2FE6-48AC-9E93-915C277A821D}" type="presParOf" srcId="{632A83AD-7390-4F20-8CDA-38FBE7D1C217}" destId="{75DF446D-6B0B-4D04-AE1B-2DFE85006304}" srcOrd="0" destOrd="0" presId="urn:microsoft.com/office/officeart/2005/8/layout/target3"/>
    <dgm:cxn modelId="{567DC545-632B-4CC4-8673-F97F536DBFA2}" type="presParOf" srcId="{632A83AD-7390-4F20-8CDA-38FBE7D1C217}" destId="{F58E5FB8-FB37-4ED8-B949-231C8207B6E7}" srcOrd="1" destOrd="0" presId="urn:microsoft.com/office/officeart/2005/8/layout/target3"/>
    <dgm:cxn modelId="{7EA53D3D-E90F-45AA-9AAF-4C082FC07227}" type="presParOf" srcId="{632A83AD-7390-4F20-8CDA-38FBE7D1C217}" destId="{50F0760C-47C6-4A2F-BAE7-15B46C140A85}" srcOrd="2" destOrd="0" presId="urn:microsoft.com/office/officeart/2005/8/layout/target3"/>
    <dgm:cxn modelId="{6087057E-D693-49E8-B2A4-A14C28B99CD2}" type="presParOf" srcId="{632A83AD-7390-4F20-8CDA-38FBE7D1C217}" destId="{DDE23C84-D948-4DA1-B4CE-D620701B662C}" srcOrd="3" destOrd="0" presId="urn:microsoft.com/office/officeart/2005/8/layout/target3"/>
    <dgm:cxn modelId="{E8CC1161-A70E-42E7-B2D9-FE6FBFA3E122}" type="presParOf" srcId="{632A83AD-7390-4F20-8CDA-38FBE7D1C217}" destId="{ABF08F72-95FB-49BF-A24D-7FE22171AFC8}" srcOrd="4" destOrd="0" presId="urn:microsoft.com/office/officeart/2005/8/layout/target3"/>
    <dgm:cxn modelId="{3196DF84-2515-4837-8E3A-CE7401469E02}" type="presParOf" srcId="{632A83AD-7390-4F20-8CDA-38FBE7D1C217}" destId="{FA0BD6E2-4116-41FB-AB67-AF64BF0EC6A5}" srcOrd="5" destOrd="0" presId="urn:microsoft.com/office/officeart/2005/8/layout/target3"/>
    <dgm:cxn modelId="{E77ABC0A-4465-48FD-A0DC-F58F8FB1B840}" type="presParOf" srcId="{632A83AD-7390-4F20-8CDA-38FBE7D1C217}" destId="{E47C44A5-3F68-4920-8E74-02B1FC6CFC74}" srcOrd="6" destOrd="0" presId="urn:microsoft.com/office/officeart/2005/8/layout/target3"/>
    <dgm:cxn modelId="{D349E51E-234A-409C-8018-332111510EA6}" type="presParOf" srcId="{632A83AD-7390-4F20-8CDA-38FBE7D1C217}" destId="{43D1E7BD-115A-4658-8C27-C9F69EB3AEE9}" srcOrd="7" destOrd="0" presId="urn:microsoft.com/office/officeart/2005/8/layout/target3"/>
    <dgm:cxn modelId="{8C9742F4-41EA-48FE-A81F-094350779504}" type="presParOf" srcId="{632A83AD-7390-4F20-8CDA-38FBE7D1C217}" destId="{A958A938-3C2C-4B5C-9078-8DECAEAA0356}" srcOrd="8" destOrd="0" presId="urn:microsoft.com/office/officeart/2005/8/layout/target3"/>
    <dgm:cxn modelId="{D39253E4-93FE-48C6-89A5-13B47E0A9BB2}" type="presParOf" srcId="{632A83AD-7390-4F20-8CDA-38FBE7D1C217}" destId="{18DB8395-426B-43D0-B3EA-DDDFAA160025}" srcOrd="9" destOrd="0" presId="urn:microsoft.com/office/officeart/2005/8/layout/target3"/>
    <dgm:cxn modelId="{B1919B6D-09E0-4CC1-A742-60FE53E750B2}" type="presParOf" srcId="{632A83AD-7390-4F20-8CDA-38FBE7D1C217}" destId="{2123C8D2-331C-4BCF-92C9-44C475D99649}" srcOrd="10" destOrd="0" presId="urn:microsoft.com/office/officeart/2005/8/layout/target3"/>
    <dgm:cxn modelId="{ADF60713-2BD6-4359-9A05-255163250459}" type="presParOf" srcId="{632A83AD-7390-4F20-8CDA-38FBE7D1C217}" destId="{D22C1157-2FD0-4624-BE26-B07CAC432C83}" srcOrd="11" destOrd="0" presId="urn:microsoft.com/office/officeart/2005/8/layout/target3"/>
    <dgm:cxn modelId="{4374EAE7-1BD6-43EB-982A-385546494712}" type="presParOf" srcId="{632A83AD-7390-4F20-8CDA-38FBE7D1C217}" destId="{D5ABD5FF-9405-4023-93B7-F7D15230F772}" srcOrd="12" destOrd="0" presId="urn:microsoft.com/office/officeart/2005/8/layout/target3"/>
    <dgm:cxn modelId="{EF8990E7-80C2-4749-B652-9985487B4DCE}" type="presParOf" srcId="{632A83AD-7390-4F20-8CDA-38FBE7D1C217}" destId="{6FA0F674-53D3-425C-8731-4C9D303AE299}" srcOrd="13" destOrd="0" presId="urn:microsoft.com/office/officeart/2005/8/layout/target3"/>
    <dgm:cxn modelId="{BDEE076B-8F08-4C67-B0F2-F2222594AB72}" type="presParOf" srcId="{632A83AD-7390-4F20-8CDA-38FBE7D1C217}" destId="{C31CBF22-22DF-4B9F-A286-A54D5ED1BDE9}" srcOrd="14" destOrd="0" presId="urn:microsoft.com/office/officeart/2005/8/layout/target3"/>
    <dgm:cxn modelId="{95CE892D-B19A-45C4-9956-7D53DF02E5E1}" type="presParOf" srcId="{632A83AD-7390-4F20-8CDA-38FBE7D1C217}" destId="{53FC328A-AA7F-4175-BF1D-01572E47CB6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8DD364-720E-4F91-8431-7ABC0251E58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64CC987-8B34-4BEE-BE99-C76C63CB51D2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3200" dirty="0" smtClean="0"/>
            <a:t>«свернутость» и стереотипность речевых высказываний</a:t>
          </a:r>
          <a:endParaRPr lang="ru-RU" sz="3200" dirty="0"/>
        </a:p>
      </dgm:t>
    </dgm:pt>
    <dgm:pt modelId="{8A968A08-2253-46EA-B9F2-14FE103BBA4F}" type="parTrans" cxnId="{E75F5F5C-B24C-433F-B25A-AB09ED88B914}">
      <dgm:prSet/>
      <dgm:spPr/>
      <dgm:t>
        <a:bodyPr/>
        <a:lstStyle/>
        <a:p>
          <a:endParaRPr lang="ru-RU"/>
        </a:p>
      </dgm:t>
    </dgm:pt>
    <dgm:pt modelId="{1D6B4CAE-4F86-4F49-8AA1-AF2D62E46C5C}" type="sibTrans" cxnId="{E75F5F5C-B24C-433F-B25A-AB09ED88B914}">
      <dgm:prSet/>
      <dgm:spPr/>
      <dgm:t>
        <a:bodyPr/>
        <a:lstStyle/>
        <a:p>
          <a:endParaRPr lang="ru-RU"/>
        </a:p>
      </dgm:t>
    </dgm:pt>
    <dgm:pt modelId="{7E04AC41-A9E3-4832-88BF-7CCBABA8400D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3200" dirty="0" smtClean="0"/>
            <a:t>навязчивое обращение к одним темам и деталям.</a:t>
          </a:r>
          <a:endParaRPr lang="ru-RU" sz="3200" dirty="0"/>
        </a:p>
      </dgm:t>
    </dgm:pt>
    <dgm:pt modelId="{70ED7352-4331-4DEF-BF52-8B69E6678132}" type="parTrans" cxnId="{B18FC2AA-F9AF-4BAB-AAE5-890F8792BF21}">
      <dgm:prSet/>
      <dgm:spPr/>
      <dgm:t>
        <a:bodyPr/>
        <a:lstStyle/>
        <a:p>
          <a:endParaRPr lang="ru-RU"/>
        </a:p>
      </dgm:t>
    </dgm:pt>
    <dgm:pt modelId="{820B7B5C-189B-413B-9ADB-DE82222A031A}" type="sibTrans" cxnId="{B18FC2AA-F9AF-4BAB-AAE5-890F8792BF21}">
      <dgm:prSet/>
      <dgm:spPr/>
      <dgm:t>
        <a:bodyPr/>
        <a:lstStyle/>
        <a:p>
          <a:endParaRPr lang="ru-RU"/>
        </a:p>
      </dgm:t>
    </dgm:pt>
    <dgm:pt modelId="{3354C6C7-AA1F-4055-A6B0-6637761279AF}" type="pres">
      <dgm:prSet presAssocID="{CA8DD364-720E-4F91-8431-7ABC0251E5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DA1884-EC94-402B-8E18-53A2A9D1384A}" type="pres">
      <dgm:prSet presAssocID="{B64CC987-8B34-4BEE-BE99-C76C63CB51D2}" presName="hierRoot1" presStyleCnt="0">
        <dgm:presLayoutVars>
          <dgm:hierBranch val="init"/>
        </dgm:presLayoutVars>
      </dgm:prSet>
      <dgm:spPr/>
    </dgm:pt>
    <dgm:pt modelId="{2E5D9E52-F210-452D-86E1-832DB9FAC3B7}" type="pres">
      <dgm:prSet presAssocID="{B64CC987-8B34-4BEE-BE99-C76C63CB51D2}" presName="rootComposite1" presStyleCnt="0"/>
      <dgm:spPr/>
    </dgm:pt>
    <dgm:pt modelId="{B255EBBB-C9AB-4C2E-8077-5A0058BF2536}" type="pres">
      <dgm:prSet presAssocID="{B64CC987-8B34-4BEE-BE99-C76C63CB51D2}" presName="rootText1" presStyleLbl="node0" presStyleIdx="0" presStyleCnt="2" custScaleX="89669" custLinFactNeighborX="188" custLinFactNeighborY="-98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9502CD-E3BD-472D-8BF5-4950A179BB50}" type="pres">
      <dgm:prSet presAssocID="{B64CC987-8B34-4BEE-BE99-C76C63CB51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6DBF349-5934-4603-A107-A0C0D1BE0088}" type="pres">
      <dgm:prSet presAssocID="{B64CC987-8B34-4BEE-BE99-C76C63CB51D2}" presName="hierChild2" presStyleCnt="0"/>
      <dgm:spPr/>
    </dgm:pt>
    <dgm:pt modelId="{6A0F9D77-BD50-4F05-BE0C-6A3453A051B6}" type="pres">
      <dgm:prSet presAssocID="{B64CC987-8B34-4BEE-BE99-C76C63CB51D2}" presName="hierChild3" presStyleCnt="0"/>
      <dgm:spPr/>
    </dgm:pt>
    <dgm:pt modelId="{ED8F48FE-1040-49A6-B4B9-49C2D2033965}" type="pres">
      <dgm:prSet presAssocID="{7E04AC41-A9E3-4832-88BF-7CCBABA8400D}" presName="hierRoot1" presStyleCnt="0">
        <dgm:presLayoutVars>
          <dgm:hierBranch val="init"/>
        </dgm:presLayoutVars>
      </dgm:prSet>
      <dgm:spPr/>
    </dgm:pt>
    <dgm:pt modelId="{F2F6F42E-8ABD-4816-9683-1AA6C82B0260}" type="pres">
      <dgm:prSet presAssocID="{7E04AC41-A9E3-4832-88BF-7CCBABA8400D}" presName="rootComposite1" presStyleCnt="0"/>
      <dgm:spPr/>
    </dgm:pt>
    <dgm:pt modelId="{483081B1-E73F-4A28-A6C7-9D26E14D5C4C}" type="pres">
      <dgm:prSet presAssocID="{7E04AC41-A9E3-4832-88BF-7CCBABA8400D}" presName="rootText1" presStyleLbl="node0" presStyleIdx="1" presStyleCnt="2" custScaleX="91986" custLinFactY="-2863" custLinFactNeighborX="5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1AB792-0333-451D-A9F3-0735C9761C69}" type="pres">
      <dgm:prSet presAssocID="{7E04AC41-A9E3-4832-88BF-7CCBABA840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8265D1-B27F-487E-82F4-4E474194720B}" type="pres">
      <dgm:prSet presAssocID="{7E04AC41-A9E3-4832-88BF-7CCBABA8400D}" presName="hierChild2" presStyleCnt="0"/>
      <dgm:spPr/>
    </dgm:pt>
    <dgm:pt modelId="{03A41611-7263-4C6A-822E-9DDD698552B2}" type="pres">
      <dgm:prSet presAssocID="{7E04AC41-A9E3-4832-88BF-7CCBABA8400D}" presName="hierChild3" presStyleCnt="0"/>
      <dgm:spPr/>
    </dgm:pt>
  </dgm:ptLst>
  <dgm:cxnLst>
    <dgm:cxn modelId="{AB1CF5F1-97C6-4B8B-B287-CBAFEE752531}" type="presOf" srcId="{CA8DD364-720E-4F91-8431-7ABC0251E58F}" destId="{3354C6C7-AA1F-4055-A6B0-6637761279AF}" srcOrd="0" destOrd="0" presId="urn:microsoft.com/office/officeart/2005/8/layout/orgChart1"/>
    <dgm:cxn modelId="{EA1094D6-EF96-4047-B1C0-8D329F8AC6DF}" type="presOf" srcId="{B64CC987-8B34-4BEE-BE99-C76C63CB51D2}" destId="{B255EBBB-C9AB-4C2E-8077-5A0058BF2536}" srcOrd="0" destOrd="0" presId="urn:microsoft.com/office/officeart/2005/8/layout/orgChart1"/>
    <dgm:cxn modelId="{703C181B-F643-4B8F-81EA-2C81FC055090}" type="presOf" srcId="{7E04AC41-A9E3-4832-88BF-7CCBABA8400D}" destId="{483081B1-E73F-4A28-A6C7-9D26E14D5C4C}" srcOrd="0" destOrd="0" presId="urn:microsoft.com/office/officeart/2005/8/layout/orgChart1"/>
    <dgm:cxn modelId="{B18FC2AA-F9AF-4BAB-AAE5-890F8792BF21}" srcId="{CA8DD364-720E-4F91-8431-7ABC0251E58F}" destId="{7E04AC41-A9E3-4832-88BF-7CCBABA8400D}" srcOrd="1" destOrd="0" parTransId="{70ED7352-4331-4DEF-BF52-8B69E6678132}" sibTransId="{820B7B5C-189B-413B-9ADB-DE82222A031A}"/>
    <dgm:cxn modelId="{9BDE011A-28F7-4D7A-A1CF-951861FFB86B}" type="presOf" srcId="{7E04AC41-A9E3-4832-88BF-7CCBABA8400D}" destId="{3F1AB792-0333-451D-A9F3-0735C9761C69}" srcOrd="1" destOrd="0" presId="urn:microsoft.com/office/officeart/2005/8/layout/orgChart1"/>
    <dgm:cxn modelId="{E75F5F5C-B24C-433F-B25A-AB09ED88B914}" srcId="{CA8DD364-720E-4F91-8431-7ABC0251E58F}" destId="{B64CC987-8B34-4BEE-BE99-C76C63CB51D2}" srcOrd="0" destOrd="0" parTransId="{8A968A08-2253-46EA-B9F2-14FE103BBA4F}" sibTransId="{1D6B4CAE-4F86-4F49-8AA1-AF2D62E46C5C}"/>
    <dgm:cxn modelId="{3C5691C4-B524-4250-97E3-346780DA4696}" type="presOf" srcId="{B64CC987-8B34-4BEE-BE99-C76C63CB51D2}" destId="{EB9502CD-E3BD-472D-8BF5-4950A179BB50}" srcOrd="1" destOrd="0" presId="urn:microsoft.com/office/officeart/2005/8/layout/orgChart1"/>
    <dgm:cxn modelId="{37D70982-DACB-47ED-8051-F2DC013ACAF0}" type="presParOf" srcId="{3354C6C7-AA1F-4055-A6B0-6637761279AF}" destId="{AADA1884-EC94-402B-8E18-53A2A9D1384A}" srcOrd="0" destOrd="0" presId="urn:microsoft.com/office/officeart/2005/8/layout/orgChart1"/>
    <dgm:cxn modelId="{E839636F-875F-4977-904D-289574087B77}" type="presParOf" srcId="{AADA1884-EC94-402B-8E18-53A2A9D1384A}" destId="{2E5D9E52-F210-452D-86E1-832DB9FAC3B7}" srcOrd="0" destOrd="0" presId="urn:microsoft.com/office/officeart/2005/8/layout/orgChart1"/>
    <dgm:cxn modelId="{E43ED740-2563-4F52-8D49-32AB0E6EE71E}" type="presParOf" srcId="{2E5D9E52-F210-452D-86E1-832DB9FAC3B7}" destId="{B255EBBB-C9AB-4C2E-8077-5A0058BF2536}" srcOrd="0" destOrd="0" presId="urn:microsoft.com/office/officeart/2005/8/layout/orgChart1"/>
    <dgm:cxn modelId="{9CFBAD99-52F3-43F4-B50C-AEBA9A6D116C}" type="presParOf" srcId="{2E5D9E52-F210-452D-86E1-832DB9FAC3B7}" destId="{EB9502CD-E3BD-472D-8BF5-4950A179BB50}" srcOrd="1" destOrd="0" presId="urn:microsoft.com/office/officeart/2005/8/layout/orgChart1"/>
    <dgm:cxn modelId="{50238CC8-B2F8-4839-A700-628B46465ACF}" type="presParOf" srcId="{AADA1884-EC94-402B-8E18-53A2A9D1384A}" destId="{E6DBF349-5934-4603-A107-A0C0D1BE0088}" srcOrd="1" destOrd="0" presId="urn:microsoft.com/office/officeart/2005/8/layout/orgChart1"/>
    <dgm:cxn modelId="{2E39C1CF-5728-42DF-9206-2860DBE93FE8}" type="presParOf" srcId="{AADA1884-EC94-402B-8E18-53A2A9D1384A}" destId="{6A0F9D77-BD50-4F05-BE0C-6A3453A051B6}" srcOrd="2" destOrd="0" presId="urn:microsoft.com/office/officeart/2005/8/layout/orgChart1"/>
    <dgm:cxn modelId="{E1CED8CA-8912-47D2-8F8D-DCD4BE4152EB}" type="presParOf" srcId="{3354C6C7-AA1F-4055-A6B0-6637761279AF}" destId="{ED8F48FE-1040-49A6-B4B9-49C2D2033965}" srcOrd="1" destOrd="0" presId="urn:microsoft.com/office/officeart/2005/8/layout/orgChart1"/>
    <dgm:cxn modelId="{4222B616-0D44-40BC-A95B-3D94F44B6F8F}" type="presParOf" srcId="{ED8F48FE-1040-49A6-B4B9-49C2D2033965}" destId="{F2F6F42E-8ABD-4816-9683-1AA6C82B0260}" srcOrd="0" destOrd="0" presId="urn:microsoft.com/office/officeart/2005/8/layout/orgChart1"/>
    <dgm:cxn modelId="{E3BEF706-3DA0-4C3E-8FC0-441CA6CDF135}" type="presParOf" srcId="{F2F6F42E-8ABD-4816-9683-1AA6C82B0260}" destId="{483081B1-E73F-4A28-A6C7-9D26E14D5C4C}" srcOrd="0" destOrd="0" presId="urn:microsoft.com/office/officeart/2005/8/layout/orgChart1"/>
    <dgm:cxn modelId="{A13E0181-2758-405D-9F98-E54FEF926144}" type="presParOf" srcId="{F2F6F42E-8ABD-4816-9683-1AA6C82B0260}" destId="{3F1AB792-0333-451D-A9F3-0735C9761C69}" srcOrd="1" destOrd="0" presId="urn:microsoft.com/office/officeart/2005/8/layout/orgChart1"/>
    <dgm:cxn modelId="{EE21CE84-EF0F-45C9-88C1-876BC85EE792}" type="presParOf" srcId="{ED8F48FE-1040-49A6-B4B9-49C2D2033965}" destId="{6C8265D1-B27F-487E-82F4-4E474194720B}" srcOrd="1" destOrd="0" presId="urn:microsoft.com/office/officeart/2005/8/layout/orgChart1"/>
    <dgm:cxn modelId="{2B045B98-6AE9-45A6-9720-0F5E7D416452}" type="presParOf" srcId="{ED8F48FE-1040-49A6-B4B9-49C2D2033965}" destId="{03A41611-7263-4C6A-822E-9DDD698552B2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7908BC-6BCC-48AE-AB89-0615BC1B703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ru-RU"/>
        </a:p>
      </dgm:t>
    </dgm:pt>
    <dgm:pt modelId="{6C45072F-2D1A-4691-99D5-3E7B180E87D4}">
      <dgm:prSet custT="1"/>
      <dgm:spPr/>
      <dgm:t>
        <a:bodyPr/>
        <a:lstStyle/>
        <a:p>
          <a:pPr rtl="0"/>
          <a:r>
            <a:rPr lang="ru-RU" sz="2400" b="1" dirty="0" smtClean="0"/>
            <a:t>проблема организации диалога</a:t>
          </a:r>
          <a:endParaRPr lang="ru-RU" sz="2400" dirty="0"/>
        </a:p>
      </dgm:t>
    </dgm:pt>
    <dgm:pt modelId="{99569F70-C5A9-459C-965A-92D4149087F1}" type="parTrans" cxnId="{76D24937-B3D5-4FD3-985E-4550AE469C1F}">
      <dgm:prSet/>
      <dgm:spPr/>
      <dgm:t>
        <a:bodyPr/>
        <a:lstStyle/>
        <a:p>
          <a:endParaRPr lang="ru-RU"/>
        </a:p>
      </dgm:t>
    </dgm:pt>
    <dgm:pt modelId="{61EB2FCA-4FF9-450F-825B-A261953A08CA}" type="sibTrans" cxnId="{76D24937-B3D5-4FD3-985E-4550AE469C1F}">
      <dgm:prSet/>
      <dgm:spPr/>
      <dgm:t>
        <a:bodyPr/>
        <a:lstStyle/>
        <a:p>
          <a:endParaRPr lang="ru-RU"/>
        </a:p>
      </dgm:t>
    </dgm:pt>
    <dgm:pt modelId="{99DEC662-6813-46DE-81CF-2ABAD31D176C}">
      <dgm:prSet custT="1"/>
      <dgm:spPr/>
      <dgm:t>
        <a:bodyPr/>
        <a:lstStyle/>
        <a:p>
          <a:pPr rtl="0"/>
          <a:r>
            <a:rPr lang="ru-RU" sz="2400" dirty="0" smtClean="0"/>
            <a:t>слабое представление об уместности обсуждения в </a:t>
          </a:r>
          <a:r>
            <a:rPr lang="ru-RU" sz="2400" dirty="0" err="1" smtClean="0"/>
            <a:t>данныи</a:t>
          </a:r>
          <a:r>
            <a:rPr lang="ru-RU" sz="2400" dirty="0" smtClean="0"/>
            <a:t>̆ момент той или </a:t>
          </a:r>
          <a:r>
            <a:rPr lang="ru-RU" sz="2400" dirty="0" err="1" smtClean="0"/>
            <a:t>инои</a:t>
          </a:r>
          <a:r>
            <a:rPr lang="ru-RU" sz="2400" dirty="0" smtClean="0"/>
            <a:t>̆ темы</a:t>
          </a:r>
          <a:endParaRPr lang="ru-RU" sz="2400" dirty="0"/>
        </a:p>
      </dgm:t>
    </dgm:pt>
    <dgm:pt modelId="{58E29C97-80A3-4110-8190-12895C6DB1AE}" type="parTrans" cxnId="{CF017403-FC25-4237-94ED-F572FC58C965}">
      <dgm:prSet/>
      <dgm:spPr/>
      <dgm:t>
        <a:bodyPr/>
        <a:lstStyle/>
        <a:p>
          <a:endParaRPr lang="ru-RU"/>
        </a:p>
      </dgm:t>
    </dgm:pt>
    <dgm:pt modelId="{F228EFAA-87B2-4502-8A47-C873152BB0A9}" type="sibTrans" cxnId="{CF017403-FC25-4237-94ED-F572FC58C965}">
      <dgm:prSet/>
      <dgm:spPr/>
      <dgm:t>
        <a:bodyPr/>
        <a:lstStyle/>
        <a:p>
          <a:endParaRPr lang="ru-RU"/>
        </a:p>
      </dgm:t>
    </dgm:pt>
    <dgm:pt modelId="{8738B45B-7811-4556-9E6B-02020CE87B36}">
      <dgm:prSet custT="1"/>
      <dgm:spPr/>
      <dgm:t>
        <a:bodyPr/>
        <a:lstStyle/>
        <a:p>
          <a:pPr rtl="0"/>
          <a:r>
            <a:rPr lang="ru-RU" sz="2400" dirty="0" smtClean="0"/>
            <a:t>трудность восприятия информации, </a:t>
          </a:r>
          <a:r>
            <a:rPr lang="ru-RU" sz="2400" dirty="0" err="1" smtClean="0"/>
            <a:t>находящейся</a:t>
          </a:r>
          <a:r>
            <a:rPr lang="ru-RU" sz="2400" dirty="0" smtClean="0"/>
            <a:t> вне зоны интереса ребенка. </a:t>
          </a:r>
          <a:endParaRPr lang="ru-RU" sz="2400" dirty="0"/>
        </a:p>
      </dgm:t>
    </dgm:pt>
    <dgm:pt modelId="{F6BD069B-5D04-42A2-AF16-095F8C8A0185}" type="parTrans" cxnId="{25014853-2B63-435E-92C4-C9CEC129DE2B}">
      <dgm:prSet/>
      <dgm:spPr/>
      <dgm:t>
        <a:bodyPr/>
        <a:lstStyle/>
        <a:p>
          <a:endParaRPr lang="ru-RU"/>
        </a:p>
      </dgm:t>
    </dgm:pt>
    <dgm:pt modelId="{EF3CF118-C83E-4668-BD3D-D7DE1EA2B2E1}" type="sibTrans" cxnId="{25014853-2B63-435E-92C4-C9CEC129DE2B}">
      <dgm:prSet/>
      <dgm:spPr/>
      <dgm:t>
        <a:bodyPr/>
        <a:lstStyle/>
        <a:p>
          <a:endParaRPr lang="ru-RU"/>
        </a:p>
      </dgm:t>
    </dgm:pt>
    <dgm:pt modelId="{DAD293B1-CF02-40EA-B592-EDF3C05786F0}">
      <dgm:prSet custT="1"/>
      <dgm:spPr/>
      <dgm:t>
        <a:bodyPr/>
        <a:lstStyle/>
        <a:p>
          <a:pPr rtl="0"/>
          <a:r>
            <a:rPr lang="ru-RU" sz="2400" dirty="0" smtClean="0"/>
            <a:t>недостаточное понимание переносного значения.</a:t>
          </a:r>
          <a:endParaRPr lang="ru-RU" sz="2400" dirty="0"/>
        </a:p>
      </dgm:t>
    </dgm:pt>
    <dgm:pt modelId="{5B55035E-34C9-45C4-80A2-A25A3C71BC22}" type="parTrans" cxnId="{6090C2CC-9396-483D-B03F-1461EEED98E0}">
      <dgm:prSet/>
      <dgm:spPr/>
      <dgm:t>
        <a:bodyPr/>
        <a:lstStyle/>
        <a:p>
          <a:endParaRPr lang="ru-RU"/>
        </a:p>
      </dgm:t>
    </dgm:pt>
    <dgm:pt modelId="{44E4B615-5C0F-4B4E-828C-794C08324CCA}" type="sibTrans" cxnId="{6090C2CC-9396-483D-B03F-1461EEED98E0}">
      <dgm:prSet/>
      <dgm:spPr/>
      <dgm:t>
        <a:bodyPr/>
        <a:lstStyle/>
        <a:p>
          <a:endParaRPr lang="ru-RU"/>
        </a:p>
      </dgm:t>
    </dgm:pt>
    <dgm:pt modelId="{D85DB404-AA3D-4EA2-9465-F8D545D930D4}">
      <dgm:prSet custT="1"/>
      <dgm:spPr/>
      <dgm:t>
        <a:bodyPr/>
        <a:lstStyle/>
        <a:p>
          <a:pPr rtl="0"/>
          <a:r>
            <a:rPr lang="ru-RU" sz="2400" b="1" dirty="0" smtClean="0"/>
            <a:t>задержка в развитии других форм общения</a:t>
          </a:r>
          <a:endParaRPr lang="ru-RU" sz="2400" dirty="0"/>
        </a:p>
      </dgm:t>
    </dgm:pt>
    <dgm:pt modelId="{C14C2041-5495-4CE7-B0D8-16F6C60BD3FD}" type="parTrans" cxnId="{8F38AFE0-9D5D-4B7A-A77E-C58243C13D24}">
      <dgm:prSet/>
      <dgm:spPr/>
      <dgm:t>
        <a:bodyPr/>
        <a:lstStyle/>
        <a:p>
          <a:endParaRPr lang="ru-RU"/>
        </a:p>
      </dgm:t>
    </dgm:pt>
    <dgm:pt modelId="{3DF4A2D4-08E6-4CFC-B5B5-EE0E5D9934D8}" type="sibTrans" cxnId="{8F38AFE0-9D5D-4B7A-A77E-C58243C13D24}">
      <dgm:prSet/>
      <dgm:spPr/>
      <dgm:t>
        <a:bodyPr/>
        <a:lstStyle/>
        <a:p>
          <a:endParaRPr lang="ru-RU"/>
        </a:p>
      </dgm:t>
    </dgm:pt>
    <dgm:pt modelId="{E2DA47E5-C3A2-495D-ADD7-069AE674AE88}" type="pres">
      <dgm:prSet presAssocID="{0A7908BC-6BCC-48AE-AB89-0615BC1B70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3EC51-A39F-420C-8F98-0A899873C604}" type="pres">
      <dgm:prSet presAssocID="{6C45072F-2D1A-4691-99D5-3E7B180E87D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9E8DA-3240-4A04-A5FD-D6229FFB03A1}" type="pres">
      <dgm:prSet presAssocID="{61EB2FCA-4FF9-450F-825B-A261953A08CA}" presName="spacer" presStyleCnt="0"/>
      <dgm:spPr/>
    </dgm:pt>
    <dgm:pt modelId="{010CDAA3-95D0-4EB8-B834-D4BE3922D213}" type="pres">
      <dgm:prSet presAssocID="{99DEC662-6813-46DE-81CF-2ABAD31D176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FB47E-14F7-45CC-95E1-95430863CC38}" type="pres">
      <dgm:prSet presAssocID="{F228EFAA-87B2-4502-8A47-C873152BB0A9}" presName="spacer" presStyleCnt="0"/>
      <dgm:spPr/>
    </dgm:pt>
    <dgm:pt modelId="{F13A061F-F9A9-4508-8F00-BA62B21B2929}" type="pres">
      <dgm:prSet presAssocID="{8738B45B-7811-4556-9E6B-02020CE87B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237D4-9FA9-4358-8993-0D7C2AA5BEDB}" type="pres">
      <dgm:prSet presAssocID="{EF3CF118-C83E-4668-BD3D-D7DE1EA2B2E1}" presName="spacer" presStyleCnt="0"/>
      <dgm:spPr/>
    </dgm:pt>
    <dgm:pt modelId="{86C6A32E-A758-451F-A3C1-8BD0CA6EDFA2}" type="pres">
      <dgm:prSet presAssocID="{DAD293B1-CF02-40EA-B592-EDF3C05786F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F2B1B-EC06-4978-B2C2-BFE0D8EC0F9B}" type="pres">
      <dgm:prSet presAssocID="{44E4B615-5C0F-4B4E-828C-794C08324CCA}" presName="spacer" presStyleCnt="0"/>
      <dgm:spPr/>
    </dgm:pt>
    <dgm:pt modelId="{AEAE365F-4FDE-4411-9CFA-9AB4D7E7066C}" type="pres">
      <dgm:prSet presAssocID="{D85DB404-AA3D-4EA2-9465-F8D545D930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8AFE0-9D5D-4B7A-A77E-C58243C13D24}" srcId="{0A7908BC-6BCC-48AE-AB89-0615BC1B703B}" destId="{D85DB404-AA3D-4EA2-9465-F8D545D930D4}" srcOrd="4" destOrd="0" parTransId="{C14C2041-5495-4CE7-B0D8-16F6C60BD3FD}" sibTransId="{3DF4A2D4-08E6-4CFC-B5B5-EE0E5D9934D8}"/>
    <dgm:cxn modelId="{B94079A1-FB4B-4A92-89E7-42EA3F1B5D70}" type="presOf" srcId="{DAD293B1-CF02-40EA-B592-EDF3C05786F0}" destId="{86C6A32E-A758-451F-A3C1-8BD0CA6EDFA2}" srcOrd="0" destOrd="0" presId="urn:microsoft.com/office/officeart/2005/8/layout/vList2"/>
    <dgm:cxn modelId="{3C3C5C61-5EA9-45A2-BBA5-7C8680CD5A69}" type="presOf" srcId="{99DEC662-6813-46DE-81CF-2ABAD31D176C}" destId="{010CDAA3-95D0-4EB8-B834-D4BE3922D213}" srcOrd="0" destOrd="0" presId="urn:microsoft.com/office/officeart/2005/8/layout/vList2"/>
    <dgm:cxn modelId="{CC1790E7-6FA3-427A-94A6-3FD5954E0BB2}" type="presOf" srcId="{6C45072F-2D1A-4691-99D5-3E7B180E87D4}" destId="{5CF3EC51-A39F-420C-8F98-0A899873C604}" srcOrd="0" destOrd="0" presId="urn:microsoft.com/office/officeart/2005/8/layout/vList2"/>
    <dgm:cxn modelId="{A9BCB2FD-E549-4A22-80E4-30CD6FEC491D}" type="presOf" srcId="{8738B45B-7811-4556-9E6B-02020CE87B36}" destId="{F13A061F-F9A9-4508-8F00-BA62B21B2929}" srcOrd="0" destOrd="0" presId="urn:microsoft.com/office/officeart/2005/8/layout/vList2"/>
    <dgm:cxn modelId="{76D24937-B3D5-4FD3-985E-4550AE469C1F}" srcId="{0A7908BC-6BCC-48AE-AB89-0615BC1B703B}" destId="{6C45072F-2D1A-4691-99D5-3E7B180E87D4}" srcOrd="0" destOrd="0" parTransId="{99569F70-C5A9-459C-965A-92D4149087F1}" sibTransId="{61EB2FCA-4FF9-450F-825B-A261953A08CA}"/>
    <dgm:cxn modelId="{CF017403-FC25-4237-94ED-F572FC58C965}" srcId="{0A7908BC-6BCC-48AE-AB89-0615BC1B703B}" destId="{99DEC662-6813-46DE-81CF-2ABAD31D176C}" srcOrd="1" destOrd="0" parTransId="{58E29C97-80A3-4110-8190-12895C6DB1AE}" sibTransId="{F228EFAA-87B2-4502-8A47-C873152BB0A9}"/>
    <dgm:cxn modelId="{99D56D64-F908-4024-8EDD-B3F3C6BEA678}" type="presOf" srcId="{0A7908BC-6BCC-48AE-AB89-0615BC1B703B}" destId="{E2DA47E5-C3A2-495D-ADD7-069AE674AE88}" srcOrd="0" destOrd="0" presId="urn:microsoft.com/office/officeart/2005/8/layout/vList2"/>
    <dgm:cxn modelId="{25014853-2B63-435E-92C4-C9CEC129DE2B}" srcId="{0A7908BC-6BCC-48AE-AB89-0615BC1B703B}" destId="{8738B45B-7811-4556-9E6B-02020CE87B36}" srcOrd="2" destOrd="0" parTransId="{F6BD069B-5D04-42A2-AF16-095F8C8A0185}" sibTransId="{EF3CF118-C83E-4668-BD3D-D7DE1EA2B2E1}"/>
    <dgm:cxn modelId="{41F9DDDA-F9E8-4820-8C31-CFF21ADE6BD1}" type="presOf" srcId="{D85DB404-AA3D-4EA2-9465-F8D545D930D4}" destId="{AEAE365F-4FDE-4411-9CFA-9AB4D7E7066C}" srcOrd="0" destOrd="0" presId="urn:microsoft.com/office/officeart/2005/8/layout/vList2"/>
    <dgm:cxn modelId="{6090C2CC-9396-483D-B03F-1461EEED98E0}" srcId="{0A7908BC-6BCC-48AE-AB89-0615BC1B703B}" destId="{DAD293B1-CF02-40EA-B592-EDF3C05786F0}" srcOrd="3" destOrd="0" parTransId="{5B55035E-34C9-45C4-80A2-A25A3C71BC22}" sibTransId="{44E4B615-5C0F-4B4E-828C-794C08324CCA}"/>
    <dgm:cxn modelId="{02FA55CA-15A8-41BB-8DD4-26D93A92E8CA}" type="presParOf" srcId="{E2DA47E5-C3A2-495D-ADD7-069AE674AE88}" destId="{5CF3EC51-A39F-420C-8F98-0A899873C604}" srcOrd="0" destOrd="0" presId="urn:microsoft.com/office/officeart/2005/8/layout/vList2"/>
    <dgm:cxn modelId="{DA914C3A-CA6D-4260-B345-8C28DD1397A5}" type="presParOf" srcId="{E2DA47E5-C3A2-495D-ADD7-069AE674AE88}" destId="{ECD9E8DA-3240-4A04-A5FD-D6229FFB03A1}" srcOrd="1" destOrd="0" presId="urn:microsoft.com/office/officeart/2005/8/layout/vList2"/>
    <dgm:cxn modelId="{2155F5DD-F129-44E3-A79D-9BB77548812C}" type="presParOf" srcId="{E2DA47E5-C3A2-495D-ADD7-069AE674AE88}" destId="{010CDAA3-95D0-4EB8-B834-D4BE3922D213}" srcOrd="2" destOrd="0" presId="urn:microsoft.com/office/officeart/2005/8/layout/vList2"/>
    <dgm:cxn modelId="{3F028710-B9D3-4488-BA14-D1FC242BADBD}" type="presParOf" srcId="{E2DA47E5-C3A2-495D-ADD7-069AE674AE88}" destId="{75DFB47E-14F7-45CC-95E1-95430863CC38}" srcOrd="3" destOrd="0" presId="urn:microsoft.com/office/officeart/2005/8/layout/vList2"/>
    <dgm:cxn modelId="{8207EABE-8296-4184-82AA-2D2A2C6F8488}" type="presParOf" srcId="{E2DA47E5-C3A2-495D-ADD7-069AE674AE88}" destId="{F13A061F-F9A9-4508-8F00-BA62B21B2929}" srcOrd="4" destOrd="0" presId="urn:microsoft.com/office/officeart/2005/8/layout/vList2"/>
    <dgm:cxn modelId="{81E7C36F-0283-45CC-9785-6C90A8333DFE}" type="presParOf" srcId="{E2DA47E5-C3A2-495D-ADD7-069AE674AE88}" destId="{D93237D4-9FA9-4358-8993-0D7C2AA5BEDB}" srcOrd="5" destOrd="0" presId="urn:microsoft.com/office/officeart/2005/8/layout/vList2"/>
    <dgm:cxn modelId="{5014A040-F442-4ECA-8706-FC0CBE722804}" type="presParOf" srcId="{E2DA47E5-C3A2-495D-ADD7-069AE674AE88}" destId="{86C6A32E-A758-451F-A3C1-8BD0CA6EDFA2}" srcOrd="6" destOrd="0" presId="urn:microsoft.com/office/officeart/2005/8/layout/vList2"/>
    <dgm:cxn modelId="{2B1AB314-7F29-4F42-B672-B1E3EF3AFA08}" type="presParOf" srcId="{E2DA47E5-C3A2-495D-ADD7-069AE674AE88}" destId="{11FF2B1B-EC06-4978-B2C2-BFE0D8EC0F9B}" srcOrd="7" destOrd="0" presId="urn:microsoft.com/office/officeart/2005/8/layout/vList2"/>
    <dgm:cxn modelId="{9DA152F6-0DD1-4C4D-AB9E-0E564B02BD18}" type="presParOf" srcId="{E2DA47E5-C3A2-495D-ADD7-069AE674AE88}" destId="{AEAE365F-4FDE-4411-9CFA-9AB4D7E7066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3D2C1F-580B-463E-B0B6-05F7F26D0FE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CEF7B3-FFC9-4993-A34F-77ED26711659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4000" dirty="0" smtClean="0"/>
            <a:t>Коммуникативные</a:t>
          </a:r>
          <a:endParaRPr lang="ru-RU" sz="4000" dirty="0"/>
        </a:p>
      </dgm:t>
    </dgm:pt>
    <dgm:pt modelId="{721700D5-26D4-422C-BC6C-D3F7AABFD04E}" type="parTrans" cxnId="{ACDFC7DE-2CCC-4FE7-9355-94FE8E396E77}">
      <dgm:prSet/>
      <dgm:spPr/>
      <dgm:t>
        <a:bodyPr/>
        <a:lstStyle/>
        <a:p>
          <a:endParaRPr lang="ru-RU"/>
        </a:p>
      </dgm:t>
    </dgm:pt>
    <dgm:pt modelId="{95C78BBA-CC67-4D4D-81CD-7957BEF7CC0A}" type="sibTrans" cxnId="{ACDFC7DE-2CCC-4FE7-9355-94FE8E396E77}">
      <dgm:prSet/>
      <dgm:spPr/>
      <dgm:t>
        <a:bodyPr/>
        <a:lstStyle/>
        <a:p>
          <a:endParaRPr lang="ru-RU"/>
        </a:p>
      </dgm:t>
    </dgm:pt>
    <dgm:pt modelId="{1000425D-E6AD-496B-8305-E56E79DA0489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4000" dirty="0" smtClean="0"/>
            <a:t>Регулятивные</a:t>
          </a:r>
          <a:endParaRPr lang="ru-RU" sz="4000" dirty="0"/>
        </a:p>
      </dgm:t>
    </dgm:pt>
    <dgm:pt modelId="{E63F61F0-E528-452E-A9B4-6583B4B1E652}" type="parTrans" cxnId="{99B2C267-D054-47AC-AABF-47C66B9CC427}">
      <dgm:prSet/>
      <dgm:spPr/>
      <dgm:t>
        <a:bodyPr/>
        <a:lstStyle/>
        <a:p>
          <a:endParaRPr lang="ru-RU"/>
        </a:p>
      </dgm:t>
    </dgm:pt>
    <dgm:pt modelId="{3AE513AB-1F8E-435E-A7B1-5C5C76ADCC4A}" type="sibTrans" cxnId="{99B2C267-D054-47AC-AABF-47C66B9CC427}">
      <dgm:prSet/>
      <dgm:spPr/>
      <dgm:t>
        <a:bodyPr/>
        <a:lstStyle/>
        <a:p>
          <a:endParaRPr lang="ru-RU"/>
        </a:p>
      </dgm:t>
    </dgm:pt>
    <dgm:pt modelId="{15ECCBFD-795C-4A6B-A1E7-5F5E8A4E9255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4000" dirty="0" smtClean="0"/>
            <a:t>Личностные</a:t>
          </a:r>
          <a:endParaRPr lang="ru-RU" sz="4000" dirty="0"/>
        </a:p>
      </dgm:t>
    </dgm:pt>
    <dgm:pt modelId="{A5A0F8D4-423A-4FC2-BF40-3869D6412FED}" type="parTrans" cxnId="{959095BB-8B58-402D-BD39-D377A08A0FB2}">
      <dgm:prSet/>
      <dgm:spPr/>
      <dgm:t>
        <a:bodyPr/>
        <a:lstStyle/>
        <a:p>
          <a:endParaRPr lang="ru-RU"/>
        </a:p>
      </dgm:t>
    </dgm:pt>
    <dgm:pt modelId="{DE62F0D2-C26E-4643-A72E-2F516542CD2D}" type="sibTrans" cxnId="{959095BB-8B58-402D-BD39-D377A08A0FB2}">
      <dgm:prSet/>
      <dgm:spPr/>
      <dgm:t>
        <a:bodyPr/>
        <a:lstStyle/>
        <a:p>
          <a:endParaRPr lang="ru-RU"/>
        </a:p>
      </dgm:t>
    </dgm:pt>
    <dgm:pt modelId="{7824D9E6-7A1E-43AB-9052-58F5C8C401C0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4000" dirty="0" smtClean="0"/>
            <a:t>Познавательные</a:t>
          </a:r>
          <a:endParaRPr lang="ru-RU" sz="4000" dirty="0"/>
        </a:p>
      </dgm:t>
    </dgm:pt>
    <dgm:pt modelId="{550C363A-013E-4EDF-A027-5CD230804336}" type="parTrans" cxnId="{0A7394B6-073E-4148-BFE8-344583DF03D5}">
      <dgm:prSet/>
      <dgm:spPr/>
      <dgm:t>
        <a:bodyPr/>
        <a:lstStyle/>
        <a:p>
          <a:endParaRPr lang="ru-RU"/>
        </a:p>
      </dgm:t>
    </dgm:pt>
    <dgm:pt modelId="{506E49CD-C84C-45D9-8FDF-9C732769124F}" type="sibTrans" cxnId="{0A7394B6-073E-4148-BFE8-344583DF03D5}">
      <dgm:prSet/>
      <dgm:spPr/>
      <dgm:t>
        <a:bodyPr/>
        <a:lstStyle/>
        <a:p>
          <a:endParaRPr lang="ru-RU"/>
        </a:p>
      </dgm:t>
    </dgm:pt>
    <dgm:pt modelId="{E472916C-415F-4BDE-8882-497B6060BB92}" type="pres">
      <dgm:prSet presAssocID="{9E3D2C1F-580B-463E-B0B6-05F7F26D0F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4C638-8CA6-4F3F-9B68-B6B3B292D888}" type="pres">
      <dgm:prSet presAssocID="{3DCEF7B3-FFC9-4993-A34F-77ED26711659}" presName="parentLin" presStyleCnt="0"/>
      <dgm:spPr/>
      <dgm:t>
        <a:bodyPr/>
        <a:lstStyle/>
        <a:p>
          <a:endParaRPr lang="ru-RU"/>
        </a:p>
      </dgm:t>
    </dgm:pt>
    <dgm:pt modelId="{8D722DA7-152C-40B4-A214-0942CCA5FCE7}" type="pres">
      <dgm:prSet presAssocID="{3DCEF7B3-FFC9-4993-A34F-77ED2671165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9542B7D-47AB-416F-B068-7B2046854101}" type="pres">
      <dgm:prSet presAssocID="{3DCEF7B3-FFC9-4993-A34F-77ED26711659}" presName="parentText" presStyleLbl="node1" presStyleIdx="0" presStyleCnt="4" custLinFactX="11072" custLinFactNeighborX="100000" custLinFactNeighborY="-45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8687B-0480-43AD-8B2C-4C2DD5517FD3}" type="pres">
      <dgm:prSet presAssocID="{3DCEF7B3-FFC9-4993-A34F-77ED26711659}" presName="negativeSpace" presStyleCnt="0"/>
      <dgm:spPr/>
      <dgm:t>
        <a:bodyPr/>
        <a:lstStyle/>
        <a:p>
          <a:endParaRPr lang="ru-RU"/>
        </a:p>
      </dgm:t>
    </dgm:pt>
    <dgm:pt modelId="{06C7BF4A-1D58-44F7-9DA5-A13B803B05F2}" type="pres">
      <dgm:prSet presAssocID="{3DCEF7B3-FFC9-4993-A34F-77ED26711659}" presName="childText" presStyleLbl="conFgAcc1" presStyleIdx="0" presStyleCnt="4" custLinFactNeighborX="2751" custLinFactNeighborY="-3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F4F10-CCA8-44CA-A97A-6668F8C17144}" type="pres">
      <dgm:prSet presAssocID="{95C78BBA-CC67-4D4D-81CD-7957BEF7CC0A}" presName="spaceBetweenRectangles" presStyleCnt="0"/>
      <dgm:spPr/>
      <dgm:t>
        <a:bodyPr/>
        <a:lstStyle/>
        <a:p>
          <a:endParaRPr lang="ru-RU"/>
        </a:p>
      </dgm:t>
    </dgm:pt>
    <dgm:pt modelId="{3E8E7EAA-2248-4149-B3CC-63145E85186D}" type="pres">
      <dgm:prSet presAssocID="{1000425D-E6AD-496B-8305-E56E79DA0489}" presName="parentLin" presStyleCnt="0"/>
      <dgm:spPr/>
      <dgm:t>
        <a:bodyPr/>
        <a:lstStyle/>
        <a:p>
          <a:endParaRPr lang="ru-RU"/>
        </a:p>
      </dgm:t>
    </dgm:pt>
    <dgm:pt modelId="{CCCDA12D-AB3C-40A4-A341-30E2981373C6}" type="pres">
      <dgm:prSet presAssocID="{1000425D-E6AD-496B-8305-E56E79DA048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0CA8C98-9A37-4C02-B2F6-8EE13AA40B13}" type="pres">
      <dgm:prSet presAssocID="{1000425D-E6AD-496B-8305-E56E79DA0489}" presName="parentText" presStyleLbl="node1" presStyleIdx="1" presStyleCnt="4" custLinFactX="11072" custLinFactNeighborX="100000" custLinFactNeighborY="-2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B79D0-60EE-4A44-8073-51F66B949BF3}" type="pres">
      <dgm:prSet presAssocID="{1000425D-E6AD-496B-8305-E56E79DA0489}" presName="negativeSpace" presStyleCnt="0"/>
      <dgm:spPr/>
      <dgm:t>
        <a:bodyPr/>
        <a:lstStyle/>
        <a:p>
          <a:endParaRPr lang="ru-RU"/>
        </a:p>
      </dgm:t>
    </dgm:pt>
    <dgm:pt modelId="{224F22B2-0CAD-4B6A-892A-86F0C3BA1219}" type="pres">
      <dgm:prSet presAssocID="{1000425D-E6AD-496B-8305-E56E79DA048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36BDE-37D9-4B86-A9CC-F0062881F9D9}" type="pres">
      <dgm:prSet presAssocID="{3AE513AB-1F8E-435E-A7B1-5C5C76ADCC4A}" presName="spaceBetweenRectangles" presStyleCnt="0"/>
      <dgm:spPr/>
      <dgm:t>
        <a:bodyPr/>
        <a:lstStyle/>
        <a:p>
          <a:endParaRPr lang="ru-RU"/>
        </a:p>
      </dgm:t>
    </dgm:pt>
    <dgm:pt modelId="{807EB546-4587-4FAC-BB5F-9014F37675A8}" type="pres">
      <dgm:prSet presAssocID="{15ECCBFD-795C-4A6B-A1E7-5F5E8A4E9255}" presName="parentLin" presStyleCnt="0"/>
      <dgm:spPr/>
      <dgm:t>
        <a:bodyPr/>
        <a:lstStyle/>
        <a:p>
          <a:endParaRPr lang="ru-RU"/>
        </a:p>
      </dgm:t>
    </dgm:pt>
    <dgm:pt modelId="{B451096E-BB6E-4D8C-B6E9-A5FB744CD0E2}" type="pres">
      <dgm:prSet presAssocID="{15ECCBFD-795C-4A6B-A1E7-5F5E8A4E925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A2B9EB4-D121-47AB-9E97-F620499C0789}" type="pres">
      <dgm:prSet presAssocID="{15ECCBFD-795C-4A6B-A1E7-5F5E8A4E9255}" presName="parentText" presStyleLbl="node1" presStyleIdx="2" presStyleCnt="4" custLinFactX="11072" custLinFactNeighborX="100000" custLinFactNeighborY="-94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CAF3B-C2B8-4CFF-9EBC-6FB5CA236EE9}" type="pres">
      <dgm:prSet presAssocID="{15ECCBFD-795C-4A6B-A1E7-5F5E8A4E9255}" presName="negativeSpace" presStyleCnt="0"/>
      <dgm:spPr/>
      <dgm:t>
        <a:bodyPr/>
        <a:lstStyle/>
        <a:p>
          <a:endParaRPr lang="ru-RU"/>
        </a:p>
      </dgm:t>
    </dgm:pt>
    <dgm:pt modelId="{A9BE47F5-FF88-4CAE-AB86-2563D5887400}" type="pres">
      <dgm:prSet presAssocID="{15ECCBFD-795C-4A6B-A1E7-5F5E8A4E925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56DA5-02A9-481A-B199-10BE90C7256F}" type="pres">
      <dgm:prSet presAssocID="{DE62F0D2-C26E-4643-A72E-2F516542CD2D}" presName="spaceBetweenRectangles" presStyleCnt="0"/>
      <dgm:spPr/>
      <dgm:t>
        <a:bodyPr/>
        <a:lstStyle/>
        <a:p>
          <a:endParaRPr lang="ru-RU"/>
        </a:p>
      </dgm:t>
    </dgm:pt>
    <dgm:pt modelId="{6BE9A4CF-15DD-425F-985E-77EAE84D4EB9}" type="pres">
      <dgm:prSet presAssocID="{7824D9E6-7A1E-43AB-9052-58F5C8C401C0}" presName="parentLin" presStyleCnt="0"/>
      <dgm:spPr/>
      <dgm:t>
        <a:bodyPr/>
        <a:lstStyle/>
        <a:p>
          <a:endParaRPr lang="ru-RU"/>
        </a:p>
      </dgm:t>
    </dgm:pt>
    <dgm:pt modelId="{D4DCC6A5-3ECE-46E1-BC16-625D36F89675}" type="pres">
      <dgm:prSet presAssocID="{7824D9E6-7A1E-43AB-9052-58F5C8C401C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C1F6C47-B677-4ACC-AA4C-DA1BBF1DAD53}" type="pres">
      <dgm:prSet presAssocID="{7824D9E6-7A1E-43AB-9052-58F5C8C401C0}" presName="parentText" presStyleLbl="node1" presStyleIdx="3" presStyleCnt="4" custLinFactX="11072" custLinFactNeighborX="100000" custLinFactNeighborY="2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EBE63-F60E-40E2-A101-71222C56BB10}" type="pres">
      <dgm:prSet presAssocID="{7824D9E6-7A1E-43AB-9052-58F5C8C401C0}" presName="negativeSpace" presStyleCnt="0"/>
      <dgm:spPr/>
      <dgm:t>
        <a:bodyPr/>
        <a:lstStyle/>
        <a:p>
          <a:endParaRPr lang="ru-RU"/>
        </a:p>
      </dgm:t>
    </dgm:pt>
    <dgm:pt modelId="{41C0EDCC-BD3A-4B71-834E-44501A1EA0EA}" type="pres">
      <dgm:prSet presAssocID="{7824D9E6-7A1E-43AB-9052-58F5C8C401C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9095BB-8B58-402D-BD39-D377A08A0FB2}" srcId="{9E3D2C1F-580B-463E-B0B6-05F7F26D0FE5}" destId="{15ECCBFD-795C-4A6B-A1E7-5F5E8A4E9255}" srcOrd="2" destOrd="0" parTransId="{A5A0F8D4-423A-4FC2-BF40-3869D6412FED}" sibTransId="{DE62F0D2-C26E-4643-A72E-2F516542CD2D}"/>
    <dgm:cxn modelId="{805AF327-0BFD-4848-AD4C-EB78A0FC02A2}" type="presOf" srcId="{3DCEF7B3-FFC9-4993-A34F-77ED26711659}" destId="{8D722DA7-152C-40B4-A214-0942CCA5FCE7}" srcOrd="0" destOrd="0" presId="urn:microsoft.com/office/officeart/2005/8/layout/list1"/>
    <dgm:cxn modelId="{DA87D686-46DE-438B-8CB1-24BAE080A1F8}" type="presOf" srcId="{1000425D-E6AD-496B-8305-E56E79DA0489}" destId="{30CA8C98-9A37-4C02-B2F6-8EE13AA40B13}" srcOrd="1" destOrd="0" presId="urn:microsoft.com/office/officeart/2005/8/layout/list1"/>
    <dgm:cxn modelId="{0A7394B6-073E-4148-BFE8-344583DF03D5}" srcId="{9E3D2C1F-580B-463E-B0B6-05F7F26D0FE5}" destId="{7824D9E6-7A1E-43AB-9052-58F5C8C401C0}" srcOrd="3" destOrd="0" parTransId="{550C363A-013E-4EDF-A027-5CD230804336}" sibTransId="{506E49CD-C84C-45D9-8FDF-9C732769124F}"/>
    <dgm:cxn modelId="{447F3270-21A7-43D4-BEB3-22A5BA4CC077}" type="presOf" srcId="{15ECCBFD-795C-4A6B-A1E7-5F5E8A4E9255}" destId="{B451096E-BB6E-4D8C-B6E9-A5FB744CD0E2}" srcOrd="0" destOrd="0" presId="urn:microsoft.com/office/officeart/2005/8/layout/list1"/>
    <dgm:cxn modelId="{99B2C267-D054-47AC-AABF-47C66B9CC427}" srcId="{9E3D2C1F-580B-463E-B0B6-05F7F26D0FE5}" destId="{1000425D-E6AD-496B-8305-E56E79DA0489}" srcOrd="1" destOrd="0" parTransId="{E63F61F0-E528-452E-A9B4-6583B4B1E652}" sibTransId="{3AE513AB-1F8E-435E-A7B1-5C5C76ADCC4A}"/>
    <dgm:cxn modelId="{ACDFC7DE-2CCC-4FE7-9355-94FE8E396E77}" srcId="{9E3D2C1F-580B-463E-B0B6-05F7F26D0FE5}" destId="{3DCEF7B3-FFC9-4993-A34F-77ED26711659}" srcOrd="0" destOrd="0" parTransId="{721700D5-26D4-422C-BC6C-D3F7AABFD04E}" sibTransId="{95C78BBA-CC67-4D4D-81CD-7957BEF7CC0A}"/>
    <dgm:cxn modelId="{A30DBE1B-218D-44DD-B67D-F523FCA60472}" type="presOf" srcId="{15ECCBFD-795C-4A6B-A1E7-5F5E8A4E9255}" destId="{6A2B9EB4-D121-47AB-9E97-F620499C0789}" srcOrd="1" destOrd="0" presId="urn:microsoft.com/office/officeart/2005/8/layout/list1"/>
    <dgm:cxn modelId="{027E4D57-AA1D-42F2-9F3B-C3FD1A7CEB44}" type="presOf" srcId="{1000425D-E6AD-496B-8305-E56E79DA0489}" destId="{CCCDA12D-AB3C-40A4-A341-30E2981373C6}" srcOrd="0" destOrd="0" presId="urn:microsoft.com/office/officeart/2005/8/layout/list1"/>
    <dgm:cxn modelId="{3E4D91D6-1323-47F9-ABF4-21D466839794}" type="presOf" srcId="{7824D9E6-7A1E-43AB-9052-58F5C8C401C0}" destId="{9C1F6C47-B677-4ACC-AA4C-DA1BBF1DAD53}" srcOrd="1" destOrd="0" presId="urn:microsoft.com/office/officeart/2005/8/layout/list1"/>
    <dgm:cxn modelId="{F190F6CE-7331-4C1D-8023-C1DEB84CCA45}" type="presOf" srcId="{3DCEF7B3-FFC9-4993-A34F-77ED26711659}" destId="{D9542B7D-47AB-416F-B068-7B2046854101}" srcOrd="1" destOrd="0" presId="urn:microsoft.com/office/officeart/2005/8/layout/list1"/>
    <dgm:cxn modelId="{4C40EC06-D0A7-452C-B1EE-CA5570AA7BFA}" type="presOf" srcId="{9E3D2C1F-580B-463E-B0B6-05F7F26D0FE5}" destId="{E472916C-415F-4BDE-8882-497B6060BB92}" srcOrd="0" destOrd="0" presId="urn:microsoft.com/office/officeart/2005/8/layout/list1"/>
    <dgm:cxn modelId="{2D5B9DB4-1053-40F8-B3DD-21B884E2C428}" type="presOf" srcId="{7824D9E6-7A1E-43AB-9052-58F5C8C401C0}" destId="{D4DCC6A5-3ECE-46E1-BC16-625D36F89675}" srcOrd="0" destOrd="0" presId="urn:microsoft.com/office/officeart/2005/8/layout/list1"/>
    <dgm:cxn modelId="{18D2114B-D50B-40BB-892B-7670533FE93D}" type="presParOf" srcId="{E472916C-415F-4BDE-8882-497B6060BB92}" destId="{36D4C638-8CA6-4F3F-9B68-B6B3B292D888}" srcOrd="0" destOrd="0" presId="urn:microsoft.com/office/officeart/2005/8/layout/list1"/>
    <dgm:cxn modelId="{DAF207BC-F8E6-46F6-B5D7-F47A8EAD6292}" type="presParOf" srcId="{36D4C638-8CA6-4F3F-9B68-B6B3B292D888}" destId="{8D722DA7-152C-40B4-A214-0942CCA5FCE7}" srcOrd="0" destOrd="0" presId="urn:microsoft.com/office/officeart/2005/8/layout/list1"/>
    <dgm:cxn modelId="{BC54D053-A8D4-4D0F-8A84-AC2E9821F1FA}" type="presParOf" srcId="{36D4C638-8CA6-4F3F-9B68-B6B3B292D888}" destId="{D9542B7D-47AB-416F-B068-7B2046854101}" srcOrd="1" destOrd="0" presId="urn:microsoft.com/office/officeart/2005/8/layout/list1"/>
    <dgm:cxn modelId="{5C9FBF1B-2DED-4EFD-9965-7274879CFD8F}" type="presParOf" srcId="{E472916C-415F-4BDE-8882-497B6060BB92}" destId="{3488687B-0480-43AD-8B2C-4C2DD5517FD3}" srcOrd="1" destOrd="0" presId="urn:microsoft.com/office/officeart/2005/8/layout/list1"/>
    <dgm:cxn modelId="{B77E052B-DE56-4F38-B2FA-1E5B25EACAE0}" type="presParOf" srcId="{E472916C-415F-4BDE-8882-497B6060BB92}" destId="{06C7BF4A-1D58-44F7-9DA5-A13B803B05F2}" srcOrd="2" destOrd="0" presId="urn:microsoft.com/office/officeart/2005/8/layout/list1"/>
    <dgm:cxn modelId="{6B0E3832-31DF-43D7-B9BB-0FDA0628E364}" type="presParOf" srcId="{E472916C-415F-4BDE-8882-497B6060BB92}" destId="{FBAF4F10-CCA8-44CA-A97A-6668F8C17144}" srcOrd="3" destOrd="0" presId="urn:microsoft.com/office/officeart/2005/8/layout/list1"/>
    <dgm:cxn modelId="{0559C166-70A9-44EB-AC24-A5F2D744F004}" type="presParOf" srcId="{E472916C-415F-4BDE-8882-497B6060BB92}" destId="{3E8E7EAA-2248-4149-B3CC-63145E85186D}" srcOrd="4" destOrd="0" presId="urn:microsoft.com/office/officeart/2005/8/layout/list1"/>
    <dgm:cxn modelId="{87F6DB9F-055E-4FD0-ACEA-205CA250A62D}" type="presParOf" srcId="{3E8E7EAA-2248-4149-B3CC-63145E85186D}" destId="{CCCDA12D-AB3C-40A4-A341-30E2981373C6}" srcOrd="0" destOrd="0" presId="urn:microsoft.com/office/officeart/2005/8/layout/list1"/>
    <dgm:cxn modelId="{E9AC8860-35BC-4259-BEB0-003C60FED5A2}" type="presParOf" srcId="{3E8E7EAA-2248-4149-B3CC-63145E85186D}" destId="{30CA8C98-9A37-4C02-B2F6-8EE13AA40B13}" srcOrd="1" destOrd="0" presId="urn:microsoft.com/office/officeart/2005/8/layout/list1"/>
    <dgm:cxn modelId="{18BB390B-D24E-48D0-899B-7BCCA68550F5}" type="presParOf" srcId="{E472916C-415F-4BDE-8882-497B6060BB92}" destId="{CCEB79D0-60EE-4A44-8073-51F66B949BF3}" srcOrd="5" destOrd="0" presId="urn:microsoft.com/office/officeart/2005/8/layout/list1"/>
    <dgm:cxn modelId="{D76F9366-4723-4EE6-B720-E7077031D11A}" type="presParOf" srcId="{E472916C-415F-4BDE-8882-497B6060BB92}" destId="{224F22B2-0CAD-4B6A-892A-86F0C3BA1219}" srcOrd="6" destOrd="0" presId="urn:microsoft.com/office/officeart/2005/8/layout/list1"/>
    <dgm:cxn modelId="{232A1359-A873-4455-BF7B-7BB6E53B7C6C}" type="presParOf" srcId="{E472916C-415F-4BDE-8882-497B6060BB92}" destId="{79136BDE-37D9-4B86-A9CC-F0062881F9D9}" srcOrd="7" destOrd="0" presId="urn:microsoft.com/office/officeart/2005/8/layout/list1"/>
    <dgm:cxn modelId="{0705962A-A51E-432B-AC46-CD003FDA8871}" type="presParOf" srcId="{E472916C-415F-4BDE-8882-497B6060BB92}" destId="{807EB546-4587-4FAC-BB5F-9014F37675A8}" srcOrd="8" destOrd="0" presId="urn:microsoft.com/office/officeart/2005/8/layout/list1"/>
    <dgm:cxn modelId="{E389B859-1B8B-4CA3-A61E-C5E3ECFBF6C5}" type="presParOf" srcId="{807EB546-4587-4FAC-BB5F-9014F37675A8}" destId="{B451096E-BB6E-4D8C-B6E9-A5FB744CD0E2}" srcOrd="0" destOrd="0" presId="urn:microsoft.com/office/officeart/2005/8/layout/list1"/>
    <dgm:cxn modelId="{C6514D3F-5F30-46B7-85A3-EFEAD3EBFEF3}" type="presParOf" srcId="{807EB546-4587-4FAC-BB5F-9014F37675A8}" destId="{6A2B9EB4-D121-47AB-9E97-F620499C0789}" srcOrd="1" destOrd="0" presId="urn:microsoft.com/office/officeart/2005/8/layout/list1"/>
    <dgm:cxn modelId="{668DACD2-05FA-4D82-A155-BC72A0A93D91}" type="presParOf" srcId="{E472916C-415F-4BDE-8882-497B6060BB92}" destId="{5D0CAF3B-C2B8-4CFF-9EBC-6FB5CA236EE9}" srcOrd="9" destOrd="0" presId="urn:microsoft.com/office/officeart/2005/8/layout/list1"/>
    <dgm:cxn modelId="{8BC4CE44-960A-4896-A3E8-7979DD23F168}" type="presParOf" srcId="{E472916C-415F-4BDE-8882-497B6060BB92}" destId="{A9BE47F5-FF88-4CAE-AB86-2563D5887400}" srcOrd="10" destOrd="0" presId="urn:microsoft.com/office/officeart/2005/8/layout/list1"/>
    <dgm:cxn modelId="{95E5AA6A-D460-4630-9978-380DB6F0A658}" type="presParOf" srcId="{E472916C-415F-4BDE-8882-497B6060BB92}" destId="{E3656DA5-02A9-481A-B199-10BE90C7256F}" srcOrd="11" destOrd="0" presId="urn:microsoft.com/office/officeart/2005/8/layout/list1"/>
    <dgm:cxn modelId="{E9C731E4-43A4-4A9B-8CA2-DEA5EDFA97E6}" type="presParOf" srcId="{E472916C-415F-4BDE-8882-497B6060BB92}" destId="{6BE9A4CF-15DD-425F-985E-77EAE84D4EB9}" srcOrd="12" destOrd="0" presId="urn:microsoft.com/office/officeart/2005/8/layout/list1"/>
    <dgm:cxn modelId="{F8AD9095-7D4A-46E7-AB5E-A49576FEC937}" type="presParOf" srcId="{6BE9A4CF-15DD-425F-985E-77EAE84D4EB9}" destId="{D4DCC6A5-3ECE-46E1-BC16-625D36F89675}" srcOrd="0" destOrd="0" presId="urn:microsoft.com/office/officeart/2005/8/layout/list1"/>
    <dgm:cxn modelId="{15039F44-A5EF-44A0-96D4-CB5FAF9D2049}" type="presParOf" srcId="{6BE9A4CF-15DD-425F-985E-77EAE84D4EB9}" destId="{9C1F6C47-B677-4ACC-AA4C-DA1BBF1DAD53}" srcOrd="1" destOrd="0" presId="urn:microsoft.com/office/officeart/2005/8/layout/list1"/>
    <dgm:cxn modelId="{9F039554-1B44-45F5-8B57-CA3D2246BE4D}" type="presParOf" srcId="{E472916C-415F-4BDE-8882-497B6060BB92}" destId="{ECDEBE63-F60E-40E2-A101-71222C56BB10}" srcOrd="13" destOrd="0" presId="urn:microsoft.com/office/officeart/2005/8/layout/list1"/>
    <dgm:cxn modelId="{05AA862E-1DE5-47C4-B341-15ADAB3D70A4}" type="presParOf" srcId="{E472916C-415F-4BDE-8882-497B6060BB92}" destId="{41C0EDCC-BD3A-4B71-834E-44501A1EA0E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C25D74-581B-4519-B788-6FD1CECC7FDE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3F64CE1-BD76-4FFD-9300-0DE70D6BE4BB}">
      <dgm:prSet custT="1"/>
      <dgm:spPr/>
      <dgm:t>
        <a:bodyPr/>
        <a:lstStyle/>
        <a:p>
          <a:pPr algn="ctr" rtl="0"/>
          <a:r>
            <a:rPr lang="ru-RU" sz="3200" b="1" dirty="0" smtClean="0"/>
            <a:t>Коммуникативные учебные действия</a:t>
          </a:r>
          <a:r>
            <a:rPr lang="ru-RU" sz="3200" dirty="0" smtClean="0"/>
            <a:t/>
          </a:r>
          <a:br>
            <a:rPr lang="ru-RU" sz="3200" dirty="0" smtClean="0"/>
          </a:br>
          <a:endParaRPr lang="ru-RU" sz="3200" dirty="0"/>
        </a:p>
      </dgm:t>
    </dgm:pt>
    <dgm:pt modelId="{16029CB8-EBDB-4FA7-980C-3BA29CFDB94A}" type="parTrans" cxnId="{79921A27-C2D8-4181-BDC7-25DA1D1740A9}">
      <dgm:prSet/>
      <dgm:spPr/>
      <dgm:t>
        <a:bodyPr/>
        <a:lstStyle/>
        <a:p>
          <a:endParaRPr lang="ru-RU"/>
        </a:p>
      </dgm:t>
    </dgm:pt>
    <dgm:pt modelId="{37F7C0FC-2E72-4302-BD33-F9E4A43114F4}" type="sibTrans" cxnId="{79921A27-C2D8-4181-BDC7-25DA1D1740A9}">
      <dgm:prSet/>
      <dgm:spPr/>
      <dgm:t>
        <a:bodyPr/>
        <a:lstStyle/>
        <a:p>
          <a:endParaRPr lang="ru-RU"/>
        </a:p>
      </dgm:t>
    </dgm:pt>
    <dgm:pt modelId="{8C1E5D59-95FB-487E-A3DB-4BFF4D9B971D}" type="pres">
      <dgm:prSet presAssocID="{B1C25D74-581B-4519-B788-6FD1CECC7FDE}" presName="linear" presStyleCnt="0">
        <dgm:presLayoutVars>
          <dgm:animLvl val="lvl"/>
          <dgm:resizeHandles val="exact"/>
        </dgm:presLayoutVars>
      </dgm:prSet>
      <dgm:spPr/>
    </dgm:pt>
    <dgm:pt modelId="{92D8A536-4A5F-4892-B876-D95B5073C53D}" type="pres">
      <dgm:prSet presAssocID="{C3F64CE1-BD76-4FFD-9300-0DE70D6BE4B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37E1836-7D5E-489F-B9C6-701749883BB4}" type="presOf" srcId="{C3F64CE1-BD76-4FFD-9300-0DE70D6BE4BB}" destId="{92D8A536-4A5F-4892-B876-D95B5073C53D}" srcOrd="0" destOrd="0" presId="urn:microsoft.com/office/officeart/2005/8/layout/vList2"/>
    <dgm:cxn modelId="{79921A27-C2D8-4181-BDC7-25DA1D1740A9}" srcId="{B1C25D74-581B-4519-B788-6FD1CECC7FDE}" destId="{C3F64CE1-BD76-4FFD-9300-0DE70D6BE4BB}" srcOrd="0" destOrd="0" parTransId="{16029CB8-EBDB-4FA7-980C-3BA29CFDB94A}" sibTransId="{37F7C0FC-2E72-4302-BD33-F9E4A43114F4}"/>
    <dgm:cxn modelId="{96AB776D-920D-44D9-A4FC-839F84A5098B}" type="presOf" srcId="{B1C25D74-581B-4519-B788-6FD1CECC7FDE}" destId="{8C1E5D59-95FB-487E-A3DB-4BFF4D9B971D}" srcOrd="0" destOrd="0" presId="urn:microsoft.com/office/officeart/2005/8/layout/vList2"/>
    <dgm:cxn modelId="{F19312AC-2057-4EEB-A4DE-10FE35FF6334}" type="presParOf" srcId="{8C1E5D59-95FB-487E-A3DB-4BFF4D9B971D}" destId="{92D8A536-4A5F-4892-B876-D95B5073C5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80E4B5-53C4-46B5-B49F-C41FCC89B9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A9A76B1-5463-464D-B44D-082A6E6589A4}">
      <dgm:prSet custT="1"/>
      <dgm:spPr/>
      <dgm:t>
        <a:bodyPr/>
        <a:lstStyle/>
        <a:p>
          <a:pPr rtl="0"/>
          <a:r>
            <a:rPr lang="ru-RU" sz="1400" dirty="0" smtClean="0"/>
            <a:t>- Учить слушать и понимать инструкцию к учебному заданию в разных видах деятельности на уроке с использованием доступных, вербальных, невербальных и альтернативных средств общения.</a:t>
          </a:r>
          <a:endParaRPr lang="ru-RU" sz="1400" dirty="0"/>
        </a:p>
      </dgm:t>
    </dgm:pt>
    <dgm:pt modelId="{EF33BB89-5BC1-402B-875D-2DAABF0183C0}" type="parTrans" cxnId="{96BF4764-9C49-401B-8834-A9FB368E8460}">
      <dgm:prSet/>
      <dgm:spPr/>
      <dgm:t>
        <a:bodyPr/>
        <a:lstStyle/>
        <a:p>
          <a:endParaRPr lang="ru-RU"/>
        </a:p>
      </dgm:t>
    </dgm:pt>
    <dgm:pt modelId="{DA56F7C9-2793-433F-B9B9-86442D5AAFE6}" type="sibTrans" cxnId="{96BF4764-9C49-401B-8834-A9FB368E8460}">
      <dgm:prSet/>
      <dgm:spPr/>
      <dgm:t>
        <a:bodyPr/>
        <a:lstStyle/>
        <a:p>
          <a:endParaRPr lang="ru-RU"/>
        </a:p>
      </dgm:t>
    </dgm:pt>
    <dgm:pt modelId="{A0DB316A-41F6-4A9E-BDB0-81AB0F639B56}">
      <dgm:prSet custT="1"/>
      <dgm:spPr/>
      <dgm:t>
        <a:bodyPr/>
        <a:lstStyle/>
        <a:p>
          <a:pPr rtl="0"/>
          <a:r>
            <a:rPr lang="ru-RU" sz="1400" dirty="0" smtClean="0"/>
            <a:t>- Учить обращаться за помощью педагога и одноклассников и принимать их помощь с использованием доступных, вербальных, невербальных и альтернативных средств общения.</a:t>
          </a:r>
          <a:endParaRPr lang="ru-RU" sz="1400" dirty="0"/>
        </a:p>
      </dgm:t>
    </dgm:pt>
    <dgm:pt modelId="{E81954AE-A7AD-4D0C-86FE-265E769D967E}" type="sibTrans" cxnId="{CB55527F-16D1-40BC-9EBE-952D2E1A2084}">
      <dgm:prSet/>
      <dgm:spPr/>
      <dgm:t>
        <a:bodyPr/>
        <a:lstStyle/>
        <a:p>
          <a:endParaRPr lang="ru-RU"/>
        </a:p>
      </dgm:t>
    </dgm:pt>
    <dgm:pt modelId="{E63AAC95-2DED-48FF-92C2-8E0F68C3C8AF}" type="parTrans" cxnId="{CB55527F-16D1-40BC-9EBE-952D2E1A2084}">
      <dgm:prSet/>
      <dgm:spPr/>
      <dgm:t>
        <a:bodyPr/>
        <a:lstStyle/>
        <a:p>
          <a:endParaRPr lang="ru-RU"/>
        </a:p>
      </dgm:t>
    </dgm:pt>
    <dgm:pt modelId="{40C542DE-8991-4C67-900F-5E2F1DCAB0AA}">
      <dgm:prSet custT="1"/>
      <dgm:spPr/>
      <dgm:t>
        <a:bodyPr/>
        <a:lstStyle/>
        <a:p>
          <a:pPr rtl="0"/>
          <a:r>
            <a:rPr lang="ru-RU" sz="1400" dirty="0" smtClean="0"/>
            <a:t>- Учить использовать принятые ритуалы социально- Учить слушать и понимать инструкцию к учебному заданию в разных видах деятельности на уроке с использованием доступных, вербальных, невербальных и альтернативных средств общения.</a:t>
          </a:r>
        </a:p>
        <a:p>
          <a:pPr rtl="0"/>
          <a:r>
            <a:rPr lang="ru-RU" sz="1400" dirty="0" err="1" smtClean="0"/>
            <a:t>го</a:t>
          </a:r>
          <a:r>
            <a:rPr lang="ru-RU" sz="1400" dirty="0" smtClean="0"/>
            <a:t> взаимодействия с одноклассниками и учителем-логопедом на логопедических занятиях с использованием доступных, вербальных, невербальных и альтернативных средств общения.</a:t>
          </a:r>
          <a:endParaRPr lang="ru-RU" sz="1400" dirty="0"/>
        </a:p>
      </dgm:t>
    </dgm:pt>
    <dgm:pt modelId="{AA1E9890-CD31-40EE-8331-E347E643F9D9}" type="sibTrans" cxnId="{3145F4E8-A171-4302-9B93-A012968908DC}">
      <dgm:prSet/>
      <dgm:spPr/>
      <dgm:t>
        <a:bodyPr/>
        <a:lstStyle/>
        <a:p>
          <a:endParaRPr lang="ru-RU"/>
        </a:p>
      </dgm:t>
    </dgm:pt>
    <dgm:pt modelId="{5A2E84D1-D45D-4614-9155-457ACABDCC39}" type="parTrans" cxnId="{3145F4E8-A171-4302-9B93-A012968908DC}">
      <dgm:prSet/>
      <dgm:spPr/>
      <dgm:t>
        <a:bodyPr/>
        <a:lstStyle/>
        <a:p>
          <a:endParaRPr lang="ru-RU"/>
        </a:p>
      </dgm:t>
    </dgm:pt>
    <dgm:pt modelId="{600BF0D4-B54C-4A05-BF90-D22836ABC081}">
      <dgm:prSet custT="1"/>
      <dgm:spPr/>
      <dgm:t>
        <a:bodyPr/>
        <a:lstStyle/>
        <a:p>
          <a:pPr rtl="0"/>
          <a:r>
            <a:rPr lang="ru-RU" sz="1400" dirty="0" smtClean="0"/>
            <a:t>- Учиться вступать в контакт и работать в коллективе (учитель-логопед−ученик, ученик–ученик, ученик–класс, учитель-логопед−класс); вступать и поддерживать коммуникацию в разных ситуациях на логопедических занятиях с помощью доступных невербальных графических знаков (рисунков, фотографий, пиктограмм и других графических изображений), неспецифических жестов (при необходимости).</a:t>
          </a:r>
          <a:endParaRPr lang="ru-RU" sz="1400" dirty="0"/>
        </a:p>
      </dgm:t>
    </dgm:pt>
    <dgm:pt modelId="{51AC2915-9826-481A-9BFA-5E80D9545D53}" type="sibTrans" cxnId="{A71A0241-B5AE-4F55-A316-3535A99B05AF}">
      <dgm:prSet/>
      <dgm:spPr/>
      <dgm:t>
        <a:bodyPr/>
        <a:lstStyle/>
        <a:p>
          <a:endParaRPr lang="ru-RU"/>
        </a:p>
      </dgm:t>
    </dgm:pt>
    <dgm:pt modelId="{9E9DBA16-45BC-43CC-8DF6-0A12F6298227}" type="parTrans" cxnId="{A71A0241-B5AE-4F55-A316-3535A99B05AF}">
      <dgm:prSet/>
      <dgm:spPr/>
      <dgm:t>
        <a:bodyPr/>
        <a:lstStyle/>
        <a:p>
          <a:endParaRPr lang="ru-RU"/>
        </a:p>
      </dgm:t>
    </dgm:pt>
    <dgm:pt modelId="{A8B6615E-1CD4-4677-A224-96E6E9BDB331}" type="pres">
      <dgm:prSet presAssocID="{B480E4B5-53C4-46B5-B49F-C41FCC89B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E1334-4BA2-4BA3-A690-98C7539D21A0}" type="pres">
      <dgm:prSet presAssocID="{600BF0D4-B54C-4A05-BF90-D22836ABC08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DB924-71A0-4BF6-8170-CAEE28BDDEF9}" type="pres">
      <dgm:prSet presAssocID="{51AC2915-9826-481A-9BFA-5E80D9545D53}" presName="spacer" presStyleCnt="0"/>
      <dgm:spPr/>
      <dgm:t>
        <a:bodyPr/>
        <a:lstStyle/>
        <a:p>
          <a:endParaRPr lang="ru-RU"/>
        </a:p>
      </dgm:t>
    </dgm:pt>
    <dgm:pt modelId="{FBAC4D91-1998-484E-80EF-C885DD84309F}" type="pres">
      <dgm:prSet presAssocID="{40C542DE-8991-4C67-900F-5E2F1DCAB0AA}" presName="parentText" presStyleLbl="node1" presStyleIdx="1" presStyleCnt="4" custLinFactNeighborX="-3153" custLinFactNeighborY="8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E7E03-906F-455C-861C-BC8401C97459}" type="pres">
      <dgm:prSet presAssocID="{AA1E9890-CD31-40EE-8331-E347E643F9D9}" presName="spacer" presStyleCnt="0"/>
      <dgm:spPr/>
      <dgm:t>
        <a:bodyPr/>
        <a:lstStyle/>
        <a:p>
          <a:endParaRPr lang="ru-RU"/>
        </a:p>
      </dgm:t>
    </dgm:pt>
    <dgm:pt modelId="{EE7D8ED8-9B06-48C3-80A5-1E5B34921C5F}" type="pres">
      <dgm:prSet presAssocID="{A0DB316A-41F6-4A9E-BDB0-81AB0F639B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3F2C0-FAF6-4576-A236-AD9302885D29}" type="pres">
      <dgm:prSet presAssocID="{E81954AE-A7AD-4D0C-86FE-265E769D967E}" presName="spacer" presStyleCnt="0"/>
      <dgm:spPr/>
      <dgm:t>
        <a:bodyPr/>
        <a:lstStyle/>
        <a:p>
          <a:endParaRPr lang="ru-RU"/>
        </a:p>
      </dgm:t>
    </dgm:pt>
    <dgm:pt modelId="{12A88CBF-CECF-4DEF-AA4C-E3698150FB25}" type="pres">
      <dgm:prSet presAssocID="{EA9A76B1-5463-464D-B44D-082A6E6589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D49E4-B8E9-4D19-A198-89E1595744F2}" type="presOf" srcId="{B480E4B5-53C4-46B5-B49F-C41FCC89B9C1}" destId="{A8B6615E-1CD4-4677-A224-96E6E9BDB331}" srcOrd="0" destOrd="0" presId="urn:microsoft.com/office/officeart/2005/8/layout/vList2"/>
    <dgm:cxn modelId="{CB55527F-16D1-40BC-9EBE-952D2E1A2084}" srcId="{B480E4B5-53C4-46B5-B49F-C41FCC89B9C1}" destId="{A0DB316A-41F6-4A9E-BDB0-81AB0F639B56}" srcOrd="2" destOrd="0" parTransId="{E63AAC95-2DED-48FF-92C2-8E0F68C3C8AF}" sibTransId="{E81954AE-A7AD-4D0C-86FE-265E769D967E}"/>
    <dgm:cxn modelId="{3145F4E8-A171-4302-9B93-A012968908DC}" srcId="{B480E4B5-53C4-46B5-B49F-C41FCC89B9C1}" destId="{40C542DE-8991-4C67-900F-5E2F1DCAB0AA}" srcOrd="1" destOrd="0" parTransId="{5A2E84D1-D45D-4614-9155-457ACABDCC39}" sibTransId="{AA1E9890-CD31-40EE-8331-E347E643F9D9}"/>
    <dgm:cxn modelId="{10AA65B6-C8C5-41A0-8137-2CA2C09C1D01}" type="presOf" srcId="{A0DB316A-41F6-4A9E-BDB0-81AB0F639B56}" destId="{EE7D8ED8-9B06-48C3-80A5-1E5B34921C5F}" srcOrd="0" destOrd="0" presId="urn:microsoft.com/office/officeart/2005/8/layout/vList2"/>
    <dgm:cxn modelId="{5EDD3D63-2E80-430A-8430-EDF86810B628}" type="presOf" srcId="{EA9A76B1-5463-464D-B44D-082A6E6589A4}" destId="{12A88CBF-CECF-4DEF-AA4C-E3698150FB25}" srcOrd="0" destOrd="0" presId="urn:microsoft.com/office/officeart/2005/8/layout/vList2"/>
    <dgm:cxn modelId="{A6BD15A4-2513-4FB5-9034-B89A01E423C5}" type="presOf" srcId="{600BF0D4-B54C-4A05-BF90-D22836ABC081}" destId="{CA5E1334-4BA2-4BA3-A690-98C7539D21A0}" srcOrd="0" destOrd="0" presId="urn:microsoft.com/office/officeart/2005/8/layout/vList2"/>
    <dgm:cxn modelId="{A71A0241-B5AE-4F55-A316-3535A99B05AF}" srcId="{B480E4B5-53C4-46B5-B49F-C41FCC89B9C1}" destId="{600BF0D4-B54C-4A05-BF90-D22836ABC081}" srcOrd="0" destOrd="0" parTransId="{9E9DBA16-45BC-43CC-8DF6-0A12F6298227}" sibTransId="{51AC2915-9826-481A-9BFA-5E80D9545D53}"/>
    <dgm:cxn modelId="{96BF4764-9C49-401B-8834-A9FB368E8460}" srcId="{B480E4B5-53C4-46B5-B49F-C41FCC89B9C1}" destId="{EA9A76B1-5463-464D-B44D-082A6E6589A4}" srcOrd="3" destOrd="0" parTransId="{EF33BB89-5BC1-402B-875D-2DAABF0183C0}" sibTransId="{DA56F7C9-2793-433F-B9B9-86442D5AAFE6}"/>
    <dgm:cxn modelId="{341B0D1E-86EA-4347-B5B8-C2EA62054D05}" type="presOf" srcId="{40C542DE-8991-4C67-900F-5E2F1DCAB0AA}" destId="{FBAC4D91-1998-484E-80EF-C885DD84309F}" srcOrd="0" destOrd="0" presId="urn:microsoft.com/office/officeart/2005/8/layout/vList2"/>
    <dgm:cxn modelId="{CCC6E433-291E-4445-9B70-BCB2FDD35657}" type="presParOf" srcId="{A8B6615E-1CD4-4677-A224-96E6E9BDB331}" destId="{CA5E1334-4BA2-4BA3-A690-98C7539D21A0}" srcOrd="0" destOrd="0" presId="urn:microsoft.com/office/officeart/2005/8/layout/vList2"/>
    <dgm:cxn modelId="{8665BFB6-E907-4257-B0AB-09C430119F42}" type="presParOf" srcId="{A8B6615E-1CD4-4677-A224-96E6E9BDB331}" destId="{305DB924-71A0-4BF6-8170-CAEE28BDDEF9}" srcOrd="1" destOrd="0" presId="urn:microsoft.com/office/officeart/2005/8/layout/vList2"/>
    <dgm:cxn modelId="{16D46E06-6B94-49EE-BD62-69AE1D5B48AC}" type="presParOf" srcId="{A8B6615E-1CD4-4677-A224-96E6E9BDB331}" destId="{FBAC4D91-1998-484E-80EF-C885DD84309F}" srcOrd="2" destOrd="0" presId="urn:microsoft.com/office/officeart/2005/8/layout/vList2"/>
    <dgm:cxn modelId="{0BCB8331-6E10-4A6B-9A62-68B783314744}" type="presParOf" srcId="{A8B6615E-1CD4-4677-A224-96E6E9BDB331}" destId="{868E7E03-906F-455C-861C-BC8401C97459}" srcOrd="3" destOrd="0" presId="urn:microsoft.com/office/officeart/2005/8/layout/vList2"/>
    <dgm:cxn modelId="{19F10BDC-B443-44B2-AED4-49507960BC1F}" type="presParOf" srcId="{A8B6615E-1CD4-4677-A224-96E6E9BDB331}" destId="{EE7D8ED8-9B06-48C3-80A5-1E5B34921C5F}" srcOrd="4" destOrd="0" presId="urn:microsoft.com/office/officeart/2005/8/layout/vList2"/>
    <dgm:cxn modelId="{BCBDCA8E-6070-490B-A658-FE1F19CC0358}" type="presParOf" srcId="{A8B6615E-1CD4-4677-A224-96E6E9BDB331}" destId="{39E3F2C0-FAF6-4576-A236-AD9302885D29}" srcOrd="5" destOrd="0" presId="urn:microsoft.com/office/officeart/2005/8/layout/vList2"/>
    <dgm:cxn modelId="{0DADC8C9-26FC-4665-8065-5E8BEDE4F5FC}" type="presParOf" srcId="{A8B6615E-1CD4-4677-A224-96E6E9BDB331}" destId="{12A88CBF-CECF-4DEF-AA4C-E3698150FB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8DEA5-4A64-4A0D-85A6-2B082244A3CF}">
      <dsp:nvSpPr>
        <dsp:cNvPr id="0" name=""/>
        <dsp:cNvSpPr/>
      </dsp:nvSpPr>
      <dsp:spPr>
        <a:xfrm>
          <a:off x="0" y="163754"/>
          <a:ext cx="7355160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Основные проблемы ребенка с РАС - </a:t>
          </a:r>
          <a:endParaRPr lang="ru-RU" sz="3400" kern="1200" dirty="0"/>
        </a:p>
      </dsp:txBody>
      <dsp:txXfrm>
        <a:off x="39809" y="203563"/>
        <a:ext cx="7275542" cy="735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2B8FE-4DD9-4AF5-837B-FF396E57EAF3}">
      <dsp:nvSpPr>
        <dsp:cNvPr id="0" name=""/>
        <dsp:cNvSpPr/>
      </dsp:nvSpPr>
      <dsp:spPr>
        <a:xfrm>
          <a:off x="0" y="122475"/>
          <a:ext cx="7571184" cy="1645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Сотрудничать со взрослыми и сверстниками в разных социальных ситуациях; доброжелательно относиться, сопереживать, конструктивно взаимодействовать с людьми с использованием доступных, вербальных, невербальных и альтернативных средств общения.</a:t>
          </a:r>
          <a:endParaRPr lang="ru-RU" sz="1900" kern="1200" dirty="0"/>
        </a:p>
      </dsp:txBody>
      <dsp:txXfrm>
        <a:off x="80303" y="202778"/>
        <a:ext cx="7410578" cy="1484414"/>
      </dsp:txXfrm>
    </dsp:sp>
    <dsp:sp modelId="{C8AE87F3-F93B-4460-A10E-CE465757B8BB}">
      <dsp:nvSpPr>
        <dsp:cNvPr id="0" name=""/>
        <dsp:cNvSpPr/>
      </dsp:nvSpPr>
      <dsp:spPr>
        <a:xfrm>
          <a:off x="0" y="1872208"/>
          <a:ext cx="7571184" cy="16450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Учиться слушать собеседника, вступать в диалог и поддерживать его, использовать разные виды коммуникации.</a:t>
          </a:r>
          <a:endParaRPr lang="ru-RU" sz="1900" kern="1200" dirty="0"/>
        </a:p>
      </dsp:txBody>
      <dsp:txXfrm>
        <a:off x="80303" y="1952511"/>
        <a:ext cx="7410578" cy="1484414"/>
      </dsp:txXfrm>
    </dsp:sp>
    <dsp:sp modelId="{543D83C6-6DC0-49B0-846D-8DC88DC2DEA2}">
      <dsp:nvSpPr>
        <dsp:cNvPr id="0" name=""/>
        <dsp:cNvSpPr/>
      </dsp:nvSpPr>
      <dsp:spPr>
        <a:xfrm>
          <a:off x="0" y="3521955"/>
          <a:ext cx="7571184" cy="16450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Уметь использовать доступные источники и средства получения информации для решения коммуникативных и познавательных задач.</a:t>
          </a:r>
          <a:endParaRPr lang="ru-RU" sz="1900" kern="1200" dirty="0"/>
        </a:p>
      </dsp:txBody>
      <dsp:txXfrm>
        <a:off x="80303" y="3602258"/>
        <a:ext cx="7410578" cy="14844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2A9D3-E14E-4CB3-A094-627181EA9D8A}">
      <dsp:nvSpPr>
        <dsp:cNvPr id="0" name=""/>
        <dsp:cNvSpPr/>
      </dsp:nvSpPr>
      <dsp:spPr>
        <a:xfrm>
          <a:off x="0" y="79807"/>
          <a:ext cx="7643192" cy="98338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/>
            <a:t>Личностные учебные действия </a:t>
          </a:r>
          <a:endParaRPr lang="ru-RU" sz="4100" kern="1200" dirty="0"/>
        </a:p>
      </dsp:txBody>
      <dsp:txXfrm>
        <a:off x="48005" y="127812"/>
        <a:ext cx="7547182" cy="8873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35285-CFA2-4328-90D7-A7DC60B12827}">
      <dsp:nvSpPr>
        <dsp:cNvPr id="0" name=""/>
        <dsp:cNvSpPr/>
      </dsp:nvSpPr>
      <dsp:spPr>
        <a:xfrm>
          <a:off x="0" y="266146"/>
          <a:ext cx="7639869" cy="1268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Продолжать работать над осознанием себя как ученика, заинтересованного посещением школы, в том числе логопедических занятий.</a:t>
          </a:r>
          <a:endParaRPr lang="ru-RU" sz="1800" kern="1200"/>
        </a:p>
      </dsp:txBody>
      <dsp:txXfrm>
        <a:off x="61909" y="328055"/>
        <a:ext cx="7516051" cy="1144388"/>
      </dsp:txXfrm>
    </dsp:sp>
    <dsp:sp modelId="{288147F0-ACC4-4EFA-99C3-8F31E4042F13}">
      <dsp:nvSpPr>
        <dsp:cNvPr id="0" name=""/>
        <dsp:cNvSpPr/>
      </dsp:nvSpPr>
      <dsp:spPr>
        <a:xfrm>
          <a:off x="0" y="1584176"/>
          <a:ext cx="7639869" cy="1268206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Развивать способность к осмыслению социального окружения, своего места в нем, принятие соответствующих возрасту ценностей и социальных ролей; </a:t>
          </a:r>
          <a:endParaRPr lang="ru-RU" sz="1800" kern="1200" dirty="0"/>
        </a:p>
      </dsp:txBody>
      <dsp:txXfrm>
        <a:off x="61909" y="1646085"/>
        <a:ext cx="7516051" cy="1144388"/>
      </dsp:txXfrm>
    </dsp:sp>
    <dsp:sp modelId="{D7AFDF67-597F-45E2-876B-834B500AF2CA}">
      <dsp:nvSpPr>
        <dsp:cNvPr id="0" name=""/>
        <dsp:cNvSpPr/>
      </dsp:nvSpPr>
      <dsp:spPr>
        <a:xfrm>
          <a:off x="0" y="2906240"/>
          <a:ext cx="7639869" cy="1268206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Формировать положительное отношение к окружающей действительности, готовность к организации взаимодействия с ней и эстетическому ее восприятию; целостный, социально ориентированный взгляд на мир в единстве его природной и социальной частей; </a:t>
          </a:r>
          <a:endParaRPr lang="ru-RU" sz="1800" kern="1200"/>
        </a:p>
      </dsp:txBody>
      <dsp:txXfrm>
        <a:off x="61909" y="2968149"/>
        <a:ext cx="7516051" cy="1144388"/>
      </dsp:txXfrm>
    </dsp:sp>
    <dsp:sp modelId="{1883F3AB-4789-4FEB-BDC4-253082583C30}">
      <dsp:nvSpPr>
        <dsp:cNvPr id="0" name=""/>
        <dsp:cNvSpPr/>
      </dsp:nvSpPr>
      <dsp:spPr>
        <a:xfrm>
          <a:off x="0" y="4226286"/>
          <a:ext cx="7639869" cy="126820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Развивать самостоятельность в выполнении различных учебных заданий с использованием доступных невербальных графических знаков (рисунков, фотографий, пиктограмм и других графических изображений), неспецифических жестов.</a:t>
          </a:r>
          <a:endParaRPr lang="ru-RU" sz="1800" kern="1200" dirty="0"/>
        </a:p>
      </dsp:txBody>
      <dsp:txXfrm>
        <a:off x="61909" y="4288195"/>
        <a:ext cx="7516051" cy="11443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37916-C291-497B-BB5E-0683EFA2D0D8}">
      <dsp:nvSpPr>
        <dsp:cNvPr id="0" name=""/>
        <dsp:cNvSpPr/>
      </dsp:nvSpPr>
      <dsp:spPr>
        <a:xfrm>
          <a:off x="0" y="138563"/>
          <a:ext cx="7581716" cy="12682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Работать над пониманием личной ответственности за свои поступки на основе представлений об этических нормах и правилах поведения в современном обществе; соблюдая общепринятые правила поведения.</a:t>
          </a:r>
          <a:endParaRPr lang="ru-RU" sz="1800" kern="1200" dirty="0"/>
        </a:p>
      </dsp:txBody>
      <dsp:txXfrm>
        <a:off x="61909" y="200472"/>
        <a:ext cx="7457898" cy="1144388"/>
      </dsp:txXfrm>
    </dsp:sp>
    <dsp:sp modelId="{8FAFD0FA-6255-4E6E-9862-8B507A856AED}">
      <dsp:nvSpPr>
        <dsp:cNvPr id="0" name=""/>
        <dsp:cNvSpPr/>
      </dsp:nvSpPr>
      <dsp:spPr>
        <a:xfrm>
          <a:off x="0" y="1449805"/>
          <a:ext cx="7581716" cy="1268206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Развивать готовность к безопасному и бережному поведению на логопедических занятиях.</a:t>
          </a:r>
          <a:endParaRPr lang="ru-RU" sz="1800" kern="1200" dirty="0"/>
        </a:p>
      </dsp:txBody>
      <dsp:txXfrm>
        <a:off x="61909" y="1511714"/>
        <a:ext cx="7457898" cy="1144388"/>
      </dsp:txXfrm>
    </dsp:sp>
    <dsp:sp modelId="{0F97EC92-6B55-4B1A-B78A-D7593B7B5460}">
      <dsp:nvSpPr>
        <dsp:cNvPr id="0" name=""/>
        <dsp:cNvSpPr/>
      </dsp:nvSpPr>
      <dsp:spPr>
        <a:xfrm>
          <a:off x="0" y="2778657"/>
          <a:ext cx="7581716" cy="1268206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Учить гордиться успехами и достижениями на логопедических занятиях, как собственными, так и своих одноклассников во время занятий.</a:t>
          </a:r>
          <a:endParaRPr lang="ru-RU" sz="1800" kern="1200" dirty="0"/>
        </a:p>
      </dsp:txBody>
      <dsp:txXfrm>
        <a:off x="61909" y="2840566"/>
        <a:ext cx="7457898" cy="1144388"/>
      </dsp:txXfrm>
    </dsp:sp>
    <dsp:sp modelId="{5733E8EF-2E74-4672-BF96-FCE4C184BCB2}">
      <dsp:nvSpPr>
        <dsp:cNvPr id="0" name=""/>
        <dsp:cNvSpPr/>
      </dsp:nvSpPr>
      <dsp:spPr>
        <a:xfrm>
          <a:off x="0" y="4098704"/>
          <a:ext cx="7581716" cy="126820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Учить адекватно эмоционально откликаться на произведения литературы, стихи, скороговорки, потешки и т.д. с использованием доступных, вербальных, невербальных и альтернативных средств общения .</a:t>
          </a:r>
          <a:endParaRPr lang="ru-RU" sz="1800" kern="1200"/>
        </a:p>
      </dsp:txBody>
      <dsp:txXfrm>
        <a:off x="61909" y="4160613"/>
        <a:ext cx="7457898" cy="11443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A44C0-1A6A-4E8C-AB56-9033BA1E1DEE}">
      <dsp:nvSpPr>
        <dsp:cNvPr id="0" name=""/>
        <dsp:cNvSpPr/>
      </dsp:nvSpPr>
      <dsp:spPr>
        <a:xfrm>
          <a:off x="0" y="151762"/>
          <a:ext cx="7414089" cy="839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/>
            <a:t>Познавательные учебные действия</a:t>
          </a:r>
          <a:r>
            <a:rPr lang="ru-RU" sz="3500" kern="1200" dirty="0" smtClean="0"/>
            <a:t> </a:t>
          </a:r>
          <a:endParaRPr lang="ru-RU" sz="3500" kern="1200" dirty="0"/>
        </a:p>
      </dsp:txBody>
      <dsp:txXfrm>
        <a:off x="40980" y="192742"/>
        <a:ext cx="7332129" cy="75751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49721-3067-4210-80E3-561B582DC087}">
      <dsp:nvSpPr>
        <dsp:cNvPr id="0" name=""/>
        <dsp:cNvSpPr/>
      </dsp:nvSpPr>
      <dsp:spPr>
        <a:xfrm>
          <a:off x="0" y="78718"/>
          <a:ext cx="7551859" cy="1287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Учиться выделять некоторые существенные, общие и отличительные свойства хорошо знакомых предметов; используя традиционные (вербальные) и альтернативные средства коммуникации, </a:t>
          </a:r>
          <a:endParaRPr lang="ru-RU" sz="1500" kern="1200" dirty="0"/>
        </a:p>
      </dsp:txBody>
      <dsp:txXfrm>
        <a:off x="62838" y="141556"/>
        <a:ext cx="7426183" cy="1161576"/>
      </dsp:txXfrm>
    </dsp:sp>
    <dsp:sp modelId="{25E51ED6-487A-4D05-A35D-3E09ABA7123F}">
      <dsp:nvSpPr>
        <dsp:cNvPr id="0" name=""/>
        <dsp:cNvSpPr/>
      </dsp:nvSpPr>
      <dsp:spPr>
        <a:xfrm>
          <a:off x="0" y="1409171"/>
          <a:ext cx="7551859" cy="105710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устанавливать </a:t>
          </a:r>
          <a:r>
            <a:rPr lang="ru-RU" sz="1500" kern="1200" dirty="0" err="1" smtClean="0"/>
            <a:t>видо</a:t>
          </a:r>
          <a:r>
            <a:rPr lang="ru-RU" sz="1500" kern="1200" dirty="0" smtClean="0"/>
            <a:t>-родовые отношения предметов; </a:t>
          </a:r>
          <a:endParaRPr lang="ru-RU" sz="1500" kern="1200" dirty="0"/>
        </a:p>
      </dsp:txBody>
      <dsp:txXfrm>
        <a:off x="51604" y="1460775"/>
        <a:ext cx="7448651" cy="953895"/>
      </dsp:txXfrm>
    </dsp:sp>
    <dsp:sp modelId="{12C8475C-D9E4-4AFD-B0F1-7F0A2816EB1C}">
      <dsp:nvSpPr>
        <dsp:cNvPr id="0" name=""/>
        <dsp:cNvSpPr/>
      </dsp:nvSpPr>
      <dsp:spPr>
        <a:xfrm>
          <a:off x="0" y="2509474"/>
          <a:ext cx="7551859" cy="824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делать простейшие обобщения, сравнивать, классифицировать на наглядном материале; </a:t>
          </a:r>
          <a:endParaRPr lang="ru-RU" sz="1500" kern="1200" dirty="0"/>
        </a:p>
      </dsp:txBody>
      <dsp:txXfrm>
        <a:off x="40266" y="2549740"/>
        <a:ext cx="7471327" cy="744318"/>
      </dsp:txXfrm>
    </dsp:sp>
    <dsp:sp modelId="{D8025C8F-7E20-4AFF-A2D5-37C9AFCDA48F}">
      <dsp:nvSpPr>
        <dsp:cNvPr id="0" name=""/>
        <dsp:cNvSpPr/>
      </dsp:nvSpPr>
      <dsp:spPr>
        <a:xfrm>
          <a:off x="0" y="3377524"/>
          <a:ext cx="7551859" cy="82485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пользоваться знаками, символами, предметами-заместителями; </a:t>
          </a:r>
          <a:endParaRPr lang="ru-RU" sz="1500" kern="1200"/>
        </a:p>
      </dsp:txBody>
      <dsp:txXfrm>
        <a:off x="40266" y="3417790"/>
        <a:ext cx="7471327" cy="744318"/>
      </dsp:txXfrm>
    </dsp:sp>
    <dsp:sp modelId="{EB72F945-B622-45DE-B59B-ED1EEAE68AE0}">
      <dsp:nvSpPr>
        <dsp:cNvPr id="0" name=""/>
        <dsp:cNvSpPr/>
      </dsp:nvSpPr>
      <dsp:spPr>
        <a:xfrm>
          <a:off x="0" y="4245574"/>
          <a:ext cx="7551859" cy="114831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читать (в том числе глобальным способом) и писать (в доступных ребенку пределах)</a:t>
          </a:r>
          <a:endParaRPr lang="ru-RU" sz="1500" kern="1200"/>
        </a:p>
      </dsp:txBody>
      <dsp:txXfrm>
        <a:off x="56056" y="4301630"/>
        <a:ext cx="7439747" cy="10362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76AB0-A5B3-4F1B-8926-A77F6EFA1C93}">
      <dsp:nvSpPr>
        <dsp:cNvPr id="0" name=""/>
        <dsp:cNvSpPr/>
      </dsp:nvSpPr>
      <dsp:spPr>
        <a:xfrm>
          <a:off x="0" y="286778"/>
          <a:ext cx="7715200" cy="16314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- наблюдать под руководством взрослого за предметами и явлениями окружающей действительности для выражения путем на них жестом, взглядом.</a:t>
          </a:r>
          <a:endParaRPr lang="ru-RU" sz="1900" kern="1200"/>
        </a:p>
      </dsp:txBody>
      <dsp:txXfrm>
        <a:off x="79643" y="366421"/>
        <a:ext cx="7555914" cy="1472209"/>
      </dsp:txXfrm>
    </dsp:sp>
    <dsp:sp modelId="{2F1C543F-5FE3-4622-B3D7-9A87107E257B}">
      <dsp:nvSpPr>
        <dsp:cNvPr id="0" name=""/>
        <dsp:cNvSpPr/>
      </dsp:nvSpPr>
      <dsp:spPr>
        <a:xfrm>
          <a:off x="0" y="1944216"/>
          <a:ext cx="7715200" cy="1631495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- работать с несложной по содержанию и структуре информацией (понимать изображение, текст, устное высказывание, элементарное схематическое изображение, предъявленных на бумажных и электронных и других носителях).</a:t>
          </a:r>
          <a:endParaRPr lang="ru-RU" sz="1900" kern="1200"/>
        </a:p>
      </dsp:txBody>
      <dsp:txXfrm>
        <a:off x="79643" y="2023859"/>
        <a:ext cx="7555914" cy="1472209"/>
      </dsp:txXfrm>
    </dsp:sp>
    <dsp:sp modelId="{D7D83240-C72F-4CAC-B245-36252A7897EA}">
      <dsp:nvSpPr>
        <dsp:cNvPr id="0" name=""/>
        <dsp:cNvSpPr/>
      </dsp:nvSpPr>
      <dsp:spPr>
        <a:xfrm>
          <a:off x="0" y="3659209"/>
          <a:ext cx="7715200" cy="16314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- Учиться использовать усвоенные логические операции (сравнение, анализ, синтез, обобщение, классификацию, установление аналогий, закономерностей, причинно-следственных связей) на наглядном, доступном вербальном материале, основе практической деятельности в соответствии с индивидуальными возможностями.</a:t>
          </a:r>
          <a:endParaRPr lang="ru-RU" sz="1900" kern="1200" dirty="0"/>
        </a:p>
      </dsp:txBody>
      <dsp:txXfrm>
        <a:off x="79643" y="3738852"/>
        <a:ext cx="7555914" cy="14722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BC4F3-DBA8-4334-95C2-4DF4063011F5}">
      <dsp:nvSpPr>
        <dsp:cNvPr id="0" name=""/>
        <dsp:cNvSpPr/>
      </dsp:nvSpPr>
      <dsp:spPr>
        <a:xfrm>
          <a:off x="0" y="114235"/>
          <a:ext cx="7283152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Регулятивные учебные действия</a:t>
          </a:r>
          <a:endParaRPr lang="ru-RU" sz="3700" kern="1200" dirty="0"/>
        </a:p>
      </dsp:txBody>
      <dsp:txXfrm>
        <a:off x="43321" y="157556"/>
        <a:ext cx="7196510" cy="8008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548F4-AF71-4E20-AE26-00A88173BD4C}">
      <dsp:nvSpPr>
        <dsp:cNvPr id="0" name=""/>
        <dsp:cNvSpPr/>
      </dsp:nvSpPr>
      <dsp:spPr>
        <a:xfrm>
          <a:off x="0" y="1"/>
          <a:ext cx="7581119" cy="1376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-входить и выходить из кабинета логопеда по словесной инструкции с частичным использованием доступных, вербальных, невербальных и альтернативных средств общения.</a:t>
          </a:r>
          <a:endParaRPr lang="ru-RU" sz="1600" kern="1200" dirty="0"/>
        </a:p>
      </dsp:txBody>
      <dsp:txXfrm>
        <a:off x="67191" y="67192"/>
        <a:ext cx="7446737" cy="1242033"/>
      </dsp:txXfrm>
    </dsp:sp>
    <dsp:sp modelId="{322B4A55-85F5-4E14-A0CA-0C061A322845}">
      <dsp:nvSpPr>
        <dsp:cNvPr id="0" name=""/>
        <dsp:cNvSpPr/>
      </dsp:nvSpPr>
      <dsp:spPr>
        <a:xfrm>
          <a:off x="0" y="1424864"/>
          <a:ext cx="7581119" cy="112729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-ориентироваться в пространстве кабинета логопеда с помощью учителя-логопеда с использованием доступных, вербальных, невербальных и альтернативных средств общения.</a:t>
          </a:r>
          <a:endParaRPr lang="ru-RU" sz="1600" kern="1200" dirty="0"/>
        </a:p>
      </dsp:txBody>
      <dsp:txXfrm>
        <a:off x="55030" y="1479894"/>
        <a:ext cx="7471059" cy="1017235"/>
      </dsp:txXfrm>
    </dsp:sp>
    <dsp:sp modelId="{EC4D09E3-CAA4-4565-B595-5F3432885FC6}">
      <dsp:nvSpPr>
        <dsp:cNvPr id="0" name=""/>
        <dsp:cNvSpPr/>
      </dsp:nvSpPr>
      <dsp:spPr>
        <a:xfrm>
          <a:off x="0" y="2595872"/>
          <a:ext cx="7581119" cy="112729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самостоятельно и принимая помощь учителя-логопеда использовать ритуалы школьного поведения (поднимать руку, вставать и выходить из – за парты и т.д.)</a:t>
          </a:r>
          <a:endParaRPr lang="ru-RU" sz="1600" kern="1200" dirty="0"/>
        </a:p>
      </dsp:txBody>
      <dsp:txXfrm>
        <a:off x="55030" y="2650902"/>
        <a:ext cx="7471059" cy="1017235"/>
      </dsp:txXfrm>
    </dsp:sp>
    <dsp:sp modelId="{78644465-EC66-440D-8DF6-4884C5182F1A}">
      <dsp:nvSpPr>
        <dsp:cNvPr id="0" name=""/>
        <dsp:cNvSpPr/>
      </dsp:nvSpPr>
      <dsp:spPr>
        <a:xfrm>
          <a:off x="0" y="3769247"/>
          <a:ext cx="7581119" cy="11272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-Передвигаться по школе, находить кабинет логопеда с помощью учителя по словесной инструкции работать с учебными принадлежностями (тетрадь, ручка, карандаши, зеркалом для занятий и др.) и организовывать своё рабочее место без использования визуальной опоры.   (кроме 3 гр. учащихся).</a:t>
          </a:r>
          <a:endParaRPr lang="ru-RU" sz="1600" kern="1200" dirty="0"/>
        </a:p>
      </dsp:txBody>
      <dsp:txXfrm>
        <a:off x="55030" y="3824277"/>
        <a:ext cx="7471059" cy="10172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A1F4C-805A-48A1-AB39-4B21748FB946}">
      <dsp:nvSpPr>
        <dsp:cNvPr id="0" name=""/>
        <dsp:cNvSpPr/>
      </dsp:nvSpPr>
      <dsp:spPr>
        <a:xfrm>
          <a:off x="0" y="33649"/>
          <a:ext cx="7560840" cy="1284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Самостоятельно и принимая помощь педагога участвовать в деятельности на логопедическом занятии, контролировать и оценивать свои действия и действия одноклассников в соответствии с общепринятыми нормами коммуникативного поведения)</a:t>
          </a:r>
          <a:endParaRPr lang="ru-RU" sz="1800" kern="1200" dirty="0"/>
        </a:p>
      </dsp:txBody>
      <dsp:txXfrm>
        <a:off x="62712" y="96361"/>
        <a:ext cx="7435416" cy="1159235"/>
      </dsp:txXfrm>
    </dsp:sp>
    <dsp:sp modelId="{84755ADB-60B4-4E95-8A11-D7924D63440A}">
      <dsp:nvSpPr>
        <dsp:cNvPr id="0" name=""/>
        <dsp:cNvSpPr/>
      </dsp:nvSpPr>
      <dsp:spPr>
        <a:xfrm>
          <a:off x="0" y="1368152"/>
          <a:ext cx="7560840" cy="128465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Соотносить свои действия на занятии при выполнении артикуляционных упражнений, пальчиковой гимнастики и их результаты с заданными образцами, принимать оценку деятельности.</a:t>
          </a:r>
          <a:endParaRPr lang="ru-RU" sz="1800" kern="1200" dirty="0"/>
        </a:p>
      </dsp:txBody>
      <dsp:txXfrm>
        <a:off x="62712" y="1430864"/>
        <a:ext cx="7435416" cy="1159235"/>
      </dsp:txXfrm>
    </dsp:sp>
    <dsp:sp modelId="{C4BE46FA-6884-4EA1-81D4-38FEA5247AB6}">
      <dsp:nvSpPr>
        <dsp:cNvPr id="0" name=""/>
        <dsp:cNvSpPr/>
      </dsp:nvSpPr>
      <dsp:spPr>
        <a:xfrm>
          <a:off x="0" y="2706649"/>
          <a:ext cx="7560840" cy="128465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Принимать цели занятия и произвольно включаться в деятельность всей группы детей, следовать предложенному плану и работать в общем темпе.</a:t>
          </a:r>
          <a:endParaRPr lang="ru-RU" sz="1800" kern="1200" dirty="0"/>
        </a:p>
      </dsp:txBody>
      <dsp:txXfrm>
        <a:off x="62712" y="2769361"/>
        <a:ext cx="7435416" cy="1159235"/>
      </dsp:txXfrm>
    </dsp:sp>
    <dsp:sp modelId="{65DCFF36-4FAF-4A6A-B7D5-11B328A9725D}">
      <dsp:nvSpPr>
        <dsp:cNvPr id="0" name=""/>
        <dsp:cNvSpPr/>
      </dsp:nvSpPr>
      <dsp:spPr>
        <a:xfrm>
          <a:off x="0" y="4043149"/>
          <a:ext cx="7560840" cy="128465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- Осуществлять взаимный контроль за выполнением артикуляционных, пальчиковых и дыхательных упражнений в совместной деятельности.</a:t>
          </a:r>
          <a:endParaRPr lang="ru-RU" sz="1800" kern="1200"/>
        </a:p>
      </dsp:txBody>
      <dsp:txXfrm>
        <a:off x="62712" y="4105861"/>
        <a:ext cx="7435416" cy="1159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D002B-55AD-4B55-8E52-CFFC55B1523E}">
      <dsp:nvSpPr>
        <dsp:cNvPr id="0" name=""/>
        <dsp:cNvSpPr/>
      </dsp:nvSpPr>
      <dsp:spPr>
        <a:xfrm>
          <a:off x="0" y="79637"/>
          <a:ext cx="7427168" cy="14171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пролонгированные сроки обучения: шесть лет (два первые подготовительные, 1 - 4 классы)</a:t>
          </a:r>
          <a:endParaRPr lang="ru-RU" sz="2000" kern="1200"/>
        </a:p>
      </dsp:txBody>
      <dsp:txXfrm>
        <a:off x="69180" y="148817"/>
        <a:ext cx="7288808" cy="1278802"/>
      </dsp:txXfrm>
    </dsp:sp>
    <dsp:sp modelId="{433C632E-5853-4153-9C23-F2B3DF22441B}">
      <dsp:nvSpPr>
        <dsp:cNvPr id="0" name=""/>
        <dsp:cNvSpPr/>
      </dsp:nvSpPr>
      <dsp:spPr>
        <a:xfrm>
          <a:off x="0" y="1577249"/>
          <a:ext cx="7427168" cy="141716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увеличения общего срока обучения в условиях начальной школы до 6 лет.</a:t>
          </a:r>
          <a:endParaRPr lang="ru-RU" sz="2000" kern="1200" dirty="0"/>
        </a:p>
      </dsp:txBody>
      <dsp:txXfrm>
        <a:off x="69180" y="1646429"/>
        <a:ext cx="7288808" cy="1278802"/>
      </dsp:txXfrm>
    </dsp:sp>
    <dsp:sp modelId="{73C71F9C-BB08-4E3E-B26F-DC4ED9144CDB}">
      <dsp:nvSpPr>
        <dsp:cNvPr id="0" name=""/>
        <dsp:cNvSpPr/>
      </dsp:nvSpPr>
      <dsp:spPr>
        <a:xfrm>
          <a:off x="0" y="3029162"/>
          <a:ext cx="7427168" cy="141716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совпадает  с предкритической фазой развития ребёнка — переходом к кризису младшего подросткового возраста (11—13 лет), характеризующемуся началом перехода от детства к взрослости.</a:t>
          </a:r>
          <a:endParaRPr lang="ru-RU" sz="2000" kern="1200" dirty="0"/>
        </a:p>
      </dsp:txBody>
      <dsp:txXfrm>
        <a:off x="69180" y="3098342"/>
        <a:ext cx="7288808" cy="12788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1775A-DA3E-40F2-98FD-86FD8EB03EBC}">
      <dsp:nvSpPr>
        <dsp:cNvPr id="0" name=""/>
        <dsp:cNvSpPr/>
      </dsp:nvSpPr>
      <dsp:spPr>
        <a:xfrm>
          <a:off x="0" y="17119"/>
          <a:ext cx="7427168" cy="11536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Мониторинг базовых учебных действий:</a:t>
          </a:r>
          <a:r>
            <a:rPr lang="ru-RU" sz="2900" kern="1200" dirty="0" smtClean="0"/>
            <a:t/>
          </a:r>
          <a:br>
            <a:rPr lang="ru-RU" sz="2900" kern="1200" dirty="0" smtClean="0"/>
          </a:br>
          <a:endParaRPr lang="ru-RU" sz="2900" kern="1200" dirty="0"/>
        </a:p>
      </dsp:txBody>
      <dsp:txXfrm>
        <a:off x="56315" y="73434"/>
        <a:ext cx="7314538" cy="10409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7AB0A-2D24-483E-AD81-EC6F305F9C5A}">
      <dsp:nvSpPr>
        <dsp:cNvPr id="0" name=""/>
        <dsp:cNvSpPr/>
      </dsp:nvSpPr>
      <dsp:spPr>
        <a:xfrm>
          <a:off x="1229308" y="0"/>
          <a:ext cx="4320479" cy="4320479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BBBBA-333F-46FA-BF68-2D3DB1959A2D}">
      <dsp:nvSpPr>
        <dsp:cNvPr id="0" name=""/>
        <dsp:cNvSpPr/>
      </dsp:nvSpPr>
      <dsp:spPr>
        <a:xfrm>
          <a:off x="2021394" y="432047"/>
          <a:ext cx="2808311" cy="614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Критерии: </a:t>
          </a:r>
          <a:endParaRPr lang="ru-RU" sz="2800" b="1" kern="1200" dirty="0"/>
        </a:p>
      </dsp:txBody>
      <dsp:txXfrm>
        <a:off x="2051383" y="462036"/>
        <a:ext cx="2748333" cy="554340"/>
      </dsp:txXfrm>
    </dsp:sp>
    <dsp:sp modelId="{53EF50FF-C6DC-4E1F-B6D7-91957F7B2A9D}">
      <dsp:nvSpPr>
        <dsp:cNvPr id="0" name=""/>
        <dsp:cNvSpPr/>
      </dsp:nvSpPr>
      <dsp:spPr>
        <a:xfrm>
          <a:off x="2021394" y="1224135"/>
          <a:ext cx="2808311" cy="614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 – не владеет знаниями и умениями;</a:t>
          </a:r>
          <a:endParaRPr lang="ru-RU" sz="1800" b="1" kern="1200" dirty="0"/>
        </a:p>
      </dsp:txBody>
      <dsp:txXfrm>
        <a:off x="2051383" y="1254124"/>
        <a:ext cx="2748333" cy="554340"/>
      </dsp:txXfrm>
    </dsp:sp>
    <dsp:sp modelId="{C6D6583F-5040-41BC-A5F9-A1E12B7B35F5}">
      <dsp:nvSpPr>
        <dsp:cNvPr id="0" name=""/>
        <dsp:cNvSpPr/>
      </dsp:nvSpPr>
      <dsp:spPr>
        <a:xfrm>
          <a:off x="2093414" y="1872207"/>
          <a:ext cx="2710329" cy="614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 – выполняет с помощью учителя;</a:t>
          </a:r>
          <a:endParaRPr lang="ru-RU" sz="1800" b="1" kern="1200" dirty="0"/>
        </a:p>
      </dsp:txBody>
      <dsp:txXfrm>
        <a:off x="2123403" y="1902196"/>
        <a:ext cx="2650351" cy="554340"/>
      </dsp:txXfrm>
    </dsp:sp>
    <dsp:sp modelId="{F79DDE21-E966-43AE-996F-936DADF3EEF5}">
      <dsp:nvSpPr>
        <dsp:cNvPr id="0" name=""/>
        <dsp:cNvSpPr/>
      </dsp:nvSpPr>
      <dsp:spPr>
        <a:xfrm>
          <a:off x="2021394" y="2520279"/>
          <a:ext cx="2808311" cy="614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 – частично усвоил изученный материал;</a:t>
          </a:r>
          <a:endParaRPr lang="ru-RU" sz="1800" b="1" kern="1200" dirty="0"/>
        </a:p>
      </dsp:txBody>
      <dsp:txXfrm>
        <a:off x="2051383" y="2550268"/>
        <a:ext cx="2748333" cy="554340"/>
      </dsp:txXfrm>
    </dsp:sp>
    <dsp:sp modelId="{D5A94C17-E0FB-46A0-8886-FB0E1485EA32}">
      <dsp:nvSpPr>
        <dsp:cNvPr id="0" name=""/>
        <dsp:cNvSpPr/>
      </dsp:nvSpPr>
      <dsp:spPr>
        <a:xfrm>
          <a:off x="2021394" y="3240359"/>
          <a:ext cx="2808311" cy="6143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3 – усвоил изученный материал и применяет в социуме.</a:t>
          </a:r>
          <a:endParaRPr lang="ru-RU" sz="1800" b="1" kern="1200" dirty="0"/>
        </a:p>
      </dsp:txBody>
      <dsp:txXfrm>
        <a:off x="2051383" y="3270348"/>
        <a:ext cx="2748333" cy="5543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6AC59-E988-48D8-844E-2393BC640C3D}">
      <dsp:nvSpPr>
        <dsp:cNvPr id="0" name=""/>
        <dsp:cNvSpPr/>
      </dsp:nvSpPr>
      <dsp:spPr>
        <a:xfrm>
          <a:off x="0" y="163596"/>
          <a:ext cx="7488832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Мониторинг базовых учебных действий</a:t>
          </a:r>
          <a:endParaRPr lang="ru-RU" sz="3200" kern="1200" dirty="0"/>
        </a:p>
      </dsp:txBody>
      <dsp:txXfrm>
        <a:off x="37467" y="201063"/>
        <a:ext cx="7413898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C7283-E0C4-4DD8-964D-EB9B38C556C2}">
      <dsp:nvSpPr>
        <dsp:cNvPr id="0" name=""/>
        <dsp:cNvSpPr/>
      </dsp:nvSpPr>
      <dsp:spPr>
        <a:xfrm>
          <a:off x="0" y="679"/>
          <a:ext cx="7859216" cy="11416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Особенности подросткового возраста обучающихся с РАС</a:t>
          </a:r>
          <a:endParaRPr lang="ru-RU" sz="3600" kern="1200" dirty="0"/>
        </a:p>
      </dsp:txBody>
      <dsp:txXfrm>
        <a:off x="55730" y="56409"/>
        <a:ext cx="7747756" cy="1030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F446D-6B0B-4D04-AE1B-2DFE85006304}">
      <dsp:nvSpPr>
        <dsp:cNvPr id="0" name=""/>
        <dsp:cNvSpPr/>
      </dsp:nvSpPr>
      <dsp:spPr>
        <a:xfrm>
          <a:off x="36004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0760C-47C6-4A2F-BAE7-15B46C140A85}">
      <dsp:nvSpPr>
        <dsp:cNvPr id="0" name=""/>
        <dsp:cNvSpPr/>
      </dsp:nvSpPr>
      <dsp:spPr>
        <a:xfrm>
          <a:off x="2262981" y="0"/>
          <a:ext cx="5380210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выраженныи</a:t>
          </a:r>
          <a:r>
            <a:rPr lang="ru-RU" sz="2800" kern="1200" dirty="0" smtClean="0"/>
            <a:t>̆ </a:t>
          </a:r>
          <a:r>
            <a:rPr lang="ru-RU" sz="2800" b="1" kern="1200" dirty="0" smtClean="0"/>
            <a:t>интерес к другим людям.</a:t>
          </a:r>
          <a:endParaRPr lang="ru-RU" sz="2800" kern="1200" dirty="0"/>
        </a:p>
      </dsp:txBody>
      <dsp:txXfrm>
        <a:off x="2262981" y="0"/>
        <a:ext cx="5380210" cy="961767"/>
      </dsp:txXfrm>
    </dsp:sp>
    <dsp:sp modelId="{ABF08F72-95FB-49BF-A24D-7FE22171AFC8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BD6E2-4116-41FB-AB67-AF64BF0EC6A5}">
      <dsp:nvSpPr>
        <dsp:cNvPr id="0" name=""/>
        <dsp:cNvSpPr/>
      </dsp:nvSpPr>
      <dsp:spPr>
        <a:xfrm>
          <a:off x="2262981" y="961767"/>
          <a:ext cx="5380210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проблемы непонимания их чувств, намерении</a:t>
          </a:r>
          <a:r>
            <a:rPr lang="ru-RU" sz="2800" b="1" kern="1200" dirty="0" smtClean="0"/>
            <a:t>̆</a:t>
          </a:r>
          <a:endParaRPr lang="ru-RU" sz="2800" kern="1200" dirty="0"/>
        </a:p>
      </dsp:txBody>
      <dsp:txXfrm>
        <a:off x="2262981" y="961767"/>
        <a:ext cx="5380210" cy="961767"/>
      </dsp:txXfrm>
    </dsp:sp>
    <dsp:sp modelId="{43D1E7BD-115A-4658-8C27-C9F69EB3AEE9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8A938-3C2C-4B5C-9078-8DECAEAA0356}">
      <dsp:nvSpPr>
        <dsp:cNvPr id="0" name=""/>
        <dsp:cNvSpPr/>
      </dsp:nvSpPr>
      <dsp:spPr>
        <a:xfrm>
          <a:off x="2262981" y="1923534"/>
          <a:ext cx="5380210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сохраняется наивность, «детскость» в отношениях.</a:t>
          </a:r>
          <a:endParaRPr lang="ru-RU" sz="2800" kern="1200" dirty="0"/>
        </a:p>
      </dsp:txBody>
      <dsp:txXfrm>
        <a:off x="2262981" y="1923534"/>
        <a:ext cx="5380210" cy="961767"/>
      </dsp:txXfrm>
    </dsp:sp>
    <dsp:sp modelId="{2123C8D2-331C-4BCF-92C9-44C475D99649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C1157-2FD0-4624-BE26-B07CAC432C83}">
      <dsp:nvSpPr>
        <dsp:cNvPr id="0" name=""/>
        <dsp:cNvSpPr/>
      </dsp:nvSpPr>
      <dsp:spPr>
        <a:xfrm>
          <a:off x="2262981" y="2738655"/>
          <a:ext cx="5380210" cy="125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проблемы у таких </a:t>
          </a:r>
          <a:r>
            <a:rPr lang="ru-RU" sz="2800" kern="1200" dirty="0" err="1" smtClean="0"/>
            <a:t>детеи</a:t>
          </a:r>
          <a:r>
            <a:rPr lang="ru-RU" sz="2800" kern="1200" dirty="0" smtClean="0"/>
            <a:t>̆ возникают в </a:t>
          </a:r>
          <a:r>
            <a:rPr lang="ru-RU" sz="2800" b="1" kern="1200" dirty="0" smtClean="0"/>
            <a:t>установлении контактов со сверстниками.</a:t>
          </a:r>
          <a:endParaRPr lang="ru-RU" sz="2800" kern="1200" dirty="0"/>
        </a:p>
      </dsp:txBody>
      <dsp:txXfrm>
        <a:off x="2262981" y="2738655"/>
        <a:ext cx="5380210" cy="1255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5EBBB-C9AB-4C2E-8077-5A0058BF2536}">
      <dsp:nvSpPr>
        <dsp:cNvPr id="0" name=""/>
        <dsp:cNvSpPr/>
      </dsp:nvSpPr>
      <dsp:spPr>
        <a:xfrm>
          <a:off x="8758" y="0"/>
          <a:ext cx="3184303" cy="1775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«свернутость» и стереотипность речевых высказываний</a:t>
          </a:r>
          <a:endParaRPr lang="ru-RU" sz="3200" kern="1200" dirty="0"/>
        </a:p>
      </dsp:txBody>
      <dsp:txXfrm>
        <a:off x="8758" y="0"/>
        <a:ext cx="3184303" cy="1775587"/>
      </dsp:txXfrm>
    </dsp:sp>
    <dsp:sp modelId="{483081B1-E73F-4A28-A6C7-9D26E14D5C4C}">
      <dsp:nvSpPr>
        <dsp:cNvPr id="0" name=""/>
        <dsp:cNvSpPr/>
      </dsp:nvSpPr>
      <dsp:spPr>
        <a:xfrm>
          <a:off x="3934015" y="0"/>
          <a:ext cx="3266584" cy="1775587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навязчивое обращение к одним темам и деталям.</a:t>
          </a:r>
          <a:endParaRPr lang="ru-RU" sz="3200" kern="1200" dirty="0"/>
        </a:p>
      </dsp:txBody>
      <dsp:txXfrm>
        <a:off x="3934015" y="0"/>
        <a:ext cx="3266584" cy="17755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3EC51-A39F-420C-8F98-0A899873C604}">
      <dsp:nvSpPr>
        <dsp:cNvPr id="0" name=""/>
        <dsp:cNvSpPr/>
      </dsp:nvSpPr>
      <dsp:spPr>
        <a:xfrm>
          <a:off x="0" y="907"/>
          <a:ext cx="7355160" cy="89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проблема организации диалога</a:t>
          </a:r>
          <a:endParaRPr lang="ru-RU" sz="2400" kern="1200" dirty="0"/>
        </a:p>
      </dsp:txBody>
      <dsp:txXfrm>
        <a:off x="43641" y="44548"/>
        <a:ext cx="7267878" cy="806713"/>
      </dsp:txXfrm>
    </dsp:sp>
    <dsp:sp modelId="{010CDAA3-95D0-4EB8-B834-D4BE3922D213}">
      <dsp:nvSpPr>
        <dsp:cNvPr id="0" name=""/>
        <dsp:cNvSpPr/>
      </dsp:nvSpPr>
      <dsp:spPr>
        <a:xfrm>
          <a:off x="0" y="908445"/>
          <a:ext cx="7355160" cy="89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слабое представление об уместности обсуждения в </a:t>
          </a:r>
          <a:r>
            <a:rPr lang="ru-RU" sz="2400" kern="1200" dirty="0" err="1" smtClean="0"/>
            <a:t>данныи</a:t>
          </a:r>
          <a:r>
            <a:rPr lang="ru-RU" sz="2400" kern="1200" dirty="0" smtClean="0"/>
            <a:t>̆ момент той или </a:t>
          </a:r>
          <a:r>
            <a:rPr lang="ru-RU" sz="2400" kern="1200" dirty="0" err="1" smtClean="0"/>
            <a:t>инои</a:t>
          </a:r>
          <a:r>
            <a:rPr lang="ru-RU" sz="2400" kern="1200" dirty="0" smtClean="0"/>
            <a:t>̆ темы</a:t>
          </a:r>
          <a:endParaRPr lang="ru-RU" sz="2400" kern="1200" dirty="0"/>
        </a:p>
      </dsp:txBody>
      <dsp:txXfrm>
        <a:off x="43641" y="952086"/>
        <a:ext cx="7267878" cy="806713"/>
      </dsp:txXfrm>
    </dsp:sp>
    <dsp:sp modelId="{F13A061F-F9A9-4508-8F00-BA62B21B2929}">
      <dsp:nvSpPr>
        <dsp:cNvPr id="0" name=""/>
        <dsp:cNvSpPr/>
      </dsp:nvSpPr>
      <dsp:spPr>
        <a:xfrm>
          <a:off x="0" y="1815983"/>
          <a:ext cx="7355160" cy="89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трудность восприятия информации, </a:t>
          </a:r>
          <a:r>
            <a:rPr lang="ru-RU" sz="2400" kern="1200" dirty="0" err="1" smtClean="0"/>
            <a:t>находящейся</a:t>
          </a:r>
          <a:r>
            <a:rPr lang="ru-RU" sz="2400" kern="1200" dirty="0" smtClean="0"/>
            <a:t> вне зоны интереса ребенка. </a:t>
          </a:r>
          <a:endParaRPr lang="ru-RU" sz="2400" kern="1200" dirty="0"/>
        </a:p>
      </dsp:txBody>
      <dsp:txXfrm>
        <a:off x="43641" y="1859624"/>
        <a:ext cx="7267878" cy="806713"/>
      </dsp:txXfrm>
    </dsp:sp>
    <dsp:sp modelId="{86C6A32E-A758-451F-A3C1-8BD0CA6EDFA2}">
      <dsp:nvSpPr>
        <dsp:cNvPr id="0" name=""/>
        <dsp:cNvSpPr/>
      </dsp:nvSpPr>
      <dsp:spPr>
        <a:xfrm>
          <a:off x="0" y="2723521"/>
          <a:ext cx="7355160" cy="89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недостаточное понимание переносного значения.</a:t>
          </a:r>
          <a:endParaRPr lang="ru-RU" sz="2400" kern="1200" dirty="0"/>
        </a:p>
      </dsp:txBody>
      <dsp:txXfrm>
        <a:off x="43641" y="2767162"/>
        <a:ext cx="7267878" cy="806713"/>
      </dsp:txXfrm>
    </dsp:sp>
    <dsp:sp modelId="{AEAE365F-4FDE-4411-9CFA-9AB4D7E7066C}">
      <dsp:nvSpPr>
        <dsp:cNvPr id="0" name=""/>
        <dsp:cNvSpPr/>
      </dsp:nvSpPr>
      <dsp:spPr>
        <a:xfrm>
          <a:off x="0" y="3631059"/>
          <a:ext cx="7355160" cy="8939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задержка в развитии других форм общения</a:t>
          </a:r>
          <a:endParaRPr lang="ru-RU" sz="2400" kern="1200" dirty="0"/>
        </a:p>
      </dsp:txBody>
      <dsp:txXfrm>
        <a:off x="43641" y="3674700"/>
        <a:ext cx="7267878" cy="806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7BF4A-1D58-44F7-9DA5-A13B803B05F2}">
      <dsp:nvSpPr>
        <dsp:cNvPr id="0" name=""/>
        <dsp:cNvSpPr/>
      </dsp:nvSpPr>
      <dsp:spPr>
        <a:xfrm>
          <a:off x="0" y="339168"/>
          <a:ext cx="73551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42B7D-47AB-416F-B068-7B2046854101}">
      <dsp:nvSpPr>
        <dsp:cNvPr id="0" name=""/>
        <dsp:cNvSpPr/>
      </dsp:nvSpPr>
      <dsp:spPr>
        <a:xfrm>
          <a:off x="1305570" y="0"/>
          <a:ext cx="5148612" cy="7084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05" tIns="0" rIns="194605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Коммуникативные</a:t>
          </a:r>
          <a:endParaRPr lang="ru-RU" sz="4000" kern="1200" dirty="0"/>
        </a:p>
      </dsp:txBody>
      <dsp:txXfrm>
        <a:off x="1340155" y="34585"/>
        <a:ext cx="5079442" cy="639310"/>
      </dsp:txXfrm>
    </dsp:sp>
    <dsp:sp modelId="{224F22B2-0CAD-4B6A-892A-86F0C3BA1219}">
      <dsp:nvSpPr>
        <dsp:cNvPr id="0" name=""/>
        <dsp:cNvSpPr/>
      </dsp:nvSpPr>
      <dsp:spPr>
        <a:xfrm>
          <a:off x="0" y="1468935"/>
          <a:ext cx="73551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A8C98-9A37-4C02-B2F6-8EE13AA40B13}">
      <dsp:nvSpPr>
        <dsp:cNvPr id="0" name=""/>
        <dsp:cNvSpPr/>
      </dsp:nvSpPr>
      <dsp:spPr>
        <a:xfrm>
          <a:off x="1305570" y="1099569"/>
          <a:ext cx="5148612" cy="7084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05" tIns="0" rIns="194605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Регулятивные</a:t>
          </a:r>
          <a:endParaRPr lang="ru-RU" sz="4000" kern="1200" dirty="0"/>
        </a:p>
      </dsp:txBody>
      <dsp:txXfrm>
        <a:off x="1340155" y="1134154"/>
        <a:ext cx="5079442" cy="639310"/>
      </dsp:txXfrm>
    </dsp:sp>
    <dsp:sp modelId="{A9BE47F5-FF88-4CAE-AB86-2563D5887400}">
      <dsp:nvSpPr>
        <dsp:cNvPr id="0" name=""/>
        <dsp:cNvSpPr/>
      </dsp:nvSpPr>
      <dsp:spPr>
        <a:xfrm>
          <a:off x="0" y="2557575"/>
          <a:ext cx="73551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B9EB4-D121-47AB-9E97-F620499C0789}">
      <dsp:nvSpPr>
        <dsp:cNvPr id="0" name=""/>
        <dsp:cNvSpPr/>
      </dsp:nvSpPr>
      <dsp:spPr>
        <a:xfrm>
          <a:off x="1305570" y="2136490"/>
          <a:ext cx="5148612" cy="7084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05" tIns="0" rIns="194605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Личностные</a:t>
          </a:r>
          <a:endParaRPr lang="ru-RU" sz="4000" kern="1200" dirty="0"/>
        </a:p>
      </dsp:txBody>
      <dsp:txXfrm>
        <a:off x="1340155" y="2171075"/>
        <a:ext cx="5079442" cy="639310"/>
      </dsp:txXfrm>
    </dsp:sp>
    <dsp:sp modelId="{41C0EDCC-BD3A-4B71-834E-44501A1EA0EA}">
      <dsp:nvSpPr>
        <dsp:cNvPr id="0" name=""/>
        <dsp:cNvSpPr/>
      </dsp:nvSpPr>
      <dsp:spPr>
        <a:xfrm>
          <a:off x="0" y="3646215"/>
          <a:ext cx="73551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6C47-B677-4ACC-AA4C-DA1BBF1DAD53}">
      <dsp:nvSpPr>
        <dsp:cNvPr id="0" name=""/>
        <dsp:cNvSpPr/>
      </dsp:nvSpPr>
      <dsp:spPr>
        <a:xfrm>
          <a:off x="1305570" y="3311657"/>
          <a:ext cx="5148612" cy="7084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605" tIns="0" rIns="194605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Познавательные</a:t>
          </a:r>
          <a:endParaRPr lang="ru-RU" sz="4000" kern="1200" dirty="0"/>
        </a:p>
      </dsp:txBody>
      <dsp:txXfrm>
        <a:off x="1340155" y="3346242"/>
        <a:ext cx="5079442" cy="6393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8A536-4A5F-4892-B876-D95B5073C53D}">
      <dsp:nvSpPr>
        <dsp:cNvPr id="0" name=""/>
        <dsp:cNvSpPr/>
      </dsp:nvSpPr>
      <dsp:spPr>
        <a:xfrm>
          <a:off x="0" y="61263"/>
          <a:ext cx="7571184" cy="1029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Коммуникативные учебные действия</a:t>
          </a:r>
          <a:r>
            <a:rPr lang="ru-RU" sz="3200" kern="1200" dirty="0" smtClean="0"/>
            <a:t/>
          </a:r>
          <a:br>
            <a:rPr lang="ru-RU" sz="3200" kern="1200" dirty="0" smtClean="0"/>
          </a:br>
          <a:endParaRPr lang="ru-RU" sz="3200" kern="1200" dirty="0"/>
        </a:p>
      </dsp:txBody>
      <dsp:txXfrm>
        <a:off x="50261" y="111524"/>
        <a:ext cx="7470662" cy="9290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E1334-4BA2-4BA3-A690-98C7539D21A0}">
      <dsp:nvSpPr>
        <dsp:cNvPr id="0" name=""/>
        <dsp:cNvSpPr/>
      </dsp:nvSpPr>
      <dsp:spPr>
        <a:xfrm>
          <a:off x="0" y="4132"/>
          <a:ext cx="7643192" cy="1292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Учиться вступать в контакт и работать в коллективе (учитель-логопед−ученик, ученик–ученик, ученик–класс, учитель-логопед−класс); вступать и поддерживать коммуникацию в разных ситуациях на логопедических занятиях с помощью доступных невербальных графических знаков (рисунков, фотографий, пиктограмм и других графических изображений), неспецифических жестов (при необходимости).</a:t>
          </a:r>
          <a:endParaRPr lang="ru-RU" sz="1400" kern="1200" dirty="0"/>
        </a:p>
      </dsp:txBody>
      <dsp:txXfrm>
        <a:off x="63081" y="67213"/>
        <a:ext cx="7517030" cy="1166066"/>
      </dsp:txXfrm>
    </dsp:sp>
    <dsp:sp modelId="{FBAC4D91-1998-484E-80EF-C885DD84309F}">
      <dsp:nvSpPr>
        <dsp:cNvPr id="0" name=""/>
        <dsp:cNvSpPr/>
      </dsp:nvSpPr>
      <dsp:spPr>
        <a:xfrm>
          <a:off x="0" y="1493071"/>
          <a:ext cx="7643192" cy="129222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Учить использовать принятые ритуалы социально- Учить слушать и понимать инструкцию к учебному заданию в разных видах деятельности на уроке с использованием доступных, вербальных, невербальных и альтернативных средств общения.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го</a:t>
          </a:r>
          <a:r>
            <a:rPr lang="ru-RU" sz="1400" kern="1200" dirty="0" smtClean="0"/>
            <a:t> взаимодействия с одноклассниками и учителем-логопедом на логопедических занятиях с использованием доступных, вербальных, невербальных и альтернативных средств общения.</a:t>
          </a:r>
          <a:endParaRPr lang="ru-RU" sz="1400" kern="1200" dirty="0"/>
        </a:p>
      </dsp:txBody>
      <dsp:txXfrm>
        <a:off x="63081" y="1556152"/>
        <a:ext cx="7517030" cy="1166066"/>
      </dsp:txXfrm>
    </dsp:sp>
    <dsp:sp modelId="{EE7D8ED8-9B06-48C3-80A5-1E5B34921C5F}">
      <dsp:nvSpPr>
        <dsp:cNvPr id="0" name=""/>
        <dsp:cNvSpPr/>
      </dsp:nvSpPr>
      <dsp:spPr>
        <a:xfrm>
          <a:off x="0" y="2951469"/>
          <a:ext cx="7643192" cy="129222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Учить обращаться за помощью педагога и одноклассников и принимать их помощь с использованием доступных, вербальных, невербальных и альтернативных средств общения.</a:t>
          </a:r>
          <a:endParaRPr lang="ru-RU" sz="1400" kern="1200" dirty="0"/>
        </a:p>
      </dsp:txBody>
      <dsp:txXfrm>
        <a:off x="63081" y="3014550"/>
        <a:ext cx="7517030" cy="1166066"/>
      </dsp:txXfrm>
    </dsp:sp>
    <dsp:sp modelId="{12A88CBF-CECF-4DEF-AA4C-E3698150FB25}">
      <dsp:nvSpPr>
        <dsp:cNvPr id="0" name=""/>
        <dsp:cNvSpPr/>
      </dsp:nvSpPr>
      <dsp:spPr>
        <a:xfrm>
          <a:off x="0" y="4425137"/>
          <a:ext cx="7643192" cy="129222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Учить слушать и понимать инструкцию к учебному заданию в разных видах деятельности на уроке с использованием доступных, вербальных, невербальных и альтернативных средств общения.</a:t>
          </a:r>
          <a:endParaRPr lang="ru-RU" sz="1400" kern="1200" dirty="0"/>
        </a:p>
      </dsp:txBody>
      <dsp:txXfrm>
        <a:off x="63081" y="4488218"/>
        <a:ext cx="7517030" cy="116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72966-59F5-479D-A592-87D46AF478A2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6716D-FD15-45E7-8B32-3C0F89B99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3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hyperlink" Target="&#1052;&#1086;&#1085;&#1080;&#1090;&#1086;&#1088;&#1080;&#1085;&#1075;%20&#1041;&#1059;&#1044;%20&#1083;&#1086;&#1075;&#1086;&#1087;&#1077;&#1076;&#1072;.DOCX" TargetMode="Externa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2357431"/>
            <a:ext cx="7500990" cy="4090681"/>
            <a:chOff x="1115616" y="2146449"/>
            <a:chExt cx="7165477" cy="44068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10198" y="4464429"/>
              <a:ext cx="5846906" cy="2088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Носкова</a:t>
              </a: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Татьяна Александровна, 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</a:t>
              </a: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читель-логопед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МАОУ «Школа №18 для обучающихся с ОВЗ» </a:t>
              </a:r>
              <a:endPara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</a:t>
              </a: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. Перми</a:t>
              </a:r>
            </a:p>
            <a:p>
              <a:pPr algn="ctr">
                <a:defRPr/>
              </a:pPr>
              <a:r>
                <a:rPr lang="ru-RU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2020 год</a:t>
              </a: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47664" y="1772817"/>
            <a:ext cx="7310616" cy="2566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 в работе учителя-логопеда (программа АООП вариант 8.4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 год обучения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058" y="401098"/>
            <a:ext cx="1499746" cy="1371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78" y="401098"/>
            <a:ext cx="4109815" cy="1394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42755"/>
              </p:ext>
            </p:extLst>
          </p:nvPr>
        </p:nvGraphicFramePr>
        <p:xfrm>
          <a:off x="1115616" y="846138"/>
          <a:ext cx="7571184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0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643192" cy="5145435"/>
          </a:xfrm>
        </p:spPr>
        <p:txBody>
          <a:bodyPr/>
          <a:lstStyle/>
          <a:p>
            <a:pPr lvl="0" algn="just"/>
            <a:r>
              <a:rPr lang="ru-RU" sz="2400" dirty="0"/>
              <a:t>- Учиться вступать в контакт и работать в коллективе (учитель-логопед−ученик,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ученик–ученик</a:t>
            </a:r>
            <a:r>
              <a:rPr lang="ru-RU" sz="2400" dirty="0"/>
              <a:t>,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ученик–класс</a:t>
            </a:r>
            <a:r>
              <a:rPr lang="ru-RU" sz="2400" dirty="0"/>
              <a:t>,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учитель-логопед</a:t>
            </a:r>
            <a:r>
              <a:rPr lang="ru-RU" sz="2400" dirty="0"/>
              <a:t>−класс); </a:t>
            </a:r>
            <a:endParaRPr lang="ru-RU" sz="2400" dirty="0" smtClean="0"/>
          </a:p>
          <a:p>
            <a:pPr lvl="0" algn="just"/>
            <a:r>
              <a:rPr lang="ru-RU" sz="2400" dirty="0" smtClean="0"/>
              <a:t>вступать </a:t>
            </a:r>
            <a:r>
              <a:rPr lang="ru-RU" sz="2400" dirty="0"/>
              <a:t>и поддерживать коммуникацию в разных ситуациях на логопедических занятиях с помощью доступных невербальных графических знаков (рисунков, фотографий, пиктограмм и других графических изображений), неспецифических жестов (при необходимости).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84432"/>
            <a:ext cx="3672408" cy="20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715200" cy="4525963"/>
          </a:xfrm>
        </p:spPr>
        <p:txBody>
          <a:bodyPr/>
          <a:lstStyle/>
          <a:p>
            <a:pPr lvl="0"/>
            <a:r>
              <a:rPr lang="ru-RU" dirty="0"/>
              <a:t>- Учить использовать принятые ритуалы </a:t>
            </a:r>
            <a:r>
              <a:rPr lang="ru-RU" dirty="0" smtClean="0"/>
              <a:t>социального </a:t>
            </a:r>
            <a:r>
              <a:rPr lang="ru-RU" dirty="0"/>
              <a:t>взаимодействия с одноклассниками и учителем-логопедом на логопедических занятиях с использованием доступных, вербальных, невербальных и альтернативных средств </a:t>
            </a:r>
            <a:r>
              <a:rPr lang="ru-RU" dirty="0" smtClean="0"/>
              <a:t>общения.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80533"/>
            <a:ext cx="47009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797552" cy="4525963"/>
          </a:xfrm>
        </p:spPr>
        <p:txBody>
          <a:bodyPr/>
          <a:lstStyle/>
          <a:p>
            <a:pPr lvl="0"/>
            <a:r>
              <a:rPr lang="ru-RU" dirty="0"/>
              <a:t>- Учить обращаться за помощью педагога и одноклассников и принимать их помощь с использованием доступных, вербальных, невербальных и альтернативных средств общения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0968"/>
            <a:ext cx="5256584" cy="31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723" y="404664"/>
            <a:ext cx="7571184" cy="4525963"/>
          </a:xfrm>
        </p:spPr>
        <p:txBody>
          <a:bodyPr/>
          <a:lstStyle/>
          <a:p>
            <a:pPr lvl="0"/>
            <a:r>
              <a:rPr lang="ru-RU" dirty="0"/>
              <a:t>- Учить слушать и понимать инструкцию к учебному заданию в разных видах деятельности на уроке с использованием доступных, вербальных, невербальных и альтернативных средств общения.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81070"/>
            <a:ext cx="4644008" cy="30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04664"/>
            <a:ext cx="7571184" cy="4525963"/>
          </a:xfrm>
        </p:spPr>
        <p:txBody>
          <a:bodyPr/>
          <a:lstStyle/>
          <a:p>
            <a:pPr lvl="0"/>
            <a:r>
              <a:rPr lang="ru-RU" dirty="0"/>
              <a:t>- Сотрудничать со взрослыми и сверстниками в разных социальных ситуациях; доброжелательно относиться, сопереживать, конструктивно взаимодействовать с людьми с использованием доступных, вербальных, невербальных и альтернативных средств общения.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93096"/>
            <a:ext cx="3312368" cy="22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389" y="548680"/>
            <a:ext cx="735516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- Учиться слушать собеседника, вступать в диалог и поддерживать его, использовать разные виды коммуникации.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49534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74638"/>
            <a:ext cx="7139136" cy="5851525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dirty="0" smtClean="0"/>
              <a:t>- Уметь </a:t>
            </a:r>
            <a:r>
              <a:rPr lang="ru-RU" dirty="0"/>
              <a:t>использовать доступные источники и средства получения информации для решения коммуникативных и познавательных задач.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89" y="2414589"/>
            <a:ext cx="3936685" cy="37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94264128"/>
              </p:ext>
            </p:extLst>
          </p:nvPr>
        </p:nvGraphicFramePr>
        <p:xfrm>
          <a:off x="1043608" y="274638"/>
          <a:ext cx="76431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209331"/>
          </a:xfrm>
        </p:spPr>
        <p:txBody>
          <a:bodyPr/>
          <a:lstStyle/>
          <a:p>
            <a:r>
              <a:rPr lang="ru-RU" sz="4000" dirty="0"/>
              <a:t>обеспечивают готовность ребенка к </a:t>
            </a:r>
            <a:r>
              <a:rPr lang="ru-RU" sz="4000" dirty="0" smtClean="0"/>
              <a:t>принятию </a:t>
            </a:r>
            <a:r>
              <a:rPr lang="ru-RU" sz="4000" dirty="0"/>
              <a:t>роли ученика, понимание им на доступном уровне ролевых функций и включение в процесс обучения на основе интереса к его содержанию и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0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855544"/>
              </p:ext>
            </p:extLst>
          </p:nvPr>
        </p:nvGraphicFramePr>
        <p:xfrm>
          <a:off x="1259632" y="620688"/>
          <a:ext cx="7639869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7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6150776"/>
              </p:ext>
            </p:extLst>
          </p:nvPr>
        </p:nvGraphicFramePr>
        <p:xfrm>
          <a:off x="1331640" y="274638"/>
          <a:ext cx="735516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b="1" dirty="0" smtClean="0"/>
              <a:t>Формирование коммуникативных и социальных навыков.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20"/>
            <a:ext cx="5498916" cy="373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573457"/>
              </p:ext>
            </p:extLst>
          </p:nvPr>
        </p:nvGraphicFramePr>
        <p:xfrm>
          <a:off x="1238756" y="692696"/>
          <a:ext cx="7581716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4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0846687"/>
              </p:ext>
            </p:extLst>
          </p:nvPr>
        </p:nvGraphicFramePr>
        <p:xfrm>
          <a:off x="1272711" y="332656"/>
          <a:ext cx="741408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dirty="0"/>
              <a:t>представлены комплексом начальных логических операций, которые необходимы для усвоения и использования знаний и умений в различных условиях</a:t>
            </a:r>
            <a:r>
              <a:rPr lang="ru-RU" dirty="0" smtClean="0"/>
              <a:t>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составляют основу для дальнейшего формирования логического мышления 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730856"/>
              </p:ext>
            </p:extLst>
          </p:nvPr>
        </p:nvGraphicFramePr>
        <p:xfrm>
          <a:off x="1259632" y="764704"/>
          <a:ext cx="755185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859295"/>
              </p:ext>
            </p:extLst>
          </p:nvPr>
        </p:nvGraphicFramePr>
        <p:xfrm>
          <a:off x="1187624" y="548680"/>
          <a:ext cx="77152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2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8831417"/>
              </p:ext>
            </p:extLst>
          </p:nvPr>
        </p:nvGraphicFramePr>
        <p:xfrm>
          <a:off x="1403648" y="274638"/>
          <a:ext cx="7283152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267739"/>
              </p:ext>
            </p:extLst>
          </p:nvPr>
        </p:nvGraphicFramePr>
        <p:xfrm>
          <a:off x="1259632" y="1628800"/>
          <a:ext cx="758111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80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649105"/>
              </p:ext>
            </p:extLst>
          </p:nvPr>
        </p:nvGraphicFramePr>
        <p:xfrm>
          <a:off x="1259632" y="846138"/>
          <a:ext cx="756084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69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90664984"/>
              </p:ext>
            </p:extLst>
          </p:nvPr>
        </p:nvGraphicFramePr>
        <p:xfrm>
          <a:off x="1331640" y="458060"/>
          <a:ext cx="7427168" cy="117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093768"/>
              </p:ext>
            </p:extLst>
          </p:nvPr>
        </p:nvGraphicFramePr>
        <p:xfrm>
          <a:off x="1331640" y="1628801"/>
          <a:ext cx="7427168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16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588769"/>
              </p:ext>
            </p:extLst>
          </p:nvPr>
        </p:nvGraphicFramePr>
        <p:xfrm>
          <a:off x="1403648" y="274638"/>
          <a:ext cx="7488832" cy="106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ru-RU" dirty="0" smtClean="0">
                <a:hlinkClick r:id="rId7" action="ppaction://hlinkfile"/>
              </a:rPr>
              <a:t>Мониторинг БУД логопеда.</a:t>
            </a:r>
            <a:r>
              <a:rPr lang="en-US" dirty="0" smtClean="0">
                <a:hlinkClick r:id="rId7" action="ppaction://hlinkfile"/>
              </a:rPr>
              <a:t>DOCX</a:t>
            </a:r>
            <a:endParaRPr lang="ru-RU" dirty="0" smtClean="0"/>
          </a:p>
          <a:p>
            <a:r>
              <a:rPr lang="ru-RU" dirty="0"/>
              <a:t>Оценка </a:t>
            </a:r>
            <a:r>
              <a:rPr lang="ru-RU" dirty="0" err="1"/>
              <a:t>сформированности</a:t>
            </a:r>
            <a:r>
              <a:rPr lang="ru-RU" dirty="0"/>
              <a:t> БУД посредством метода наблюдения может осуществляться в начале и конце учебного года. </a:t>
            </a:r>
            <a:endParaRPr lang="en-US" dirty="0" smtClean="0"/>
          </a:p>
          <a:p>
            <a:r>
              <a:rPr lang="ru-RU" dirty="0" smtClean="0"/>
              <a:t>Данные </a:t>
            </a:r>
            <a:r>
              <a:rPr lang="ru-RU" dirty="0"/>
              <a:t>наблюдения по каждому обучающемуся заносятся в </a:t>
            </a:r>
            <a:r>
              <a:rPr lang="ru-RU" dirty="0" smtClean="0"/>
              <a:t>таблицу.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403648" y="1124744"/>
            <a:ext cx="7358115" cy="2123658"/>
            <a:chOff x="607288" y="-1213460"/>
            <a:chExt cx="7925152" cy="293517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839959" y="-1213460"/>
              <a:ext cx="7212814" cy="2935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6600" b="1" dirty="0" smtClean="0">
                  <a:solidFill>
                    <a:srgbClr val="C00000"/>
                  </a:solidFill>
                  <a:latin typeface="Monotype Corsiva" pitchFamily="66" charset="0"/>
                </a:rPr>
                <a:t>Спасибо за внимание!!!</a:t>
              </a:r>
              <a:endParaRPr lang="ru-RU" sz="6600" b="1" dirty="0">
                <a:solidFill>
                  <a:srgbClr val="C00000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57" y="3260443"/>
            <a:ext cx="3986773" cy="299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Вариант 8.4 АООП </a:t>
            </a:r>
            <a:r>
              <a:rPr lang="ru-RU" sz="4000" b="1" dirty="0">
                <a:solidFill>
                  <a:srgbClr val="C00000"/>
                </a:solidFill>
              </a:rPr>
              <a:t>предполагает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345377"/>
              </p:ext>
            </p:extLst>
          </p:nvPr>
        </p:nvGraphicFramePr>
        <p:xfrm>
          <a:off x="1475656" y="1131671"/>
          <a:ext cx="74271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36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46497586"/>
              </p:ext>
            </p:extLst>
          </p:nvPr>
        </p:nvGraphicFramePr>
        <p:xfrm>
          <a:off x="827584" y="274638"/>
          <a:ext cx="785921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748100"/>
              </p:ext>
            </p:extLst>
          </p:nvPr>
        </p:nvGraphicFramePr>
        <p:xfrm>
          <a:off x="1043608" y="1772816"/>
          <a:ext cx="76431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65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</a:t>
            </a:r>
            <a:r>
              <a:rPr lang="ru-RU" b="1" dirty="0" smtClean="0">
                <a:solidFill>
                  <a:srgbClr val="C00000"/>
                </a:solidFill>
              </a:rPr>
              <a:t>едоразвитие </a:t>
            </a:r>
            <a:r>
              <a:rPr lang="ru-RU" b="1" dirty="0">
                <a:solidFill>
                  <a:srgbClr val="C00000"/>
                </a:solidFill>
              </a:rPr>
              <a:t>коммуникативных навыков: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28208"/>
              </p:ext>
            </p:extLst>
          </p:nvPr>
        </p:nvGraphicFramePr>
        <p:xfrm>
          <a:off x="1187624" y="1628800"/>
          <a:ext cx="72008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92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Особенности речевого развития ребенка с РАС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754854"/>
              </p:ext>
            </p:extLst>
          </p:nvPr>
        </p:nvGraphicFramePr>
        <p:xfrm>
          <a:off x="1331640" y="1628800"/>
          <a:ext cx="73551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1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dirty="0" smtClean="0"/>
              <a:t>Базовые учебные действия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432148"/>
              </p:ext>
            </p:extLst>
          </p:nvPr>
        </p:nvGraphicFramePr>
        <p:xfrm>
          <a:off x="1331640" y="1600201"/>
          <a:ext cx="7355160" cy="42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59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8491392"/>
              </p:ext>
            </p:extLst>
          </p:nvPr>
        </p:nvGraphicFramePr>
        <p:xfrm>
          <a:off x="1115616" y="404664"/>
          <a:ext cx="757118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571184" cy="4209331"/>
          </a:xfrm>
        </p:spPr>
        <p:txBody>
          <a:bodyPr/>
          <a:lstStyle/>
          <a:p>
            <a:r>
              <a:rPr lang="ru-RU" sz="3600" dirty="0"/>
              <a:t>обеспечивают способность вступать в коммуникацию со взрослыми и сверстниками в процессе обучения, что очень важно для ребенка с РАС.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20" y="4645817"/>
            <a:ext cx="6984776" cy="19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886431"/>
              </p:ext>
            </p:extLst>
          </p:nvPr>
        </p:nvGraphicFramePr>
        <p:xfrm>
          <a:off x="1259632" y="476672"/>
          <a:ext cx="7643192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4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1365</Words>
  <Application>Microsoft Office PowerPoint</Application>
  <PresentationFormat>Экран (4:3)</PresentationFormat>
  <Paragraphs>94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Вариант 8.4 АООП предполагает</vt:lpstr>
      <vt:lpstr>Презентация PowerPoint</vt:lpstr>
      <vt:lpstr>Недоразвитие коммуникативных навыков:   </vt:lpstr>
      <vt:lpstr>Особенности речевого развития ребенка с РАС</vt:lpstr>
      <vt:lpstr>Базовые учебные 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это я</cp:lastModifiedBy>
  <cp:revision>72</cp:revision>
  <dcterms:created xsi:type="dcterms:W3CDTF">2014-11-07T17:01:55Z</dcterms:created>
  <dcterms:modified xsi:type="dcterms:W3CDTF">2020-10-13T16:42:52Z</dcterms:modified>
</cp:coreProperties>
</file>