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6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1391E3-63FE-4F29-96EC-C6331832A4A9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7336BA-A489-4609-8E4A-84D1180C6C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tube.ru/video/c2720331e222895556ea7fc6399d8e35/?r=plwd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https://clipart-library.com/newhp/43-434134_red-medical-cross-clip-art-at-clker-medical.png" TargetMode="External"/><Relationship Id="rId5" Type="http://schemas.openxmlformats.org/officeDocument/2006/relationships/image" Target="../media/image7.jpeg"/><Relationship Id="rId4" Type="http://schemas.openxmlformats.org/officeDocument/2006/relationships/image" Target="https://www.tarifold.com/wp-content/uploads/2019/06/Floor-Marking-stripe-symbols-red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58200" cy="4143404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ru-RU" sz="4400" b="1" dirty="0" smtClean="0"/>
              <a:t>Приёмы </a:t>
            </a:r>
            <a:br>
              <a:rPr lang="ru-RU" sz="4400" b="1" dirty="0" smtClean="0"/>
            </a:br>
            <a:r>
              <a:rPr lang="ru-RU" sz="4400" b="1" dirty="0" smtClean="0"/>
              <a:t>формирующего </a:t>
            </a:r>
            <a:r>
              <a:rPr lang="ru-RU" sz="4400" b="1" dirty="0" smtClean="0"/>
              <a:t>оценивания 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на </a:t>
            </a:r>
            <a:r>
              <a:rPr lang="ru-RU" sz="4400" b="1" dirty="0" smtClean="0"/>
              <a:t>уроках математики</a:t>
            </a:r>
            <a:endParaRPr lang="ru-RU" sz="4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14356"/>
            <a:ext cx="492660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Билет на вход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10" descr="https://static.wixstatic.com/media/27e23b_7941636308654793b99d87162af0e37b~mv2.png/v1/fill/w_751,h_751,al_c/27e23b_7941636308654793b99d87162af0e37b~mv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714752"/>
            <a:ext cx="2692390" cy="269239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fsd.multiurok.ru/html/2018/11/26/s_5bfc4b4d726a4/img10.jpg"/>
          <p:cNvPicPr>
            <a:picLocks noChangeAspect="1" noChangeArrowheads="1"/>
          </p:cNvPicPr>
          <p:nvPr/>
        </p:nvPicPr>
        <p:blipFill>
          <a:blip r:embed="rId2"/>
          <a:srcRect l="173" t="32147" b="115"/>
          <a:stretch>
            <a:fillRect/>
          </a:stretch>
        </p:blipFill>
        <p:spPr bwMode="auto">
          <a:xfrm>
            <a:off x="4714876" y="3857628"/>
            <a:ext cx="4105982" cy="26105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14290"/>
            <a:ext cx="679545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Опроси –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опроси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обменяйся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374974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/ после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958" t="40000" r="51417" b="28333"/>
          <a:stretch>
            <a:fillRect/>
          </a:stretch>
        </p:blipFill>
        <p:spPr bwMode="auto">
          <a:xfrm>
            <a:off x="428596" y="2143116"/>
            <a:ext cx="842968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https://rutube.ru/video/c2720331e222895556ea7fc6399d8e35/?</a:t>
            </a:r>
            <a:r>
              <a:rPr lang="en-US" dirty="0" smtClean="0">
                <a:hlinkClick r:id="rId2"/>
              </a:rPr>
              <a:t>r=plwd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374974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/ после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958" t="40000" r="51417" b="28333"/>
          <a:stretch>
            <a:fillRect/>
          </a:stretch>
        </p:blipFill>
        <p:spPr bwMode="auto">
          <a:xfrm>
            <a:off x="428596" y="2143116"/>
            <a:ext cx="842968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https://www.tarifold.com/wp-content/uploads/2019/06/Floor-Marking-stripe-symbols-red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143900" y="3357562"/>
            <a:ext cx="507998" cy="50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s://www.tarifold.com/wp-content/uploads/2019/06/Floor-Marking-stripe-symbols-red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143900" y="4000504"/>
            <a:ext cx="507998" cy="50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s://www.tarifold.com/wp-content/uploads/2019/06/Floor-Marking-stripe-symbols-red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143900" y="5643578"/>
            <a:ext cx="507998" cy="50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ttps://clipart-library.com/newhp/43-434134_red-medical-cross-clip-art-at-clker-medical.png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8001024" y="2643182"/>
            <a:ext cx="69691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s://clipart-library.com/newhp/43-434134_red-medical-cross-clip-art-at-clker-medical.png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8001024" y="4786322"/>
            <a:ext cx="69691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4897110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встать / сесть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2928926" y="2428868"/>
            <a:ext cx="1071570" cy="30003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10800000">
            <a:off x="4500562" y="2500306"/>
            <a:ext cx="1071570" cy="30003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548605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Билет на выход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>
            <a:off x="1857356" y="1785926"/>
            <a:ext cx="4857784" cy="185738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– 2 </a:t>
            </a:r>
            <a:r>
              <a:rPr lang="ru-RU" sz="5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ru-RU" sz="5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</a:t>
            </a:r>
            <a:endParaRPr lang="ru-RU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2844" y="3929066"/>
            <a:ext cx="642942" cy="6429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ru-RU" sz="5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000504"/>
            <a:ext cx="79296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самых важных момента, о которых я сегодня узнал</a:t>
            </a:r>
            <a:endParaRPr lang="ru-RU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2844" y="5000636"/>
            <a:ext cx="642942" cy="6429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ru-RU" sz="5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072074"/>
            <a:ext cx="79296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обучающие структуры, которые я буду применять на своих уроках</a:t>
            </a:r>
            <a:endParaRPr lang="ru-RU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2844" y="6000768"/>
            <a:ext cx="642942" cy="6429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ru-RU" sz="5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6072206"/>
            <a:ext cx="7929618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комментарий или вопрос, который у меня возник во время тренинга</a:t>
            </a:r>
            <a:endParaRPr lang="ru-RU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2857496"/>
            <a:ext cx="4045530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Билет на вход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3857628"/>
            <a:ext cx="8715436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Опроси –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опроси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обменяйся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857760"/>
            <a:ext cx="3089307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/ после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4857760"/>
            <a:ext cx="4026359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встать / сесть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5857892"/>
            <a:ext cx="4500784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Билет на выход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33750" t="53333" r="37187" b="28333"/>
          <a:stretch>
            <a:fillRect/>
          </a:stretch>
        </p:blipFill>
        <p:spPr bwMode="auto">
          <a:xfrm>
            <a:off x="1026080" y="-1"/>
            <a:ext cx="7260696" cy="2576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81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Приёмы  формирующего оценивания  на уроках математики</vt:lpstr>
      <vt:lpstr>Слайд 2</vt:lpstr>
      <vt:lpstr>Слайд 3</vt:lpstr>
      <vt:lpstr>Слайд 4</vt:lpstr>
      <vt:lpstr>https://rutube.ru/video/c2720331e222895556ea7fc6399d8e35/?r=plwd 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формирующего оценивания на уроках математики</dc:title>
  <dc:creator>User</dc:creator>
  <cp:lastModifiedBy>User</cp:lastModifiedBy>
  <cp:revision>15</cp:revision>
  <dcterms:created xsi:type="dcterms:W3CDTF">2024-09-13T17:57:19Z</dcterms:created>
  <dcterms:modified xsi:type="dcterms:W3CDTF">2024-09-13T18:57:09Z</dcterms:modified>
</cp:coreProperties>
</file>