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69" r:id="rId4"/>
    <p:sldId id="268" r:id="rId5"/>
    <p:sldId id="267" r:id="rId6"/>
    <p:sldId id="271" r:id="rId7"/>
    <p:sldId id="270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C572-3C47-4868-8CC4-92EC3960092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68186-3956-4EC8-8264-855FB99B3A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avatars.mds.yandex.net/get-pdb/788379/60727236-96a9-413a-8ba3-33fcec1d7848/s1200?webp=false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57224" y="1785926"/>
            <a:ext cx="75009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ФОРМИРОВАНИЯ БУД У ОБУЧАЮЩИХСЯ С РАС 5 ГОДА ОБУЧЕНИЯ (ВАРИАНТ 8.3)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429124" y="4572008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Лапина О.В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МАОУ «Школа № 18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обучаюихся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ОВЗ»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Г.Пермь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0"/>
            <a:ext cx="87868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Министерство образования и науки Пермского края Федеральное государственное бюджетное образовательное учреждение высшего образования «Пермский государственный гуманитарно-педагогический университет»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428604"/>
            <a:ext cx="8077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проектирования учебного занятия </a:t>
            </a: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57158" y="1500174"/>
            <a:ext cx="842968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Формулируются планируемые цель и задачи урока, связанные с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формированием определенных БУД.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Отбираются задания на основе программы и тематического плана;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Определяются основные учебные ситуации на уроке, обеспечивающих формирование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Планируется, в какие моменты нужно организовать проверку, само- 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взаимопроверку;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Предусматриваются рефлексивные моменты на уроке.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71414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преодоления трудностей при формировании БУД у обучающимися с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 на коррекционных занятиях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5750036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Социальные истории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Использование синонимов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Специальный бланк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поступков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Списки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поведения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Адаптация учебного материала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Картинные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планы-схемы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Tx/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000240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3143240" y="3143248"/>
            <a:ext cx="3000396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Обучающийся с РАС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1472" y="1785926"/>
            <a:ext cx="285752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Оказание помощи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5715008" y="4643446"/>
            <a:ext cx="285752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Формирование мотивации 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714348" y="4500570"/>
            <a:ext cx="285752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Доступность среды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5929322" y="1928802"/>
            <a:ext cx="285752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Сопровождение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57166"/>
            <a:ext cx="6867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адачи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образовательных организаций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85720" y="1643050"/>
            <a:ext cx="82868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 (базовые учебные действия) – это элементарные необходимые единицы учебной деятельности, формирование которых обеспечивает овладение содержанием образования обучающихся с нарушениями в развитии.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500042"/>
            <a:ext cx="6161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 подразделяются на 4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группы: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4614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Личностные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учебные действия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857364"/>
          <a:ext cx="8215370" cy="4023360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Способен проявить чувство гордости школьными успехами и достижениями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Проявляет адекватный эмоциональный отклик на произведения литературы, музыки, живописи и др.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Уважительно и бережно относится к людям труда и результатам их деятельности;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Активно включается в общеполезную социальную деятельность;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Проявляет бережное отношение к культурно-историческому наследию родного края и страны.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Выполняет учебные задания, поручения, договоренности.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500042"/>
            <a:ext cx="6161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 подразделяются на 4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группы: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5455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Коммуникативные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учебные действия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857364"/>
          <a:ext cx="8143932" cy="4389120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Вступает и поддерживает коммуникацию (используя доступные средства вспомогательной (альтернативной) коммуникации) в разных ситуациях социального взаимодействия.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Слушает собеседника, вступает в диалог и поддерживает его, используя доступные виды коммуникации (устная, письменная речь; систему карточек и картинок и др.)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Использует доступные источники и средства получения информации для решения коммуникативных и познавательных задач.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Сотрудничает со взрослыми и сверстниками в разных социальных ситуациях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500042"/>
            <a:ext cx="6161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 подразделяются на 4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группы: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4835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Регулятивные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учебные действия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928802"/>
          <a:ext cx="8143932" cy="2560320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Принимает и сохраняет цели и задачи решения типовых учебных и практических задач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Осознанно действует на основе разных видов инструкций для решения практических и учебных задач; осуществлять контроль выполняемой деятельности.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Адекватно реагирует на внешний контроль и оценку, корректирует в соответствии с ней свою деятельность.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500042"/>
            <a:ext cx="6161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 подразделяются на 4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группы: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5159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Познавательные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учебные действия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928802"/>
          <a:ext cx="8143932" cy="4436533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5418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Дифференцированно воспринимает окружающий мир, его временно-пространственную организацию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Использует усвоенные логические операции (сравнение, анализ, синтез, обобщение, классификацию, установление аналогий, закономерностей, причинно-следственных связей) на наглядном, доступном вербальном материале, основе практической деятельности в соответствии с индивидуальными возможностями.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Пользуется знаками, символами, предметами-заместителями.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Работает с информацией (понимает изображение, текст, устное высказывание, элементарное схематическое изображение, таблицу, предъявленные на бумажных и электронных и других носителях).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Использует в жизни и деятельности некоторые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межпредметные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знания, отражающие несложные, доступные существенные связи и отношения между объектами и процессами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500042"/>
            <a:ext cx="8008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Мониторинг уровня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БУД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57298"/>
          <a:ext cx="8786874" cy="5194842"/>
        </p:xfrm>
        <a:graphic>
          <a:graphicData uri="http://schemas.openxmlformats.org/drawingml/2006/table">
            <a:tbl>
              <a:tblPr/>
              <a:tblGrid>
                <a:gridCol w="1714512"/>
                <a:gridCol w="5929354"/>
                <a:gridCol w="571504"/>
                <a:gridCol w="571504"/>
              </a:tblGrid>
              <a:tr h="160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Группа БУД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Перечень БУД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Баллы (уровень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сформирован.)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195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Calibri"/>
                          <a:cs typeface="Times New Roman"/>
                        </a:rPr>
                        <a:t>Личностные БУД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Способен проявить чувство гордости школьными успехами и достижениями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Times New Roman"/>
                          <a:ea typeface="Calibri"/>
                          <a:cs typeface="Times New Roman"/>
                        </a:rPr>
                        <a:t>Входная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Проявляет адекватный эмоциональный отклик на произведения литературы, музыки, живописи и др.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Уважительно и бережно относится к людям труда и результатам их деятельности;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Активно включается в общеполезную социальную деятельность;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Проявляет бережное отношение к культурно-историческому наследию родного края и страны.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Выполняет учебные задания, поручения, договоренности.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8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Calibri"/>
                          <a:cs typeface="Times New Roman"/>
                        </a:rPr>
                        <a:t>Коммуникативные учебные действия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Вступает и поддерживает коммуникацию (используя доступные средства вспомогательной (альтернативной) коммуникации) в разных ситуациях социального взаимодействия.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Слушает собеседника, вступает в диалог и поддерживает его, используя доступные виды коммуникации (устная, письменная речь; систему карточек и картинок и др.)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Использует доступные источники и средства получения информации для решения коммуникативных и познавательных задач.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Сотрудничает со взрослыми и сверстниками в разных социальных ситуациях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Calibri"/>
                          <a:cs typeface="Times New Roman"/>
                        </a:rPr>
                        <a:t>Регулятивные учебные действия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Принимает и сохраняет цели и задачи решения типовых учебных и практических задач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Осознанно действует на основе разных видов инструкций для решения практических и учебных задач; осуществлять контроль выполняемой деятельности.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Адекватно реагирует на внешний контроль и оценку, корректирует в соответствии с ней свою деятельность.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6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Calibri"/>
                          <a:cs typeface="Times New Roman"/>
                        </a:rPr>
                        <a:t>Познавательные учебные действия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Дифференцированно воспринимает окружающий мир, его временно-пространственную организацию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Использует усвоенные логические операции (сравнение, анализ, синтез, обобщение, классификацию, установление аналогий, закономерностей, причинно-следственных связей) на наглядном, доступном вербальном материале, основе практической деятельности в соответствии с индивидуальными возможностями.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Пользуется знаками, символами, предметами-заместителями.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Работает с информацией (понимает изображение, текст, устное высказывание, элементарное схематическое изображение, таблицу, предъявленные на бумажных и электронных и других носителях).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Использует в жизни и деятельности некоторые 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межпредметные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знания, отражающие несложные, доступные существенные связи и отношения между объектами и процессами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577" marR="21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krot.info/uploads/posts/2020-01/1579212313_81-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428604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Трудности, возникающие при формировании БУД у обучающихся с РАС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71612"/>
          <a:ext cx="864399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572164"/>
              </a:tblGrid>
              <a:tr h="535785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БУД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недостаточная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жизненных компетенций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неспособность применить усвоенные на уроках знания и умения в условиях повседневной жизни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понимание эмоций других людей и собственных эмоциональных переживаний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 БУД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мотивации к общению</a:t>
                      </a:r>
                    </a:p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специфическиеособенности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переработки слухоречевой информации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трудности обмена коммуникативными высказываниями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трудности «удержания» в рамках определенной темы разговора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чрезмерная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зацикленность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определенной теме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недостаточная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образа 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неспособность адекватно интерпретировать социальную ситуацию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Регулятивные и познавательные БУД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недостаточная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саморегуляция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неосознавание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своих потребностей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888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m9user</dc:creator>
  <cp:lastModifiedBy>m9user</cp:lastModifiedBy>
  <cp:revision>6</cp:revision>
  <dcterms:created xsi:type="dcterms:W3CDTF">2020-10-13T08:03:05Z</dcterms:created>
  <dcterms:modified xsi:type="dcterms:W3CDTF">2020-10-13T08:57:35Z</dcterms:modified>
</cp:coreProperties>
</file>