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9/19/2017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9/19/2017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9/19/2017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9/19/2017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9/19/2017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9/19/2017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Структура КР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Аюпова Е.Е.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8315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Приказ № 1598 п. 2.9.8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Программа КР должна содержать:</a:t>
            </a:r>
          </a:p>
          <a:p>
            <a:r>
              <a:rPr lang="ru-RU" smtClean="0"/>
              <a:t>Перечень, </a:t>
            </a:r>
            <a:r>
              <a:rPr lang="ru-RU" dirty="0"/>
              <a:t>содержание и план </a:t>
            </a:r>
            <a:r>
              <a:rPr lang="ru-RU" dirty="0" smtClean="0"/>
              <a:t>реализации индивидуально-ориентированных коррекционных мероприятий, обеспечивающих удовлетворение ООП</a:t>
            </a:r>
          </a:p>
          <a:p>
            <a:r>
              <a:rPr lang="ru-RU" dirty="0" smtClean="0"/>
              <a:t>Систему комплексного ПМП сопровождения (обследование, мониторинг)</a:t>
            </a:r>
          </a:p>
          <a:p>
            <a:r>
              <a:rPr lang="ru-RU" dirty="0" smtClean="0"/>
              <a:t>Корректировку коррекционных мероприятий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98980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18</TotalTime>
  <Words>41</Words>
  <Application>Microsoft Office PowerPoint</Application>
  <PresentationFormat>Широкоэкранный</PresentationFormat>
  <Paragraphs>7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Cambria</vt:lpstr>
      <vt:lpstr>Rockwell</vt:lpstr>
      <vt:lpstr>Rockwell Condensed</vt:lpstr>
      <vt:lpstr>Wingdings</vt:lpstr>
      <vt:lpstr>Дерево</vt:lpstr>
      <vt:lpstr>Структура КР</vt:lpstr>
      <vt:lpstr>Приказ № 1598 п. 2.9.8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КР</dc:title>
  <dc:creator>Alex Alex</dc:creator>
  <cp:lastModifiedBy>Alex Alex</cp:lastModifiedBy>
  <cp:revision>3</cp:revision>
  <dcterms:created xsi:type="dcterms:W3CDTF">2017-09-19T18:18:29Z</dcterms:created>
  <dcterms:modified xsi:type="dcterms:W3CDTF">2017-09-19T18:36:41Z</dcterms:modified>
</cp:coreProperties>
</file>