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2"/>
  </p:notesMasterIdLst>
  <p:sldIdLst>
    <p:sldId id="257" r:id="rId2"/>
    <p:sldId id="269" r:id="rId3"/>
    <p:sldId id="259" r:id="rId4"/>
    <p:sldId id="265" r:id="rId5"/>
    <p:sldId id="261" r:id="rId6"/>
    <p:sldId id="267" r:id="rId7"/>
    <p:sldId id="268" r:id="rId8"/>
    <p:sldId id="266" r:id="rId9"/>
    <p:sldId id="264" r:id="rId10"/>
    <p:sldId id="263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C0CAE-124E-465E-AF23-C79C698EE156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95F6F4E-51FB-4530-AF2F-0592B9C3015F}">
      <dgm:prSet phldrT="[Текст]" custT="1"/>
      <dgm:spPr/>
      <dgm:t>
        <a:bodyPr/>
        <a:lstStyle/>
        <a:p>
          <a:r>
            <a:rPr lang="ru-RU" sz="1200" b="1" dirty="0" smtClean="0"/>
            <a:t>СЕМЬЯ, воспитывающая ребёнка с ОВЗ, ребёнка-инвалида</a:t>
          </a:r>
          <a:endParaRPr lang="ru-RU" sz="1200" b="1" dirty="0"/>
        </a:p>
      </dgm:t>
    </dgm:pt>
    <dgm:pt modelId="{9D68DC01-899A-4797-85D8-6C9FB36E08FC}" type="parTrans" cxnId="{51D228AB-906A-4748-A8A7-927A884DE553}">
      <dgm:prSet/>
      <dgm:spPr/>
      <dgm:t>
        <a:bodyPr/>
        <a:lstStyle/>
        <a:p>
          <a:endParaRPr lang="ru-RU"/>
        </a:p>
      </dgm:t>
    </dgm:pt>
    <dgm:pt modelId="{43CC5EA9-1798-4813-99DF-EE25C1F2FD13}" type="sibTrans" cxnId="{51D228AB-906A-4748-A8A7-927A884DE553}">
      <dgm:prSet/>
      <dgm:spPr/>
      <dgm:t>
        <a:bodyPr/>
        <a:lstStyle/>
        <a:p>
          <a:endParaRPr lang="ru-RU"/>
        </a:p>
      </dgm:t>
    </dgm:pt>
    <dgm:pt modelId="{F8D9E786-7FC5-4866-8444-F53679E079CB}">
      <dgm:prSet phldrT="[Текст]" custT="1"/>
      <dgm:spPr/>
      <dgm:t>
        <a:bodyPr/>
        <a:lstStyle/>
        <a:p>
          <a:r>
            <a:rPr lang="ru-RU" sz="1200" b="1" dirty="0" smtClean="0"/>
            <a:t>Социальный педагог</a:t>
          </a:r>
          <a:endParaRPr lang="ru-RU" sz="1200" b="1" dirty="0"/>
        </a:p>
      </dgm:t>
    </dgm:pt>
    <dgm:pt modelId="{C6099556-F087-4A4E-8746-3BF84B0E5DFA}" type="parTrans" cxnId="{976FEC52-794A-4D2B-A91F-21681B1A4E72}">
      <dgm:prSet/>
      <dgm:spPr/>
      <dgm:t>
        <a:bodyPr/>
        <a:lstStyle/>
        <a:p>
          <a:endParaRPr lang="ru-RU"/>
        </a:p>
      </dgm:t>
    </dgm:pt>
    <dgm:pt modelId="{C1772156-9719-4A53-AA5D-33B673ECE9FA}" type="sibTrans" cxnId="{976FEC52-794A-4D2B-A91F-21681B1A4E72}">
      <dgm:prSet/>
      <dgm:spPr/>
      <dgm:t>
        <a:bodyPr/>
        <a:lstStyle/>
        <a:p>
          <a:endParaRPr lang="ru-RU"/>
        </a:p>
      </dgm:t>
    </dgm:pt>
    <dgm:pt modelId="{F482D6F3-4738-4218-8312-0245BF11AA5A}">
      <dgm:prSet phldrT="[Текст]" custT="1"/>
      <dgm:spPr/>
      <dgm:t>
        <a:bodyPr/>
        <a:lstStyle/>
        <a:p>
          <a:r>
            <a:rPr lang="ru-RU" sz="1200" b="1" dirty="0" smtClean="0"/>
            <a:t>Педагог-психолог</a:t>
          </a:r>
          <a:endParaRPr lang="ru-RU" sz="1200" b="1" dirty="0"/>
        </a:p>
      </dgm:t>
    </dgm:pt>
    <dgm:pt modelId="{BB800CA4-DDB5-46DF-90EA-1E1304122B7C}" type="parTrans" cxnId="{692B10C6-7F4C-4BC4-922C-9E64848A4A0B}">
      <dgm:prSet/>
      <dgm:spPr/>
      <dgm:t>
        <a:bodyPr/>
        <a:lstStyle/>
        <a:p>
          <a:endParaRPr lang="ru-RU"/>
        </a:p>
      </dgm:t>
    </dgm:pt>
    <dgm:pt modelId="{FB949A15-39B2-484F-BCA3-06DE5044CC5F}" type="sibTrans" cxnId="{692B10C6-7F4C-4BC4-922C-9E64848A4A0B}">
      <dgm:prSet/>
      <dgm:spPr/>
      <dgm:t>
        <a:bodyPr/>
        <a:lstStyle/>
        <a:p>
          <a:endParaRPr lang="ru-RU"/>
        </a:p>
      </dgm:t>
    </dgm:pt>
    <dgm:pt modelId="{3917C1D8-3ED8-41A4-96E6-96978CFDFC0F}">
      <dgm:prSet phldrT="[Текст]" custT="1"/>
      <dgm:spPr/>
      <dgm:t>
        <a:bodyPr/>
        <a:lstStyle/>
        <a:p>
          <a:r>
            <a:rPr lang="ru-RU" sz="1200" b="1" dirty="0" smtClean="0"/>
            <a:t>Учитель-логопед</a:t>
          </a:r>
          <a:endParaRPr lang="ru-RU" sz="1200" b="1" dirty="0"/>
        </a:p>
      </dgm:t>
    </dgm:pt>
    <dgm:pt modelId="{00D5EA6D-2166-4B71-BAFA-27D45D810EE6}" type="parTrans" cxnId="{E25042B6-117F-4DB8-B515-3892960D157A}">
      <dgm:prSet/>
      <dgm:spPr/>
      <dgm:t>
        <a:bodyPr/>
        <a:lstStyle/>
        <a:p>
          <a:endParaRPr lang="ru-RU"/>
        </a:p>
      </dgm:t>
    </dgm:pt>
    <dgm:pt modelId="{F1D14D23-19F0-4503-AEAC-1838DB16393C}" type="sibTrans" cxnId="{E25042B6-117F-4DB8-B515-3892960D157A}">
      <dgm:prSet/>
      <dgm:spPr/>
      <dgm:t>
        <a:bodyPr/>
        <a:lstStyle/>
        <a:p>
          <a:endParaRPr lang="ru-RU"/>
        </a:p>
      </dgm:t>
    </dgm:pt>
    <dgm:pt modelId="{6B32A80C-9202-447D-9392-F2A8CCA16E44}">
      <dgm:prSet phldrT="[Текст]" custT="1"/>
      <dgm:spPr/>
      <dgm:t>
        <a:bodyPr/>
        <a:lstStyle/>
        <a:p>
          <a:r>
            <a:rPr lang="ru-RU" sz="1200" b="1" dirty="0" smtClean="0"/>
            <a:t>Классный руководитель</a:t>
          </a:r>
          <a:endParaRPr lang="ru-RU" sz="1200" b="1" dirty="0"/>
        </a:p>
      </dgm:t>
    </dgm:pt>
    <dgm:pt modelId="{587F2281-3363-4891-8F0A-A3F52F5A999D}" type="parTrans" cxnId="{884A1F5A-EF55-4CF3-8244-1ABC5A62EB4E}">
      <dgm:prSet/>
      <dgm:spPr/>
      <dgm:t>
        <a:bodyPr/>
        <a:lstStyle/>
        <a:p>
          <a:endParaRPr lang="ru-RU"/>
        </a:p>
      </dgm:t>
    </dgm:pt>
    <dgm:pt modelId="{6A064048-CDF4-41F0-B2A2-15F27489BAE5}" type="sibTrans" cxnId="{884A1F5A-EF55-4CF3-8244-1ABC5A62EB4E}">
      <dgm:prSet/>
      <dgm:spPr/>
      <dgm:t>
        <a:bodyPr/>
        <a:lstStyle/>
        <a:p>
          <a:endParaRPr lang="ru-RU"/>
        </a:p>
      </dgm:t>
    </dgm:pt>
    <dgm:pt modelId="{B850DE9D-82AA-4D48-A646-ACEB7C516D59}">
      <dgm:prSet custT="1"/>
      <dgm:spPr/>
      <dgm:t>
        <a:bodyPr/>
        <a:lstStyle/>
        <a:p>
          <a:r>
            <a:rPr lang="ru-RU" sz="1200" b="1" dirty="0" smtClean="0"/>
            <a:t>Учитель-дефектолог</a:t>
          </a:r>
          <a:endParaRPr lang="ru-RU" sz="1200" b="1" dirty="0"/>
        </a:p>
      </dgm:t>
    </dgm:pt>
    <dgm:pt modelId="{9629F04B-6D9D-4DCE-B88A-1C6B375F1171}" type="parTrans" cxnId="{13B92038-6B98-4F3D-8C0B-D5BFB5FCB0A5}">
      <dgm:prSet/>
      <dgm:spPr/>
      <dgm:t>
        <a:bodyPr/>
        <a:lstStyle/>
        <a:p>
          <a:endParaRPr lang="ru-RU"/>
        </a:p>
      </dgm:t>
    </dgm:pt>
    <dgm:pt modelId="{4F097BA2-CF59-4B31-98E2-0AAF8C188396}" type="sibTrans" cxnId="{13B92038-6B98-4F3D-8C0B-D5BFB5FCB0A5}">
      <dgm:prSet/>
      <dgm:spPr/>
      <dgm:t>
        <a:bodyPr/>
        <a:lstStyle/>
        <a:p>
          <a:endParaRPr lang="ru-RU"/>
        </a:p>
      </dgm:t>
    </dgm:pt>
    <dgm:pt modelId="{1C174CEF-9F3E-45AB-8BB5-DD3BF2282DBB}">
      <dgm:prSet custT="1"/>
      <dgm:spPr/>
      <dgm:t>
        <a:bodyPr/>
        <a:lstStyle/>
        <a:p>
          <a:r>
            <a:rPr lang="ru-RU" sz="1200" b="1" dirty="0" smtClean="0"/>
            <a:t>Школьный медицинский работник</a:t>
          </a:r>
          <a:endParaRPr lang="ru-RU" sz="1200" b="1" dirty="0"/>
        </a:p>
      </dgm:t>
    </dgm:pt>
    <dgm:pt modelId="{242BDE43-88F0-41DC-A5A9-416C7E697BFC}" type="parTrans" cxnId="{4CC22795-BA79-42F6-B1C4-BCEAE949CBA1}">
      <dgm:prSet/>
      <dgm:spPr/>
      <dgm:t>
        <a:bodyPr/>
        <a:lstStyle/>
        <a:p>
          <a:endParaRPr lang="ru-RU"/>
        </a:p>
      </dgm:t>
    </dgm:pt>
    <dgm:pt modelId="{EC4C8CD6-9E2D-4667-8AAF-B4704E7B3CC4}" type="sibTrans" cxnId="{4CC22795-BA79-42F6-B1C4-BCEAE949CBA1}">
      <dgm:prSet/>
      <dgm:spPr/>
      <dgm:t>
        <a:bodyPr/>
        <a:lstStyle/>
        <a:p>
          <a:endParaRPr lang="ru-RU"/>
        </a:p>
      </dgm:t>
    </dgm:pt>
    <dgm:pt modelId="{8F8FF044-632B-4575-A801-2BECC86BB8FD}" type="pres">
      <dgm:prSet presAssocID="{522C0CAE-124E-465E-AF23-C79C698EE15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877B1A-0770-47E7-B117-9980C92B6426}" type="pres">
      <dgm:prSet presAssocID="{195F6F4E-51FB-4530-AF2F-0592B9C3015F}" presName="centerShape" presStyleLbl="node0" presStyleIdx="0" presStyleCnt="1" custScaleX="172258" custScaleY="144860"/>
      <dgm:spPr/>
      <dgm:t>
        <a:bodyPr/>
        <a:lstStyle/>
        <a:p>
          <a:endParaRPr lang="ru-RU"/>
        </a:p>
      </dgm:t>
    </dgm:pt>
    <dgm:pt modelId="{1868C8A3-D10F-4B36-9434-AC94FE3A0971}" type="pres">
      <dgm:prSet presAssocID="{C6099556-F087-4A4E-8746-3BF84B0E5DFA}" presName="parTrans" presStyleLbl="sibTrans2D1" presStyleIdx="0" presStyleCnt="6"/>
      <dgm:spPr/>
    </dgm:pt>
    <dgm:pt modelId="{C0BF8837-60F1-4EDB-AD72-01162B7FDD23}" type="pres">
      <dgm:prSet presAssocID="{C6099556-F087-4A4E-8746-3BF84B0E5DFA}" presName="connectorText" presStyleLbl="sibTrans2D1" presStyleIdx="0" presStyleCnt="6"/>
      <dgm:spPr/>
    </dgm:pt>
    <dgm:pt modelId="{B0A86D7B-310D-4E17-86B8-603913A19E45}" type="pres">
      <dgm:prSet presAssocID="{F8D9E786-7FC5-4866-8444-F53679E079CB}" presName="node" presStyleLbl="node1" presStyleIdx="0" presStyleCnt="6" custScaleX="110065" custScaleY="98374">
        <dgm:presLayoutVars>
          <dgm:bulletEnabled val="1"/>
        </dgm:presLayoutVars>
      </dgm:prSet>
      <dgm:spPr/>
    </dgm:pt>
    <dgm:pt modelId="{36713719-E9E6-4917-87B5-FFF48A057558}" type="pres">
      <dgm:prSet presAssocID="{BB800CA4-DDB5-46DF-90EA-1E1304122B7C}" presName="parTrans" presStyleLbl="sibTrans2D1" presStyleIdx="1" presStyleCnt="6"/>
      <dgm:spPr/>
    </dgm:pt>
    <dgm:pt modelId="{0416B515-5522-4027-A06E-106C6EAE177C}" type="pres">
      <dgm:prSet presAssocID="{BB800CA4-DDB5-46DF-90EA-1E1304122B7C}" presName="connectorText" presStyleLbl="sibTrans2D1" presStyleIdx="1" presStyleCnt="6"/>
      <dgm:spPr/>
    </dgm:pt>
    <dgm:pt modelId="{E12C2533-6097-4E53-8BBE-187B174706EA}" type="pres">
      <dgm:prSet presAssocID="{F482D6F3-4738-4218-8312-0245BF11AA5A}" presName="node" presStyleLbl="node1" presStyleIdx="1" presStyleCnt="6" custRadScaleRad="111273" custRadScaleInc="56">
        <dgm:presLayoutVars>
          <dgm:bulletEnabled val="1"/>
        </dgm:presLayoutVars>
      </dgm:prSet>
      <dgm:spPr/>
    </dgm:pt>
    <dgm:pt modelId="{1385BFA8-FA47-4A9C-A49B-686D62A86043}" type="pres">
      <dgm:prSet presAssocID="{00D5EA6D-2166-4B71-BAFA-27D45D810EE6}" presName="parTrans" presStyleLbl="sibTrans2D1" presStyleIdx="2" presStyleCnt="6"/>
      <dgm:spPr/>
    </dgm:pt>
    <dgm:pt modelId="{D97113C0-FDE3-4880-A47F-205EA88A2AD0}" type="pres">
      <dgm:prSet presAssocID="{00D5EA6D-2166-4B71-BAFA-27D45D810EE6}" presName="connectorText" presStyleLbl="sibTrans2D1" presStyleIdx="2" presStyleCnt="6"/>
      <dgm:spPr/>
    </dgm:pt>
    <dgm:pt modelId="{6EBF7056-273B-4373-A5AD-75A692BB3885}" type="pres">
      <dgm:prSet presAssocID="{3917C1D8-3ED8-41A4-96E6-96978CFDFC0F}" presName="node" presStyleLbl="node1" presStyleIdx="2" presStyleCnt="6" custRadScaleRad="107420" custRadScaleInc="-12660">
        <dgm:presLayoutVars>
          <dgm:bulletEnabled val="1"/>
        </dgm:presLayoutVars>
      </dgm:prSet>
      <dgm:spPr/>
    </dgm:pt>
    <dgm:pt modelId="{7832F551-EB4E-4B63-9382-72137DED4C3C}" type="pres">
      <dgm:prSet presAssocID="{587F2281-3363-4891-8F0A-A3F52F5A999D}" presName="parTrans" presStyleLbl="sibTrans2D1" presStyleIdx="3" presStyleCnt="6"/>
      <dgm:spPr/>
    </dgm:pt>
    <dgm:pt modelId="{E0179D7D-618F-4576-A761-43241233209D}" type="pres">
      <dgm:prSet presAssocID="{587F2281-3363-4891-8F0A-A3F52F5A999D}" presName="connectorText" presStyleLbl="sibTrans2D1" presStyleIdx="3" presStyleCnt="6"/>
      <dgm:spPr/>
    </dgm:pt>
    <dgm:pt modelId="{8BF2C0DA-36A0-43D6-B14F-ED8CF4169608}" type="pres">
      <dgm:prSet presAssocID="{6B32A80C-9202-447D-9392-F2A8CCA16E44}" presName="node" presStyleLbl="node1" presStyleIdx="3" presStyleCnt="6" custScaleX="125783">
        <dgm:presLayoutVars>
          <dgm:bulletEnabled val="1"/>
        </dgm:presLayoutVars>
      </dgm:prSet>
      <dgm:spPr/>
    </dgm:pt>
    <dgm:pt modelId="{62B4640A-A10A-4E1C-998F-8A87D11CF8BC}" type="pres">
      <dgm:prSet presAssocID="{9629F04B-6D9D-4DCE-B88A-1C6B375F1171}" presName="parTrans" presStyleLbl="sibTrans2D1" presStyleIdx="4" presStyleCnt="6"/>
      <dgm:spPr/>
    </dgm:pt>
    <dgm:pt modelId="{BC8DEED2-7D65-4C04-9121-0DC8DDA014C7}" type="pres">
      <dgm:prSet presAssocID="{9629F04B-6D9D-4DCE-B88A-1C6B375F1171}" presName="connectorText" presStyleLbl="sibTrans2D1" presStyleIdx="4" presStyleCnt="6"/>
      <dgm:spPr/>
    </dgm:pt>
    <dgm:pt modelId="{36032E15-AE35-4388-AF0C-C4E686230B16}" type="pres">
      <dgm:prSet presAssocID="{B850DE9D-82AA-4D48-A646-ACEB7C516D59}" presName="node" presStyleLbl="node1" presStyleIdx="4" presStyleCnt="6" custRadScaleRad="113324" custRadScaleInc="9125">
        <dgm:presLayoutVars>
          <dgm:bulletEnabled val="1"/>
        </dgm:presLayoutVars>
      </dgm:prSet>
      <dgm:spPr/>
    </dgm:pt>
    <dgm:pt modelId="{F1CA4B72-0C93-4AD5-A062-C346C0A006A1}" type="pres">
      <dgm:prSet presAssocID="{242BDE43-88F0-41DC-A5A9-416C7E697BFC}" presName="parTrans" presStyleLbl="sibTrans2D1" presStyleIdx="5" presStyleCnt="6"/>
      <dgm:spPr/>
    </dgm:pt>
    <dgm:pt modelId="{138ACAFC-D129-4253-80C2-CB46FDB630E5}" type="pres">
      <dgm:prSet presAssocID="{242BDE43-88F0-41DC-A5A9-416C7E697BFC}" presName="connectorText" presStyleLbl="sibTrans2D1" presStyleIdx="5" presStyleCnt="6"/>
      <dgm:spPr/>
    </dgm:pt>
    <dgm:pt modelId="{C9DF849A-669F-460F-966B-E1F6F060C6D3}" type="pres">
      <dgm:prSet presAssocID="{1C174CEF-9F3E-45AB-8BB5-DD3BF2282DBB}" presName="node" presStyleLbl="node1" presStyleIdx="5" presStyleCnt="6" custScaleX="121521" custRadScaleRad="112968" custRadScaleInc="-10300">
        <dgm:presLayoutVars>
          <dgm:bulletEnabled val="1"/>
        </dgm:presLayoutVars>
      </dgm:prSet>
      <dgm:spPr/>
    </dgm:pt>
  </dgm:ptLst>
  <dgm:cxnLst>
    <dgm:cxn modelId="{4CC22795-BA79-42F6-B1C4-BCEAE949CBA1}" srcId="{195F6F4E-51FB-4530-AF2F-0592B9C3015F}" destId="{1C174CEF-9F3E-45AB-8BB5-DD3BF2282DBB}" srcOrd="5" destOrd="0" parTransId="{242BDE43-88F0-41DC-A5A9-416C7E697BFC}" sibTransId="{EC4C8CD6-9E2D-4667-8AAF-B4704E7B3CC4}"/>
    <dgm:cxn modelId="{66122142-6522-41E0-B05A-3783AAE6942E}" type="presOf" srcId="{9629F04B-6D9D-4DCE-B88A-1C6B375F1171}" destId="{62B4640A-A10A-4E1C-998F-8A87D11CF8BC}" srcOrd="0" destOrd="0" presId="urn:microsoft.com/office/officeart/2005/8/layout/radial5"/>
    <dgm:cxn modelId="{B32A8E49-8598-454A-B411-76F284ABB64A}" type="presOf" srcId="{BB800CA4-DDB5-46DF-90EA-1E1304122B7C}" destId="{36713719-E9E6-4917-87B5-FFF48A057558}" srcOrd="0" destOrd="0" presId="urn:microsoft.com/office/officeart/2005/8/layout/radial5"/>
    <dgm:cxn modelId="{FAF9C547-C6B0-4825-86DD-3991F84FC4AF}" type="presOf" srcId="{1C174CEF-9F3E-45AB-8BB5-DD3BF2282DBB}" destId="{C9DF849A-669F-460F-966B-E1F6F060C6D3}" srcOrd="0" destOrd="0" presId="urn:microsoft.com/office/officeart/2005/8/layout/radial5"/>
    <dgm:cxn modelId="{C1D517AF-E5BB-4CCF-B05E-F198C3EA3D14}" type="presOf" srcId="{F8D9E786-7FC5-4866-8444-F53679E079CB}" destId="{B0A86D7B-310D-4E17-86B8-603913A19E45}" srcOrd="0" destOrd="0" presId="urn:microsoft.com/office/officeart/2005/8/layout/radial5"/>
    <dgm:cxn modelId="{5072E556-1F34-4A43-9806-9E910549CAF9}" type="presOf" srcId="{587F2281-3363-4891-8F0A-A3F52F5A999D}" destId="{7832F551-EB4E-4B63-9382-72137DED4C3C}" srcOrd="0" destOrd="0" presId="urn:microsoft.com/office/officeart/2005/8/layout/radial5"/>
    <dgm:cxn modelId="{692B10C6-7F4C-4BC4-922C-9E64848A4A0B}" srcId="{195F6F4E-51FB-4530-AF2F-0592B9C3015F}" destId="{F482D6F3-4738-4218-8312-0245BF11AA5A}" srcOrd="1" destOrd="0" parTransId="{BB800CA4-DDB5-46DF-90EA-1E1304122B7C}" sibTransId="{FB949A15-39B2-484F-BCA3-06DE5044CC5F}"/>
    <dgm:cxn modelId="{72948244-2F8C-4811-BF23-149D1BFA1F47}" type="presOf" srcId="{242BDE43-88F0-41DC-A5A9-416C7E697BFC}" destId="{138ACAFC-D129-4253-80C2-CB46FDB630E5}" srcOrd="1" destOrd="0" presId="urn:microsoft.com/office/officeart/2005/8/layout/radial5"/>
    <dgm:cxn modelId="{82FE6EB6-CD26-4D79-990D-F25B1300248C}" type="presOf" srcId="{BB800CA4-DDB5-46DF-90EA-1E1304122B7C}" destId="{0416B515-5522-4027-A06E-106C6EAE177C}" srcOrd="1" destOrd="0" presId="urn:microsoft.com/office/officeart/2005/8/layout/radial5"/>
    <dgm:cxn modelId="{A2612E81-C96D-4362-B48F-0C889F979337}" type="presOf" srcId="{C6099556-F087-4A4E-8746-3BF84B0E5DFA}" destId="{1868C8A3-D10F-4B36-9434-AC94FE3A0971}" srcOrd="0" destOrd="0" presId="urn:microsoft.com/office/officeart/2005/8/layout/radial5"/>
    <dgm:cxn modelId="{976FEC52-794A-4D2B-A91F-21681B1A4E72}" srcId="{195F6F4E-51FB-4530-AF2F-0592B9C3015F}" destId="{F8D9E786-7FC5-4866-8444-F53679E079CB}" srcOrd="0" destOrd="0" parTransId="{C6099556-F087-4A4E-8746-3BF84B0E5DFA}" sibTransId="{C1772156-9719-4A53-AA5D-33B673ECE9FA}"/>
    <dgm:cxn modelId="{74A676CF-4CAA-4F99-845B-29798053DCAC}" type="presOf" srcId="{522C0CAE-124E-465E-AF23-C79C698EE156}" destId="{8F8FF044-632B-4575-A801-2BECC86BB8FD}" srcOrd="0" destOrd="0" presId="urn:microsoft.com/office/officeart/2005/8/layout/radial5"/>
    <dgm:cxn modelId="{6795D4F1-D00F-4319-8FD3-FB4BBCA6026A}" type="presOf" srcId="{B850DE9D-82AA-4D48-A646-ACEB7C516D59}" destId="{36032E15-AE35-4388-AF0C-C4E686230B16}" srcOrd="0" destOrd="0" presId="urn:microsoft.com/office/officeart/2005/8/layout/radial5"/>
    <dgm:cxn modelId="{E273E094-6897-4843-9C1F-5A31CC565FB2}" type="presOf" srcId="{C6099556-F087-4A4E-8746-3BF84B0E5DFA}" destId="{C0BF8837-60F1-4EDB-AD72-01162B7FDD23}" srcOrd="1" destOrd="0" presId="urn:microsoft.com/office/officeart/2005/8/layout/radial5"/>
    <dgm:cxn modelId="{884A1F5A-EF55-4CF3-8244-1ABC5A62EB4E}" srcId="{195F6F4E-51FB-4530-AF2F-0592B9C3015F}" destId="{6B32A80C-9202-447D-9392-F2A8CCA16E44}" srcOrd="3" destOrd="0" parTransId="{587F2281-3363-4891-8F0A-A3F52F5A999D}" sibTransId="{6A064048-CDF4-41F0-B2A2-15F27489BAE5}"/>
    <dgm:cxn modelId="{02DEECF3-2995-4C1F-B437-45C11858C2D8}" type="presOf" srcId="{3917C1D8-3ED8-41A4-96E6-96978CFDFC0F}" destId="{6EBF7056-273B-4373-A5AD-75A692BB3885}" srcOrd="0" destOrd="0" presId="urn:microsoft.com/office/officeart/2005/8/layout/radial5"/>
    <dgm:cxn modelId="{204BD00A-602E-4EF9-9A32-02C6749F1272}" type="presOf" srcId="{6B32A80C-9202-447D-9392-F2A8CCA16E44}" destId="{8BF2C0DA-36A0-43D6-B14F-ED8CF4169608}" srcOrd="0" destOrd="0" presId="urn:microsoft.com/office/officeart/2005/8/layout/radial5"/>
    <dgm:cxn modelId="{8B080DBF-FC1C-4833-959B-DB1AD6CC493F}" type="presOf" srcId="{F482D6F3-4738-4218-8312-0245BF11AA5A}" destId="{E12C2533-6097-4E53-8BBE-187B174706EA}" srcOrd="0" destOrd="0" presId="urn:microsoft.com/office/officeart/2005/8/layout/radial5"/>
    <dgm:cxn modelId="{FB25263F-41EB-4204-A949-3DB8F13B0183}" type="presOf" srcId="{00D5EA6D-2166-4B71-BAFA-27D45D810EE6}" destId="{D97113C0-FDE3-4880-A47F-205EA88A2AD0}" srcOrd="1" destOrd="0" presId="urn:microsoft.com/office/officeart/2005/8/layout/radial5"/>
    <dgm:cxn modelId="{13B92038-6B98-4F3D-8C0B-D5BFB5FCB0A5}" srcId="{195F6F4E-51FB-4530-AF2F-0592B9C3015F}" destId="{B850DE9D-82AA-4D48-A646-ACEB7C516D59}" srcOrd="4" destOrd="0" parTransId="{9629F04B-6D9D-4DCE-B88A-1C6B375F1171}" sibTransId="{4F097BA2-CF59-4B31-98E2-0AAF8C188396}"/>
    <dgm:cxn modelId="{E25042B6-117F-4DB8-B515-3892960D157A}" srcId="{195F6F4E-51FB-4530-AF2F-0592B9C3015F}" destId="{3917C1D8-3ED8-41A4-96E6-96978CFDFC0F}" srcOrd="2" destOrd="0" parTransId="{00D5EA6D-2166-4B71-BAFA-27D45D810EE6}" sibTransId="{F1D14D23-19F0-4503-AEAC-1838DB16393C}"/>
    <dgm:cxn modelId="{5F67B58D-2036-4FFC-92AF-1002E60328DD}" type="presOf" srcId="{587F2281-3363-4891-8F0A-A3F52F5A999D}" destId="{E0179D7D-618F-4576-A761-43241233209D}" srcOrd="1" destOrd="0" presId="urn:microsoft.com/office/officeart/2005/8/layout/radial5"/>
    <dgm:cxn modelId="{08C3310D-91E2-4B89-97AC-9C17FCE24B93}" type="presOf" srcId="{00D5EA6D-2166-4B71-BAFA-27D45D810EE6}" destId="{1385BFA8-FA47-4A9C-A49B-686D62A86043}" srcOrd="0" destOrd="0" presId="urn:microsoft.com/office/officeart/2005/8/layout/radial5"/>
    <dgm:cxn modelId="{51D228AB-906A-4748-A8A7-927A884DE553}" srcId="{522C0CAE-124E-465E-AF23-C79C698EE156}" destId="{195F6F4E-51FB-4530-AF2F-0592B9C3015F}" srcOrd="0" destOrd="0" parTransId="{9D68DC01-899A-4797-85D8-6C9FB36E08FC}" sibTransId="{43CC5EA9-1798-4813-99DF-EE25C1F2FD13}"/>
    <dgm:cxn modelId="{D59BDB25-8451-41DA-A0AF-90B8B0693D0B}" type="presOf" srcId="{242BDE43-88F0-41DC-A5A9-416C7E697BFC}" destId="{F1CA4B72-0C93-4AD5-A062-C346C0A006A1}" srcOrd="0" destOrd="0" presId="urn:microsoft.com/office/officeart/2005/8/layout/radial5"/>
    <dgm:cxn modelId="{E4D89BF7-0C17-4109-AB81-A1EE875F4E8F}" type="presOf" srcId="{195F6F4E-51FB-4530-AF2F-0592B9C3015F}" destId="{B6877B1A-0770-47E7-B117-9980C92B6426}" srcOrd="0" destOrd="0" presId="urn:microsoft.com/office/officeart/2005/8/layout/radial5"/>
    <dgm:cxn modelId="{684C656B-0239-4277-8EFF-D0207DECC8E7}" type="presOf" srcId="{9629F04B-6D9D-4DCE-B88A-1C6B375F1171}" destId="{BC8DEED2-7D65-4C04-9121-0DC8DDA014C7}" srcOrd="1" destOrd="0" presId="urn:microsoft.com/office/officeart/2005/8/layout/radial5"/>
    <dgm:cxn modelId="{E6DE0650-DDAD-42D9-BB61-B1E27C6DDA73}" type="presParOf" srcId="{8F8FF044-632B-4575-A801-2BECC86BB8FD}" destId="{B6877B1A-0770-47E7-B117-9980C92B6426}" srcOrd="0" destOrd="0" presId="urn:microsoft.com/office/officeart/2005/8/layout/radial5"/>
    <dgm:cxn modelId="{2F8967CF-E3DE-4F5C-96E6-9C9FBB451C23}" type="presParOf" srcId="{8F8FF044-632B-4575-A801-2BECC86BB8FD}" destId="{1868C8A3-D10F-4B36-9434-AC94FE3A0971}" srcOrd="1" destOrd="0" presId="urn:microsoft.com/office/officeart/2005/8/layout/radial5"/>
    <dgm:cxn modelId="{7DABB2BC-4D03-4A39-BDB7-25989AD145A5}" type="presParOf" srcId="{1868C8A3-D10F-4B36-9434-AC94FE3A0971}" destId="{C0BF8837-60F1-4EDB-AD72-01162B7FDD23}" srcOrd="0" destOrd="0" presId="urn:microsoft.com/office/officeart/2005/8/layout/radial5"/>
    <dgm:cxn modelId="{32D1943B-814E-4356-93FF-7BC72FD8C516}" type="presParOf" srcId="{8F8FF044-632B-4575-A801-2BECC86BB8FD}" destId="{B0A86D7B-310D-4E17-86B8-603913A19E45}" srcOrd="2" destOrd="0" presId="urn:microsoft.com/office/officeart/2005/8/layout/radial5"/>
    <dgm:cxn modelId="{5F462E24-1328-4F6E-84B3-8364F9C950DA}" type="presParOf" srcId="{8F8FF044-632B-4575-A801-2BECC86BB8FD}" destId="{36713719-E9E6-4917-87B5-FFF48A057558}" srcOrd="3" destOrd="0" presId="urn:microsoft.com/office/officeart/2005/8/layout/radial5"/>
    <dgm:cxn modelId="{B1FAC8BC-D8B2-4E94-81FB-B82207A63ED4}" type="presParOf" srcId="{36713719-E9E6-4917-87B5-FFF48A057558}" destId="{0416B515-5522-4027-A06E-106C6EAE177C}" srcOrd="0" destOrd="0" presId="urn:microsoft.com/office/officeart/2005/8/layout/radial5"/>
    <dgm:cxn modelId="{E7AFC636-8212-4127-A7F6-9F46D1DAC607}" type="presParOf" srcId="{8F8FF044-632B-4575-A801-2BECC86BB8FD}" destId="{E12C2533-6097-4E53-8BBE-187B174706EA}" srcOrd="4" destOrd="0" presId="urn:microsoft.com/office/officeart/2005/8/layout/radial5"/>
    <dgm:cxn modelId="{2F24FB13-4C16-49D6-9D97-67C9BE68FE2E}" type="presParOf" srcId="{8F8FF044-632B-4575-A801-2BECC86BB8FD}" destId="{1385BFA8-FA47-4A9C-A49B-686D62A86043}" srcOrd="5" destOrd="0" presId="urn:microsoft.com/office/officeart/2005/8/layout/radial5"/>
    <dgm:cxn modelId="{0E908297-2471-4827-9989-CCB86412DDA7}" type="presParOf" srcId="{1385BFA8-FA47-4A9C-A49B-686D62A86043}" destId="{D97113C0-FDE3-4880-A47F-205EA88A2AD0}" srcOrd="0" destOrd="0" presId="urn:microsoft.com/office/officeart/2005/8/layout/radial5"/>
    <dgm:cxn modelId="{1754C961-6056-4165-814F-E036E38DB2D0}" type="presParOf" srcId="{8F8FF044-632B-4575-A801-2BECC86BB8FD}" destId="{6EBF7056-273B-4373-A5AD-75A692BB3885}" srcOrd="6" destOrd="0" presId="urn:microsoft.com/office/officeart/2005/8/layout/radial5"/>
    <dgm:cxn modelId="{34E64192-2D3B-4896-81F9-8E8E76317B4F}" type="presParOf" srcId="{8F8FF044-632B-4575-A801-2BECC86BB8FD}" destId="{7832F551-EB4E-4B63-9382-72137DED4C3C}" srcOrd="7" destOrd="0" presId="urn:microsoft.com/office/officeart/2005/8/layout/radial5"/>
    <dgm:cxn modelId="{91F7ECE6-3288-470E-89E1-F8B3C459459F}" type="presParOf" srcId="{7832F551-EB4E-4B63-9382-72137DED4C3C}" destId="{E0179D7D-618F-4576-A761-43241233209D}" srcOrd="0" destOrd="0" presId="urn:microsoft.com/office/officeart/2005/8/layout/radial5"/>
    <dgm:cxn modelId="{F35ADA07-5155-4285-AF10-CD489834078D}" type="presParOf" srcId="{8F8FF044-632B-4575-A801-2BECC86BB8FD}" destId="{8BF2C0DA-36A0-43D6-B14F-ED8CF4169608}" srcOrd="8" destOrd="0" presId="urn:microsoft.com/office/officeart/2005/8/layout/radial5"/>
    <dgm:cxn modelId="{991FB166-1827-4094-A66D-4A158F31E6E1}" type="presParOf" srcId="{8F8FF044-632B-4575-A801-2BECC86BB8FD}" destId="{62B4640A-A10A-4E1C-998F-8A87D11CF8BC}" srcOrd="9" destOrd="0" presId="urn:microsoft.com/office/officeart/2005/8/layout/radial5"/>
    <dgm:cxn modelId="{7DD9DA4E-EF30-4CD7-A8DC-1ACD28F0D00E}" type="presParOf" srcId="{62B4640A-A10A-4E1C-998F-8A87D11CF8BC}" destId="{BC8DEED2-7D65-4C04-9121-0DC8DDA014C7}" srcOrd="0" destOrd="0" presId="urn:microsoft.com/office/officeart/2005/8/layout/radial5"/>
    <dgm:cxn modelId="{70AB4F8E-1DCD-4CA9-B153-659C27E42DDC}" type="presParOf" srcId="{8F8FF044-632B-4575-A801-2BECC86BB8FD}" destId="{36032E15-AE35-4388-AF0C-C4E686230B16}" srcOrd="10" destOrd="0" presId="urn:microsoft.com/office/officeart/2005/8/layout/radial5"/>
    <dgm:cxn modelId="{3A8A7AB8-2ED3-4F95-82A8-D936E7BFAA6F}" type="presParOf" srcId="{8F8FF044-632B-4575-A801-2BECC86BB8FD}" destId="{F1CA4B72-0C93-4AD5-A062-C346C0A006A1}" srcOrd="11" destOrd="0" presId="urn:microsoft.com/office/officeart/2005/8/layout/radial5"/>
    <dgm:cxn modelId="{7D4CEAB7-70A9-4176-98E2-516C01E50802}" type="presParOf" srcId="{F1CA4B72-0C93-4AD5-A062-C346C0A006A1}" destId="{138ACAFC-D129-4253-80C2-CB46FDB630E5}" srcOrd="0" destOrd="0" presId="urn:microsoft.com/office/officeart/2005/8/layout/radial5"/>
    <dgm:cxn modelId="{897F87C1-4A74-4BFE-91E4-E0A2E8308232}" type="presParOf" srcId="{8F8FF044-632B-4575-A801-2BECC86BB8FD}" destId="{C9DF849A-669F-460F-966B-E1F6F060C6D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22B92E-8D7B-4582-8963-BA57941E5A1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E37899-FD43-48E2-AA66-03F139AD6919}">
      <dgm:prSet phldrT="[Текст]" custT="1"/>
      <dgm:spPr/>
      <dgm:t>
        <a:bodyPr/>
        <a:lstStyle/>
        <a:p>
          <a:r>
            <a:rPr lang="ru-RU" sz="1600" dirty="0" smtClean="0"/>
            <a:t>Направления деятельности</a:t>
          </a:r>
          <a:endParaRPr lang="ru-RU" sz="1600" dirty="0"/>
        </a:p>
      </dgm:t>
    </dgm:pt>
    <dgm:pt modelId="{223AC85C-3B56-4698-B5CB-0D730C894432}" type="parTrans" cxnId="{C67283EE-0A6C-4B10-90C1-A2FF237BE91F}">
      <dgm:prSet/>
      <dgm:spPr/>
      <dgm:t>
        <a:bodyPr/>
        <a:lstStyle/>
        <a:p>
          <a:endParaRPr lang="ru-RU"/>
        </a:p>
      </dgm:t>
    </dgm:pt>
    <dgm:pt modelId="{86BC8672-3D26-4254-A80E-A12746876CC2}" type="sibTrans" cxnId="{C67283EE-0A6C-4B10-90C1-A2FF237BE91F}">
      <dgm:prSet/>
      <dgm:spPr/>
      <dgm:t>
        <a:bodyPr/>
        <a:lstStyle/>
        <a:p>
          <a:endParaRPr lang="ru-RU"/>
        </a:p>
      </dgm:t>
    </dgm:pt>
    <dgm:pt modelId="{1D7847A3-B5EA-4AB3-95AD-97AB3921CFD8}">
      <dgm:prSet phldrT="[Текст]"/>
      <dgm:spPr/>
      <dgm:t>
        <a:bodyPr/>
        <a:lstStyle/>
        <a:p>
          <a:r>
            <a:rPr lang="ru-RU" dirty="0" smtClean="0"/>
            <a:t>Педагогическая помощь</a:t>
          </a:r>
          <a:endParaRPr lang="ru-RU" dirty="0"/>
        </a:p>
      </dgm:t>
    </dgm:pt>
    <dgm:pt modelId="{7BA98338-730C-4A22-98CB-82C1920DBCCE}" type="parTrans" cxnId="{BB9A8D71-5ECE-464D-B43F-CE4E25EA057B}">
      <dgm:prSet/>
      <dgm:spPr/>
      <dgm:t>
        <a:bodyPr/>
        <a:lstStyle/>
        <a:p>
          <a:endParaRPr lang="ru-RU"/>
        </a:p>
      </dgm:t>
    </dgm:pt>
    <dgm:pt modelId="{33B28B4D-86A2-4F79-98A7-34D22C56AB4E}" type="sibTrans" cxnId="{BB9A8D71-5ECE-464D-B43F-CE4E25EA057B}">
      <dgm:prSet/>
      <dgm:spPr/>
      <dgm:t>
        <a:bodyPr/>
        <a:lstStyle/>
        <a:p>
          <a:endParaRPr lang="ru-RU"/>
        </a:p>
      </dgm:t>
    </dgm:pt>
    <dgm:pt modelId="{D5D739C6-4270-4269-9265-E475DE5DA1E3}">
      <dgm:prSet phldrT="[Текст]"/>
      <dgm:spPr/>
      <dgm:t>
        <a:bodyPr/>
        <a:lstStyle/>
        <a:p>
          <a:r>
            <a:rPr lang="ru-RU" dirty="0" smtClean="0"/>
            <a:t>Социально-диагностическая помощь</a:t>
          </a:r>
          <a:endParaRPr lang="ru-RU" dirty="0"/>
        </a:p>
      </dgm:t>
    </dgm:pt>
    <dgm:pt modelId="{34803E55-8663-4E58-A0A8-A061AAF07E0D}" type="parTrans" cxnId="{1479ABE0-14C8-48DA-9A03-F068DF9A47C1}">
      <dgm:prSet/>
      <dgm:spPr/>
      <dgm:t>
        <a:bodyPr/>
        <a:lstStyle/>
        <a:p>
          <a:endParaRPr lang="ru-RU"/>
        </a:p>
      </dgm:t>
    </dgm:pt>
    <dgm:pt modelId="{73116348-C4CA-4C76-8880-F4B2ECDBCBD4}" type="sibTrans" cxnId="{1479ABE0-14C8-48DA-9A03-F068DF9A47C1}">
      <dgm:prSet/>
      <dgm:spPr/>
      <dgm:t>
        <a:bodyPr/>
        <a:lstStyle/>
        <a:p>
          <a:endParaRPr lang="ru-RU"/>
        </a:p>
      </dgm:t>
    </dgm:pt>
    <dgm:pt modelId="{CF034307-BEB2-47B4-9353-569B5BC1A2F2}">
      <dgm:prSet/>
      <dgm:spPr/>
      <dgm:t>
        <a:bodyPr/>
        <a:lstStyle/>
        <a:p>
          <a:r>
            <a:rPr lang="ru-RU" dirty="0" smtClean="0"/>
            <a:t>Психологическая помощь</a:t>
          </a:r>
          <a:endParaRPr lang="ru-RU" dirty="0"/>
        </a:p>
      </dgm:t>
    </dgm:pt>
    <dgm:pt modelId="{B53FCD36-5DB7-45C3-8930-568D5F9AD9F5}" type="parTrans" cxnId="{54342141-C9E2-4F3C-A9CC-62594CF284D8}">
      <dgm:prSet/>
      <dgm:spPr/>
      <dgm:t>
        <a:bodyPr/>
        <a:lstStyle/>
        <a:p>
          <a:endParaRPr lang="ru-RU"/>
        </a:p>
      </dgm:t>
    </dgm:pt>
    <dgm:pt modelId="{04F74A10-9625-4DC6-A85C-23C24A3173BE}" type="sibTrans" cxnId="{54342141-C9E2-4F3C-A9CC-62594CF284D8}">
      <dgm:prSet/>
      <dgm:spPr/>
      <dgm:t>
        <a:bodyPr/>
        <a:lstStyle/>
        <a:p>
          <a:endParaRPr lang="ru-RU"/>
        </a:p>
      </dgm:t>
    </dgm:pt>
    <dgm:pt modelId="{EAEA7D38-56E3-4C4E-992C-73F399144E3F}" type="pres">
      <dgm:prSet presAssocID="{9222B92E-8D7B-4582-8963-BA57941E5A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7A80B2-E7C3-4942-BDA4-35964E1ECBC3}" type="pres">
      <dgm:prSet presAssocID="{4DE37899-FD43-48E2-AA66-03F139AD6919}" presName="root" presStyleCnt="0"/>
      <dgm:spPr/>
    </dgm:pt>
    <dgm:pt modelId="{1CECF150-E1E8-458A-8F20-88F475D59FFB}" type="pres">
      <dgm:prSet presAssocID="{4DE37899-FD43-48E2-AA66-03F139AD6919}" presName="rootComposite" presStyleCnt="0"/>
      <dgm:spPr/>
    </dgm:pt>
    <dgm:pt modelId="{CB4858F7-A929-4C68-9CB5-3EF094894A57}" type="pres">
      <dgm:prSet presAssocID="{4DE37899-FD43-48E2-AA66-03F139AD6919}" presName="rootText" presStyleLbl="node1" presStyleIdx="0" presStyleCnt="1"/>
      <dgm:spPr/>
    </dgm:pt>
    <dgm:pt modelId="{7A566B0E-FDF7-4641-893B-FEA03710E68B}" type="pres">
      <dgm:prSet presAssocID="{4DE37899-FD43-48E2-AA66-03F139AD6919}" presName="rootConnector" presStyleLbl="node1" presStyleIdx="0" presStyleCnt="1"/>
      <dgm:spPr/>
    </dgm:pt>
    <dgm:pt modelId="{9C0C4B50-0266-486B-AFBB-8625B29B3447}" type="pres">
      <dgm:prSet presAssocID="{4DE37899-FD43-48E2-AA66-03F139AD6919}" presName="childShape" presStyleCnt="0"/>
      <dgm:spPr/>
    </dgm:pt>
    <dgm:pt modelId="{26F6261A-4B11-4B1E-9CD9-8058983163E1}" type="pres">
      <dgm:prSet presAssocID="{7BA98338-730C-4A22-98CB-82C1920DBCCE}" presName="Name13" presStyleLbl="parChTrans1D2" presStyleIdx="0" presStyleCnt="3"/>
      <dgm:spPr/>
    </dgm:pt>
    <dgm:pt modelId="{6BAEB7A3-B6D1-402C-B048-FE4644A529CD}" type="pres">
      <dgm:prSet presAssocID="{1D7847A3-B5EA-4AB3-95AD-97AB3921CFD8}" presName="childText" presStyleLbl="bgAcc1" presStyleIdx="0" presStyleCnt="3">
        <dgm:presLayoutVars>
          <dgm:bulletEnabled val="1"/>
        </dgm:presLayoutVars>
      </dgm:prSet>
      <dgm:spPr/>
    </dgm:pt>
    <dgm:pt modelId="{EA301981-5CB5-4809-AE03-CC9DABE2679F}" type="pres">
      <dgm:prSet presAssocID="{34803E55-8663-4E58-A0A8-A061AAF07E0D}" presName="Name13" presStyleLbl="parChTrans1D2" presStyleIdx="1" presStyleCnt="3"/>
      <dgm:spPr/>
    </dgm:pt>
    <dgm:pt modelId="{AE8D8811-A1BC-4E79-8EDF-211A0AA029C1}" type="pres">
      <dgm:prSet presAssocID="{D5D739C6-4270-4269-9265-E475DE5DA1E3}" presName="childText" presStyleLbl="bgAcc1" presStyleIdx="1" presStyleCnt="3">
        <dgm:presLayoutVars>
          <dgm:bulletEnabled val="1"/>
        </dgm:presLayoutVars>
      </dgm:prSet>
      <dgm:spPr/>
    </dgm:pt>
    <dgm:pt modelId="{B1E207AF-E6D9-4067-AECB-E352A9165A44}" type="pres">
      <dgm:prSet presAssocID="{B53FCD36-5DB7-45C3-8930-568D5F9AD9F5}" presName="Name13" presStyleLbl="parChTrans1D2" presStyleIdx="2" presStyleCnt="3"/>
      <dgm:spPr/>
    </dgm:pt>
    <dgm:pt modelId="{9A932310-CA8F-4B66-9258-CAF4F524ACFF}" type="pres">
      <dgm:prSet presAssocID="{CF034307-BEB2-47B4-9353-569B5BC1A2F2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37D3DC62-56F2-445A-9696-CBF10F46EAA1}" type="presOf" srcId="{7BA98338-730C-4A22-98CB-82C1920DBCCE}" destId="{26F6261A-4B11-4B1E-9CD9-8058983163E1}" srcOrd="0" destOrd="0" presId="urn:microsoft.com/office/officeart/2005/8/layout/hierarchy3"/>
    <dgm:cxn modelId="{54342141-C9E2-4F3C-A9CC-62594CF284D8}" srcId="{4DE37899-FD43-48E2-AA66-03F139AD6919}" destId="{CF034307-BEB2-47B4-9353-569B5BC1A2F2}" srcOrd="2" destOrd="0" parTransId="{B53FCD36-5DB7-45C3-8930-568D5F9AD9F5}" sibTransId="{04F74A10-9625-4DC6-A85C-23C24A3173BE}"/>
    <dgm:cxn modelId="{BB9A8D71-5ECE-464D-B43F-CE4E25EA057B}" srcId="{4DE37899-FD43-48E2-AA66-03F139AD6919}" destId="{1D7847A3-B5EA-4AB3-95AD-97AB3921CFD8}" srcOrd="0" destOrd="0" parTransId="{7BA98338-730C-4A22-98CB-82C1920DBCCE}" sibTransId="{33B28B4D-86A2-4F79-98A7-34D22C56AB4E}"/>
    <dgm:cxn modelId="{272261C3-0D2B-449D-B512-0DD49833AC3F}" type="presOf" srcId="{4DE37899-FD43-48E2-AA66-03F139AD6919}" destId="{CB4858F7-A929-4C68-9CB5-3EF094894A57}" srcOrd="0" destOrd="0" presId="urn:microsoft.com/office/officeart/2005/8/layout/hierarchy3"/>
    <dgm:cxn modelId="{47C06879-EA03-44E2-A7CE-30D6B504275C}" type="presOf" srcId="{1D7847A3-B5EA-4AB3-95AD-97AB3921CFD8}" destId="{6BAEB7A3-B6D1-402C-B048-FE4644A529CD}" srcOrd="0" destOrd="0" presId="urn:microsoft.com/office/officeart/2005/8/layout/hierarchy3"/>
    <dgm:cxn modelId="{3F58E10F-3796-4061-B04E-63EF0DF07521}" type="presOf" srcId="{9222B92E-8D7B-4582-8963-BA57941E5A1A}" destId="{EAEA7D38-56E3-4C4E-992C-73F399144E3F}" srcOrd="0" destOrd="0" presId="urn:microsoft.com/office/officeart/2005/8/layout/hierarchy3"/>
    <dgm:cxn modelId="{C67283EE-0A6C-4B10-90C1-A2FF237BE91F}" srcId="{9222B92E-8D7B-4582-8963-BA57941E5A1A}" destId="{4DE37899-FD43-48E2-AA66-03F139AD6919}" srcOrd="0" destOrd="0" parTransId="{223AC85C-3B56-4698-B5CB-0D730C894432}" sibTransId="{86BC8672-3D26-4254-A80E-A12746876CC2}"/>
    <dgm:cxn modelId="{CC1BBDE6-A0D0-4029-8CCF-0E1263072C6C}" type="presOf" srcId="{34803E55-8663-4E58-A0A8-A061AAF07E0D}" destId="{EA301981-5CB5-4809-AE03-CC9DABE2679F}" srcOrd="0" destOrd="0" presId="urn:microsoft.com/office/officeart/2005/8/layout/hierarchy3"/>
    <dgm:cxn modelId="{9408D80F-39A8-4693-A293-BEDDB6F79B02}" type="presOf" srcId="{CF034307-BEB2-47B4-9353-569B5BC1A2F2}" destId="{9A932310-CA8F-4B66-9258-CAF4F524ACFF}" srcOrd="0" destOrd="0" presId="urn:microsoft.com/office/officeart/2005/8/layout/hierarchy3"/>
    <dgm:cxn modelId="{9F23FF31-0DFA-4AF5-8695-1D55AA3188D0}" type="presOf" srcId="{D5D739C6-4270-4269-9265-E475DE5DA1E3}" destId="{AE8D8811-A1BC-4E79-8EDF-211A0AA029C1}" srcOrd="0" destOrd="0" presId="urn:microsoft.com/office/officeart/2005/8/layout/hierarchy3"/>
    <dgm:cxn modelId="{97BC7BA0-5DDD-4E90-A2EB-AF6CD4AC9D01}" type="presOf" srcId="{4DE37899-FD43-48E2-AA66-03F139AD6919}" destId="{7A566B0E-FDF7-4641-893B-FEA03710E68B}" srcOrd="1" destOrd="0" presId="urn:microsoft.com/office/officeart/2005/8/layout/hierarchy3"/>
    <dgm:cxn modelId="{1479ABE0-14C8-48DA-9A03-F068DF9A47C1}" srcId="{4DE37899-FD43-48E2-AA66-03F139AD6919}" destId="{D5D739C6-4270-4269-9265-E475DE5DA1E3}" srcOrd="1" destOrd="0" parTransId="{34803E55-8663-4E58-A0A8-A061AAF07E0D}" sibTransId="{73116348-C4CA-4C76-8880-F4B2ECDBCBD4}"/>
    <dgm:cxn modelId="{E2A61E28-0C95-4C0F-86F4-FF02BC2DC428}" type="presOf" srcId="{B53FCD36-5DB7-45C3-8930-568D5F9AD9F5}" destId="{B1E207AF-E6D9-4067-AECB-E352A9165A44}" srcOrd="0" destOrd="0" presId="urn:microsoft.com/office/officeart/2005/8/layout/hierarchy3"/>
    <dgm:cxn modelId="{4C487EA9-65D1-4C3A-9DE5-581CB8AF60C1}" type="presParOf" srcId="{EAEA7D38-56E3-4C4E-992C-73F399144E3F}" destId="{A17A80B2-E7C3-4942-BDA4-35964E1ECBC3}" srcOrd="0" destOrd="0" presId="urn:microsoft.com/office/officeart/2005/8/layout/hierarchy3"/>
    <dgm:cxn modelId="{A3719F66-8280-400C-97B5-C5CE254A8851}" type="presParOf" srcId="{A17A80B2-E7C3-4942-BDA4-35964E1ECBC3}" destId="{1CECF150-E1E8-458A-8F20-88F475D59FFB}" srcOrd="0" destOrd="0" presId="urn:microsoft.com/office/officeart/2005/8/layout/hierarchy3"/>
    <dgm:cxn modelId="{788E63A9-108C-47AB-A8B4-6E547AAFE555}" type="presParOf" srcId="{1CECF150-E1E8-458A-8F20-88F475D59FFB}" destId="{CB4858F7-A929-4C68-9CB5-3EF094894A57}" srcOrd="0" destOrd="0" presId="urn:microsoft.com/office/officeart/2005/8/layout/hierarchy3"/>
    <dgm:cxn modelId="{82EBCA03-01BB-4B46-B077-805EB1366E10}" type="presParOf" srcId="{1CECF150-E1E8-458A-8F20-88F475D59FFB}" destId="{7A566B0E-FDF7-4641-893B-FEA03710E68B}" srcOrd="1" destOrd="0" presId="urn:microsoft.com/office/officeart/2005/8/layout/hierarchy3"/>
    <dgm:cxn modelId="{50609EF4-369C-4047-ACC9-4E291A5ADFF6}" type="presParOf" srcId="{A17A80B2-E7C3-4942-BDA4-35964E1ECBC3}" destId="{9C0C4B50-0266-486B-AFBB-8625B29B3447}" srcOrd="1" destOrd="0" presId="urn:microsoft.com/office/officeart/2005/8/layout/hierarchy3"/>
    <dgm:cxn modelId="{FCD311C4-EDB9-447C-923F-4A5D7F96D766}" type="presParOf" srcId="{9C0C4B50-0266-486B-AFBB-8625B29B3447}" destId="{26F6261A-4B11-4B1E-9CD9-8058983163E1}" srcOrd="0" destOrd="0" presId="urn:microsoft.com/office/officeart/2005/8/layout/hierarchy3"/>
    <dgm:cxn modelId="{BFF2FFDD-D2DA-4E11-B671-63DD8082DCCB}" type="presParOf" srcId="{9C0C4B50-0266-486B-AFBB-8625B29B3447}" destId="{6BAEB7A3-B6D1-402C-B048-FE4644A529CD}" srcOrd="1" destOrd="0" presId="urn:microsoft.com/office/officeart/2005/8/layout/hierarchy3"/>
    <dgm:cxn modelId="{B13305BA-01C6-4869-A96A-76B7F5EC2B72}" type="presParOf" srcId="{9C0C4B50-0266-486B-AFBB-8625B29B3447}" destId="{EA301981-5CB5-4809-AE03-CC9DABE2679F}" srcOrd="2" destOrd="0" presId="urn:microsoft.com/office/officeart/2005/8/layout/hierarchy3"/>
    <dgm:cxn modelId="{F3AF34AB-79FD-4C56-A8A3-77420C6B22F4}" type="presParOf" srcId="{9C0C4B50-0266-486B-AFBB-8625B29B3447}" destId="{AE8D8811-A1BC-4E79-8EDF-211A0AA029C1}" srcOrd="3" destOrd="0" presId="urn:microsoft.com/office/officeart/2005/8/layout/hierarchy3"/>
    <dgm:cxn modelId="{453D35A4-4386-4EB6-AB43-258D0B8CE9F4}" type="presParOf" srcId="{9C0C4B50-0266-486B-AFBB-8625B29B3447}" destId="{B1E207AF-E6D9-4067-AECB-E352A9165A44}" srcOrd="4" destOrd="0" presId="urn:microsoft.com/office/officeart/2005/8/layout/hierarchy3"/>
    <dgm:cxn modelId="{4AD33DCD-64A6-42A5-8D42-C4F5EF979F00}" type="presParOf" srcId="{9C0C4B50-0266-486B-AFBB-8625B29B3447}" destId="{9A932310-CA8F-4B66-9258-CAF4F524ACF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6EA8DA-810C-4BE7-9342-5FB575D7C8C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7A7C5C7-EAD9-44C4-B328-49633E9DC30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Работа с родителями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F73DA14-8F73-4A16-8993-9D1650DD48B8}" type="parTrans" cxnId="{C8315BCD-2812-41A6-8B6A-7B3817057A12}">
      <dgm:prSet/>
      <dgm:spPr/>
      <dgm:t>
        <a:bodyPr/>
        <a:lstStyle/>
        <a:p>
          <a:endParaRPr lang="ru-RU"/>
        </a:p>
      </dgm:t>
    </dgm:pt>
    <dgm:pt modelId="{6EFC6EC7-E9EC-4BA3-8A2A-FFC9B6C78311}" type="sibTrans" cxnId="{C8315BCD-2812-41A6-8B6A-7B3817057A12}">
      <dgm:prSet/>
      <dgm:spPr/>
      <dgm:t>
        <a:bodyPr/>
        <a:lstStyle/>
        <a:p>
          <a:endParaRPr lang="ru-RU"/>
        </a:p>
      </dgm:t>
    </dgm:pt>
    <dgm:pt modelId="{18639261-5AE1-49D6-82F5-DAF969E833D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2BBCC50-0605-4C20-9075-4B83ED943DFD}" type="parTrans" cxnId="{1858646B-1835-468E-907A-9DEFF275D48A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2578AD7-72EF-49C1-817C-729EDC3A064E}" type="sibTrans" cxnId="{1858646B-1835-468E-907A-9DEFF275D48A}">
      <dgm:prSet/>
      <dgm:spPr/>
      <dgm:t>
        <a:bodyPr/>
        <a:lstStyle/>
        <a:p>
          <a:endParaRPr lang="ru-RU"/>
        </a:p>
      </dgm:t>
    </dgm:pt>
    <dgm:pt modelId="{A63A28EE-FFAA-4C1C-ADB1-9D9EE89C07F9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Информационные стенды</a:t>
          </a:r>
        </a:p>
      </dgm:t>
    </dgm:pt>
    <dgm:pt modelId="{85534435-F054-4CFA-985D-12E46CF11C26}" type="parTrans" cxnId="{71A5F580-9585-4055-8819-6032794DFFB5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F9BA4A7-1543-41B3-92A1-A357527B3DD5}" type="sibTrans" cxnId="{71A5F580-9585-4055-8819-6032794DFFB5}">
      <dgm:prSet/>
      <dgm:spPr/>
      <dgm:t>
        <a:bodyPr/>
        <a:lstStyle/>
        <a:p>
          <a:endParaRPr lang="ru-RU"/>
        </a:p>
      </dgm:t>
    </dgm:pt>
    <dgm:pt modelId="{A5ED637D-4AF3-4115-9E9A-66A8EDCA551C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Индивидуальные беседы</a:t>
          </a:r>
        </a:p>
      </dgm:t>
    </dgm:pt>
    <dgm:pt modelId="{6D6343AC-1205-4A26-B859-0BD0E210B45A}" type="parTrans" cxnId="{E52F2629-58FF-4948-82D1-7C166498E9A7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BA59428-5ACD-43C4-AFA6-55F18D7C87B8}" type="sibTrans" cxnId="{E52F2629-58FF-4948-82D1-7C166498E9A7}">
      <dgm:prSet/>
      <dgm:spPr/>
      <dgm:t>
        <a:bodyPr/>
        <a:lstStyle/>
        <a:p>
          <a:endParaRPr lang="ru-RU"/>
        </a:p>
      </dgm:t>
    </dgm:pt>
    <dgm:pt modelId="{7D6CB9EC-CA7E-4631-B00B-839D05629F02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Консультации</a:t>
          </a:r>
        </a:p>
      </dgm:t>
    </dgm:pt>
    <dgm:pt modelId="{F0711D6E-8771-458A-9DA0-1F627F69DEB9}" type="parTrans" cxnId="{EB185B86-1C1C-4709-AAB0-2A52BCB71095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489B47F-0E91-414D-BE1D-04C057A3747E}" type="sibTrans" cxnId="{EB185B86-1C1C-4709-AAB0-2A52BCB71095}">
      <dgm:prSet/>
      <dgm:spPr/>
      <dgm:t>
        <a:bodyPr/>
        <a:lstStyle/>
        <a:p>
          <a:endParaRPr lang="ru-RU"/>
        </a:p>
      </dgm:t>
    </dgm:pt>
    <dgm:pt modelId="{CF9345F6-3E65-448B-9782-888954113C65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Выпуск памяток, буклетов для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родителей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09B9AE2-9E60-4BBC-86A6-5A8FE81565B0}" type="parTrans" cxnId="{BAE1FD7C-8F04-4123-9AFB-0A1835442C87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71C11B8-D390-4720-93CC-4F6EF9F688B8}" type="sibTrans" cxnId="{BAE1FD7C-8F04-4123-9AFB-0A1835442C87}">
      <dgm:prSet/>
      <dgm:spPr/>
      <dgm:t>
        <a:bodyPr/>
        <a:lstStyle/>
        <a:p>
          <a:endParaRPr lang="ru-RU"/>
        </a:p>
      </dgm:t>
    </dgm:pt>
    <dgm:pt modelId="{9145DF83-0D31-4C43-838F-CB5B174A5300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Выступления на родительских собраниях</a:t>
          </a:r>
        </a:p>
      </dgm:t>
    </dgm:pt>
    <dgm:pt modelId="{FC4070DD-07CC-48A0-B21E-4FBAD8D29EC0}" type="parTrans" cxnId="{A4A41074-6146-420A-8F50-1AA09BA5C4D5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6DB51B8-CA10-4BB4-AC7B-F284DDB5872C}" type="sibTrans" cxnId="{A4A41074-6146-420A-8F50-1AA09BA5C4D5}">
      <dgm:prSet/>
      <dgm:spPr/>
      <dgm:t>
        <a:bodyPr/>
        <a:lstStyle/>
        <a:p>
          <a:endParaRPr lang="ru-RU"/>
        </a:p>
      </dgm:t>
    </dgm:pt>
    <dgm:pt modelId="{E1F82F09-876F-4953-A25A-22D1C20186F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Семинар-практикум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FD6055F-3567-45D4-9672-CEE07836ED7E}" type="parTrans" cxnId="{B0F5078E-7168-4039-973E-FC08BAD4A98F}">
      <dgm:prSet/>
      <dgm:spPr/>
      <dgm:t>
        <a:bodyPr/>
        <a:lstStyle/>
        <a:p>
          <a:endParaRPr lang="ru-RU"/>
        </a:p>
      </dgm:t>
    </dgm:pt>
    <dgm:pt modelId="{83AB3E2A-F4C0-4C99-BD70-EF2AB4E5DC3E}" type="sibTrans" cxnId="{B0F5078E-7168-4039-973E-FC08BAD4A98F}">
      <dgm:prSet/>
      <dgm:spPr/>
      <dgm:t>
        <a:bodyPr/>
        <a:lstStyle/>
        <a:p>
          <a:endParaRPr lang="ru-RU"/>
        </a:p>
      </dgm:t>
    </dgm:pt>
    <dgm:pt modelId="{385D6CB9-EE5E-4A1E-A4A6-DC160B565DA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Группа в социальных сетях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2A268CA-1026-4B62-A5B3-2116149C6A5B}" type="parTrans" cxnId="{4F6AF284-A34F-434A-8C1F-E52F167E998A}">
      <dgm:prSet/>
      <dgm:spPr/>
      <dgm:t>
        <a:bodyPr/>
        <a:lstStyle/>
        <a:p>
          <a:endParaRPr lang="ru-RU"/>
        </a:p>
      </dgm:t>
    </dgm:pt>
    <dgm:pt modelId="{77004647-E3C9-4DCD-8796-11DE52FAFF0C}" type="sibTrans" cxnId="{4F6AF284-A34F-434A-8C1F-E52F167E998A}">
      <dgm:prSet/>
      <dgm:spPr/>
      <dgm:t>
        <a:bodyPr/>
        <a:lstStyle/>
        <a:p>
          <a:endParaRPr lang="ru-RU"/>
        </a:p>
      </dgm:t>
    </dgm:pt>
    <dgm:pt modelId="{4480F7D6-514F-4B92-AB56-CD49AD5F0B93}" type="pres">
      <dgm:prSet presAssocID="{9E6EA8DA-810C-4BE7-9342-5FB575D7C8C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ECA2F-2529-4861-83C2-08D0ED9EBDCA}" type="pres">
      <dgm:prSet presAssocID="{27A7C5C7-EAD9-44C4-B328-49633E9DC300}" presName="centerShape" presStyleLbl="node0" presStyleIdx="0" presStyleCnt="1"/>
      <dgm:spPr/>
      <dgm:t>
        <a:bodyPr/>
        <a:lstStyle/>
        <a:p>
          <a:endParaRPr lang="ru-RU"/>
        </a:p>
      </dgm:t>
    </dgm:pt>
    <dgm:pt modelId="{DB5F74B0-C61D-492E-9BCB-BBB98F0357E8}" type="pres">
      <dgm:prSet presAssocID="{32BBCC50-0605-4C20-9075-4B83ED943DFD}" presName="parTrans" presStyleLbl="sibTrans2D1" presStyleIdx="0" presStyleCnt="8"/>
      <dgm:spPr/>
      <dgm:t>
        <a:bodyPr/>
        <a:lstStyle/>
        <a:p>
          <a:endParaRPr lang="ru-RU"/>
        </a:p>
      </dgm:t>
    </dgm:pt>
    <dgm:pt modelId="{1171158D-1894-46BD-A6F8-72F62DFFF1CE}" type="pres">
      <dgm:prSet presAssocID="{32BBCC50-0605-4C20-9075-4B83ED943DFD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BF7D7AFC-75FC-461C-B0A5-EE780F6F463B}" type="pres">
      <dgm:prSet presAssocID="{18639261-5AE1-49D6-82F5-DAF969E833D8}" presName="node" presStyleLbl="node1" presStyleIdx="0" presStyleCnt="8" custScaleX="234328" custScaleY="83370" custRadScaleRad="148100" custRadScaleInc="270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7B435-BAA8-4775-9786-48434D98188D}" type="pres">
      <dgm:prSet presAssocID="{85534435-F054-4CFA-985D-12E46CF11C26}" presName="parTrans" presStyleLbl="sibTrans2D1" presStyleIdx="1" presStyleCnt="8"/>
      <dgm:spPr/>
      <dgm:t>
        <a:bodyPr/>
        <a:lstStyle/>
        <a:p>
          <a:endParaRPr lang="ru-RU"/>
        </a:p>
      </dgm:t>
    </dgm:pt>
    <dgm:pt modelId="{5BD823F6-5AA9-4C49-A888-A7FF38724A5D}" type="pres">
      <dgm:prSet presAssocID="{85534435-F054-4CFA-985D-12E46CF11C26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CC7A5C74-4155-493C-975D-20C2B2E12DF1}" type="pres">
      <dgm:prSet presAssocID="{A63A28EE-FFAA-4C1C-ADB1-9D9EE89C07F9}" presName="node" presStyleLbl="node1" presStyleIdx="1" presStyleCnt="8" custScaleX="272208" custScaleY="92661" custRadScaleRad="153176" custRadScaleInc="-64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6ACE1-AEA3-49C8-A1B6-F4777810334D}" type="pres">
      <dgm:prSet presAssocID="{6D6343AC-1205-4A26-B859-0BD0E210B45A}" presName="parTrans" presStyleLbl="sibTrans2D1" presStyleIdx="2" presStyleCnt="8"/>
      <dgm:spPr/>
      <dgm:t>
        <a:bodyPr/>
        <a:lstStyle/>
        <a:p>
          <a:endParaRPr lang="ru-RU"/>
        </a:p>
      </dgm:t>
    </dgm:pt>
    <dgm:pt modelId="{38AFDBD6-4D87-449F-B285-84B778877735}" type="pres">
      <dgm:prSet presAssocID="{6D6343AC-1205-4A26-B859-0BD0E210B45A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4AA56C23-9548-43F9-B04C-19494D5082A7}" type="pres">
      <dgm:prSet presAssocID="{A5ED637D-4AF3-4115-9E9A-66A8EDCA551C}" presName="node" presStyleLbl="node1" presStyleIdx="2" presStyleCnt="8" custScaleX="265620" custScaleY="117388" custRadScaleRad="159262" custRadScaleInc="-20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54ABA-4708-42C2-A7D3-99C462A92D43}" type="pres">
      <dgm:prSet presAssocID="{F0711D6E-8771-458A-9DA0-1F627F69DEB9}" presName="parTrans" presStyleLbl="sibTrans2D1" presStyleIdx="3" presStyleCnt="8"/>
      <dgm:spPr/>
      <dgm:t>
        <a:bodyPr/>
        <a:lstStyle/>
        <a:p>
          <a:endParaRPr lang="ru-RU"/>
        </a:p>
      </dgm:t>
    </dgm:pt>
    <dgm:pt modelId="{828B61B0-6CC2-4A4F-8ABA-4F1903CED825}" type="pres">
      <dgm:prSet presAssocID="{F0711D6E-8771-458A-9DA0-1F627F69DEB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6672D553-225B-4B4B-A239-0D391F5CC5BA}" type="pres">
      <dgm:prSet presAssocID="{7D6CB9EC-CA7E-4631-B00B-839D05629F02}" presName="node" presStyleLbl="node1" presStyleIdx="3" presStyleCnt="8" custScaleX="215332" custScaleY="98907" custRadScaleRad="159179" custRadScaleInc="-98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1A6B0-57D2-4CAF-858B-8982EB9F145D}" type="pres">
      <dgm:prSet presAssocID="{209B9AE2-9E60-4BBC-86A6-5A8FE81565B0}" presName="parTrans" presStyleLbl="sibTrans2D1" presStyleIdx="4" presStyleCnt="8"/>
      <dgm:spPr/>
      <dgm:t>
        <a:bodyPr/>
        <a:lstStyle/>
        <a:p>
          <a:endParaRPr lang="ru-RU"/>
        </a:p>
      </dgm:t>
    </dgm:pt>
    <dgm:pt modelId="{21C76912-A3A5-4E0B-BDAB-383E910723BC}" type="pres">
      <dgm:prSet presAssocID="{209B9AE2-9E60-4BBC-86A6-5A8FE81565B0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D479AB0E-E1B4-4761-B7A1-AEA939F20EC4}" type="pres">
      <dgm:prSet presAssocID="{CF9345F6-3E65-448B-9782-888954113C65}" presName="node" presStyleLbl="node1" presStyleIdx="4" presStyleCnt="8" custScaleX="278262" custScaleY="106510" custRadScaleRad="140756" custRadScaleInc="230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59846-6141-418B-9B75-34F13726208E}" type="pres">
      <dgm:prSet presAssocID="{FC4070DD-07CC-48A0-B21E-4FBAD8D29EC0}" presName="parTrans" presStyleLbl="sibTrans2D1" presStyleIdx="5" presStyleCnt="8"/>
      <dgm:spPr/>
      <dgm:t>
        <a:bodyPr/>
        <a:lstStyle/>
        <a:p>
          <a:endParaRPr lang="ru-RU"/>
        </a:p>
      </dgm:t>
    </dgm:pt>
    <dgm:pt modelId="{323C8D88-C8E9-4A5E-A5CF-CCB9526CDED6}" type="pres">
      <dgm:prSet presAssocID="{FC4070DD-07CC-48A0-B21E-4FBAD8D29EC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0358A60C-5A9E-451A-821A-6B84C2924D7D}" type="pres">
      <dgm:prSet presAssocID="{9145DF83-0D31-4C43-838F-CB5B174A5300}" presName="node" presStyleLbl="node1" presStyleIdx="5" presStyleCnt="8" custScaleX="232237" custScaleY="125432" custRadScaleRad="88633" custRadScaleInc="531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EA011-26CF-431C-8B33-7B5538D18271}" type="pres">
      <dgm:prSet presAssocID="{0FD6055F-3567-45D4-9672-CEE07836ED7E}" presName="parTrans" presStyleLbl="sibTrans2D1" presStyleIdx="6" presStyleCnt="8"/>
      <dgm:spPr/>
      <dgm:t>
        <a:bodyPr/>
        <a:lstStyle/>
        <a:p>
          <a:endParaRPr lang="ru-RU"/>
        </a:p>
      </dgm:t>
    </dgm:pt>
    <dgm:pt modelId="{986320DF-EF78-4B17-A09A-B501B55D412B}" type="pres">
      <dgm:prSet presAssocID="{0FD6055F-3567-45D4-9672-CEE07836ED7E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A78A53C1-3EAB-456B-8B74-79DF91AB39A8}" type="pres">
      <dgm:prSet presAssocID="{E1F82F09-876F-4953-A25A-22D1C20186FE}" presName="node" presStyleLbl="node1" presStyleIdx="6" presStyleCnt="8" custScaleX="178064" custRadScaleRad="91853" custRadScaleInc="-487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26F89-7C2A-4C7C-9640-26AB6FD8B2F4}" type="pres">
      <dgm:prSet presAssocID="{E2A268CA-1026-4B62-A5B3-2116149C6A5B}" presName="parTrans" presStyleLbl="sibTrans2D1" presStyleIdx="7" presStyleCnt="8"/>
      <dgm:spPr/>
      <dgm:t>
        <a:bodyPr/>
        <a:lstStyle/>
        <a:p>
          <a:endParaRPr lang="ru-RU"/>
        </a:p>
      </dgm:t>
    </dgm:pt>
    <dgm:pt modelId="{BAB15A2A-E4D6-4248-9CA8-7993A1E42778}" type="pres">
      <dgm:prSet presAssocID="{E2A268CA-1026-4B62-A5B3-2116149C6A5B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7932A606-32C8-4EEB-AB67-AE110843D3F7}" type="pres">
      <dgm:prSet presAssocID="{385D6CB9-EE5E-4A1E-A4A6-DC160B565DAC}" presName="node" presStyleLbl="node1" presStyleIdx="7" presStyleCnt="8" custScaleX="192049" custRadScaleRad="163898" custRadScaleInc="-139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096BBC-8CD7-42D9-9AB8-F2C418935334}" type="presOf" srcId="{E1F82F09-876F-4953-A25A-22D1C20186FE}" destId="{A78A53C1-3EAB-456B-8B74-79DF91AB39A8}" srcOrd="0" destOrd="0" presId="urn:microsoft.com/office/officeart/2005/8/layout/radial5"/>
    <dgm:cxn modelId="{4F6F796C-A26C-4E69-8B0A-3573D0086A2D}" type="presOf" srcId="{27A7C5C7-EAD9-44C4-B328-49633E9DC300}" destId="{72FECA2F-2529-4861-83C2-08D0ED9EBDCA}" srcOrd="0" destOrd="0" presId="urn:microsoft.com/office/officeart/2005/8/layout/radial5"/>
    <dgm:cxn modelId="{BFF213AA-6249-4883-B563-91975FD44F41}" type="presOf" srcId="{32BBCC50-0605-4C20-9075-4B83ED943DFD}" destId="{DB5F74B0-C61D-492E-9BCB-BBB98F0357E8}" srcOrd="0" destOrd="0" presId="urn:microsoft.com/office/officeart/2005/8/layout/radial5"/>
    <dgm:cxn modelId="{D0AA7A0C-4796-404D-91CD-25036F983C23}" type="presOf" srcId="{A5ED637D-4AF3-4115-9E9A-66A8EDCA551C}" destId="{4AA56C23-9548-43F9-B04C-19494D5082A7}" srcOrd="0" destOrd="0" presId="urn:microsoft.com/office/officeart/2005/8/layout/radial5"/>
    <dgm:cxn modelId="{03B32888-8FC4-400B-B2BD-ADDC0041A12D}" type="presOf" srcId="{6D6343AC-1205-4A26-B859-0BD0E210B45A}" destId="{38AFDBD6-4D87-449F-B285-84B778877735}" srcOrd="1" destOrd="0" presId="urn:microsoft.com/office/officeart/2005/8/layout/radial5"/>
    <dgm:cxn modelId="{0BFBC5A1-20FC-43DA-973F-79554FB995C6}" type="presOf" srcId="{0FD6055F-3567-45D4-9672-CEE07836ED7E}" destId="{5FEEA011-26CF-431C-8B33-7B5538D18271}" srcOrd="0" destOrd="0" presId="urn:microsoft.com/office/officeart/2005/8/layout/radial5"/>
    <dgm:cxn modelId="{625EBCA3-67E5-401C-8341-8F7343F4A991}" type="presOf" srcId="{32BBCC50-0605-4C20-9075-4B83ED943DFD}" destId="{1171158D-1894-46BD-A6F8-72F62DFFF1CE}" srcOrd="1" destOrd="0" presId="urn:microsoft.com/office/officeart/2005/8/layout/radial5"/>
    <dgm:cxn modelId="{A4A41074-6146-420A-8F50-1AA09BA5C4D5}" srcId="{27A7C5C7-EAD9-44C4-B328-49633E9DC300}" destId="{9145DF83-0D31-4C43-838F-CB5B174A5300}" srcOrd="5" destOrd="0" parTransId="{FC4070DD-07CC-48A0-B21E-4FBAD8D29EC0}" sibTransId="{06DB51B8-CA10-4BB4-AC7B-F284DDB5872C}"/>
    <dgm:cxn modelId="{453650E2-7109-4E60-859F-B93493CDAD09}" type="presOf" srcId="{209B9AE2-9E60-4BBC-86A6-5A8FE81565B0}" destId="{21C76912-A3A5-4E0B-BDAB-383E910723BC}" srcOrd="1" destOrd="0" presId="urn:microsoft.com/office/officeart/2005/8/layout/radial5"/>
    <dgm:cxn modelId="{96F8C547-0D31-43EC-9DAA-55DEC17EA4ED}" type="presOf" srcId="{E2A268CA-1026-4B62-A5B3-2116149C6A5B}" destId="{09026F89-7C2A-4C7C-9640-26AB6FD8B2F4}" srcOrd="0" destOrd="0" presId="urn:microsoft.com/office/officeart/2005/8/layout/radial5"/>
    <dgm:cxn modelId="{B2DFDE4B-98FF-476A-B8B3-2A52438A49E2}" type="presOf" srcId="{E2A268CA-1026-4B62-A5B3-2116149C6A5B}" destId="{BAB15A2A-E4D6-4248-9CA8-7993A1E42778}" srcOrd="1" destOrd="0" presId="urn:microsoft.com/office/officeart/2005/8/layout/radial5"/>
    <dgm:cxn modelId="{B0F5078E-7168-4039-973E-FC08BAD4A98F}" srcId="{27A7C5C7-EAD9-44C4-B328-49633E9DC300}" destId="{E1F82F09-876F-4953-A25A-22D1C20186FE}" srcOrd="6" destOrd="0" parTransId="{0FD6055F-3567-45D4-9672-CEE07836ED7E}" sibTransId="{83AB3E2A-F4C0-4C99-BD70-EF2AB4E5DC3E}"/>
    <dgm:cxn modelId="{1858646B-1835-468E-907A-9DEFF275D48A}" srcId="{27A7C5C7-EAD9-44C4-B328-49633E9DC300}" destId="{18639261-5AE1-49D6-82F5-DAF969E833D8}" srcOrd="0" destOrd="0" parTransId="{32BBCC50-0605-4C20-9075-4B83ED943DFD}" sibTransId="{C2578AD7-72EF-49C1-817C-729EDC3A064E}"/>
    <dgm:cxn modelId="{BAE1FD7C-8F04-4123-9AFB-0A1835442C87}" srcId="{27A7C5C7-EAD9-44C4-B328-49633E9DC300}" destId="{CF9345F6-3E65-448B-9782-888954113C65}" srcOrd="4" destOrd="0" parTransId="{209B9AE2-9E60-4BBC-86A6-5A8FE81565B0}" sibTransId="{F71C11B8-D390-4720-93CC-4F6EF9F688B8}"/>
    <dgm:cxn modelId="{93A4490E-07DE-4FDE-A044-E6D2B51ED08C}" type="presOf" srcId="{385D6CB9-EE5E-4A1E-A4A6-DC160B565DAC}" destId="{7932A606-32C8-4EEB-AB67-AE110843D3F7}" srcOrd="0" destOrd="0" presId="urn:microsoft.com/office/officeart/2005/8/layout/radial5"/>
    <dgm:cxn modelId="{4F6AF284-A34F-434A-8C1F-E52F167E998A}" srcId="{27A7C5C7-EAD9-44C4-B328-49633E9DC300}" destId="{385D6CB9-EE5E-4A1E-A4A6-DC160B565DAC}" srcOrd="7" destOrd="0" parTransId="{E2A268CA-1026-4B62-A5B3-2116149C6A5B}" sibTransId="{77004647-E3C9-4DCD-8796-11DE52FAFF0C}"/>
    <dgm:cxn modelId="{C8315BCD-2812-41A6-8B6A-7B3817057A12}" srcId="{9E6EA8DA-810C-4BE7-9342-5FB575D7C8CD}" destId="{27A7C5C7-EAD9-44C4-B328-49633E9DC300}" srcOrd="0" destOrd="0" parTransId="{EF73DA14-8F73-4A16-8993-9D1650DD48B8}" sibTransId="{6EFC6EC7-E9EC-4BA3-8A2A-FFC9B6C78311}"/>
    <dgm:cxn modelId="{71A5F580-9585-4055-8819-6032794DFFB5}" srcId="{27A7C5C7-EAD9-44C4-B328-49633E9DC300}" destId="{A63A28EE-FFAA-4C1C-ADB1-9D9EE89C07F9}" srcOrd="1" destOrd="0" parTransId="{85534435-F054-4CFA-985D-12E46CF11C26}" sibTransId="{2F9BA4A7-1543-41B3-92A1-A357527B3DD5}"/>
    <dgm:cxn modelId="{64C2AEE7-9BA0-415D-A411-8CFB462DC05A}" type="presOf" srcId="{FC4070DD-07CC-48A0-B21E-4FBAD8D29EC0}" destId="{323C8D88-C8E9-4A5E-A5CF-CCB9526CDED6}" srcOrd="1" destOrd="0" presId="urn:microsoft.com/office/officeart/2005/8/layout/radial5"/>
    <dgm:cxn modelId="{2AC377D2-30D4-4228-9C07-F7F8740B3788}" type="presOf" srcId="{7D6CB9EC-CA7E-4631-B00B-839D05629F02}" destId="{6672D553-225B-4B4B-A239-0D391F5CC5BA}" srcOrd="0" destOrd="0" presId="urn:microsoft.com/office/officeart/2005/8/layout/radial5"/>
    <dgm:cxn modelId="{37BEC516-E076-4D83-9FAE-5C5865330C01}" type="presOf" srcId="{F0711D6E-8771-458A-9DA0-1F627F69DEB9}" destId="{828B61B0-6CC2-4A4F-8ABA-4F1903CED825}" srcOrd="1" destOrd="0" presId="urn:microsoft.com/office/officeart/2005/8/layout/radial5"/>
    <dgm:cxn modelId="{15D96D13-C13B-4A22-8F11-7AD5C025DB94}" type="presOf" srcId="{18639261-5AE1-49D6-82F5-DAF969E833D8}" destId="{BF7D7AFC-75FC-461C-B0A5-EE780F6F463B}" srcOrd="0" destOrd="0" presId="urn:microsoft.com/office/officeart/2005/8/layout/radial5"/>
    <dgm:cxn modelId="{0BE5F5B7-F545-4088-AB4A-979E4BFF1616}" type="presOf" srcId="{85534435-F054-4CFA-985D-12E46CF11C26}" destId="{5BD823F6-5AA9-4C49-A888-A7FF38724A5D}" srcOrd="1" destOrd="0" presId="urn:microsoft.com/office/officeart/2005/8/layout/radial5"/>
    <dgm:cxn modelId="{9F9195EF-B382-4DC3-809B-E5CC970B4522}" type="presOf" srcId="{9E6EA8DA-810C-4BE7-9342-5FB575D7C8CD}" destId="{4480F7D6-514F-4B92-AB56-CD49AD5F0B93}" srcOrd="0" destOrd="0" presId="urn:microsoft.com/office/officeart/2005/8/layout/radial5"/>
    <dgm:cxn modelId="{E52F2629-58FF-4948-82D1-7C166498E9A7}" srcId="{27A7C5C7-EAD9-44C4-B328-49633E9DC300}" destId="{A5ED637D-4AF3-4115-9E9A-66A8EDCA551C}" srcOrd="2" destOrd="0" parTransId="{6D6343AC-1205-4A26-B859-0BD0E210B45A}" sibTransId="{8BA59428-5ACD-43C4-AFA6-55F18D7C87B8}"/>
    <dgm:cxn modelId="{873D8D1F-0342-4859-9423-BF6943551BFF}" type="presOf" srcId="{209B9AE2-9E60-4BBC-86A6-5A8FE81565B0}" destId="{8131A6B0-57D2-4CAF-858B-8982EB9F145D}" srcOrd="0" destOrd="0" presId="urn:microsoft.com/office/officeart/2005/8/layout/radial5"/>
    <dgm:cxn modelId="{A6BED812-8B97-4B48-B513-DE2064471CA3}" type="presOf" srcId="{85534435-F054-4CFA-985D-12E46CF11C26}" destId="{09A7B435-BAA8-4775-9786-48434D98188D}" srcOrd="0" destOrd="0" presId="urn:microsoft.com/office/officeart/2005/8/layout/radial5"/>
    <dgm:cxn modelId="{3403B7A2-8822-487D-BEAE-D117C1F83A15}" type="presOf" srcId="{6D6343AC-1205-4A26-B859-0BD0E210B45A}" destId="{5F46ACE1-AEA3-49C8-A1B6-F4777810334D}" srcOrd="0" destOrd="0" presId="urn:microsoft.com/office/officeart/2005/8/layout/radial5"/>
    <dgm:cxn modelId="{873E01E5-8AF0-4B1A-AADE-E0590B54A571}" type="presOf" srcId="{0FD6055F-3567-45D4-9672-CEE07836ED7E}" destId="{986320DF-EF78-4B17-A09A-B501B55D412B}" srcOrd="1" destOrd="0" presId="urn:microsoft.com/office/officeart/2005/8/layout/radial5"/>
    <dgm:cxn modelId="{EB7B037D-42B9-4D01-B2BC-F33D31978301}" type="presOf" srcId="{FC4070DD-07CC-48A0-B21E-4FBAD8D29EC0}" destId="{F6B59846-6141-418B-9B75-34F13726208E}" srcOrd="0" destOrd="0" presId="urn:microsoft.com/office/officeart/2005/8/layout/radial5"/>
    <dgm:cxn modelId="{0F7737E2-1640-4FCD-8361-21732D8B2796}" type="presOf" srcId="{F0711D6E-8771-458A-9DA0-1F627F69DEB9}" destId="{83254ABA-4708-42C2-A7D3-99C462A92D43}" srcOrd="0" destOrd="0" presId="urn:microsoft.com/office/officeart/2005/8/layout/radial5"/>
    <dgm:cxn modelId="{57A888E7-3D65-4DCD-98BA-3B17BBCB9642}" type="presOf" srcId="{9145DF83-0D31-4C43-838F-CB5B174A5300}" destId="{0358A60C-5A9E-451A-821A-6B84C2924D7D}" srcOrd="0" destOrd="0" presId="urn:microsoft.com/office/officeart/2005/8/layout/radial5"/>
    <dgm:cxn modelId="{2BD73C16-A0FE-45B5-841A-46D8DD877E11}" type="presOf" srcId="{A63A28EE-FFAA-4C1C-ADB1-9D9EE89C07F9}" destId="{CC7A5C74-4155-493C-975D-20C2B2E12DF1}" srcOrd="0" destOrd="0" presId="urn:microsoft.com/office/officeart/2005/8/layout/radial5"/>
    <dgm:cxn modelId="{3B0ADCD8-DDEA-4FF1-833A-5642FAAF298F}" type="presOf" srcId="{CF9345F6-3E65-448B-9782-888954113C65}" destId="{D479AB0E-E1B4-4761-B7A1-AEA939F20EC4}" srcOrd="0" destOrd="0" presId="urn:microsoft.com/office/officeart/2005/8/layout/radial5"/>
    <dgm:cxn modelId="{EB185B86-1C1C-4709-AAB0-2A52BCB71095}" srcId="{27A7C5C7-EAD9-44C4-B328-49633E9DC300}" destId="{7D6CB9EC-CA7E-4631-B00B-839D05629F02}" srcOrd="3" destOrd="0" parTransId="{F0711D6E-8771-458A-9DA0-1F627F69DEB9}" sibTransId="{8489B47F-0E91-414D-BE1D-04C057A3747E}"/>
    <dgm:cxn modelId="{DE3F44A0-C354-496B-AEB5-2DBDC319CA23}" type="presParOf" srcId="{4480F7D6-514F-4B92-AB56-CD49AD5F0B93}" destId="{72FECA2F-2529-4861-83C2-08D0ED9EBDCA}" srcOrd="0" destOrd="0" presId="urn:microsoft.com/office/officeart/2005/8/layout/radial5"/>
    <dgm:cxn modelId="{8465F22F-0770-4191-A93C-C04629DDA837}" type="presParOf" srcId="{4480F7D6-514F-4B92-AB56-CD49AD5F0B93}" destId="{DB5F74B0-C61D-492E-9BCB-BBB98F0357E8}" srcOrd="1" destOrd="0" presId="urn:microsoft.com/office/officeart/2005/8/layout/radial5"/>
    <dgm:cxn modelId="{2B979F44-4FA4-4C43-9B55-9E6DEEFA72CB}" type="presParOf" srcId="{DB5F74B0-C61D-492E-9BCB-BBB98F0357E8}" destId="{1171158D-1894-46BD-A6F8-72F62DFFF1CE}" srcOrd="0" destOrd="0" presId="urn:microsoft.com/office/officeart/2005/8/layout/radial5"/>
    <dgm:cxn modelId="{8C7B8624-4762-41CB-A747-EC013DAC27FE}" type="presParOf" srcId="{4480F7D6-514F-4B92-AB56-CD49AD5F0B93}" destId="{BF7D7AFC-75FC-461C-B0A5-EE780F6F463B}" srcOrd="2" destOrd="0" presId="urn:microsoft.com/office/officeart/2005/8/layout/radial5"/>
    <dgm:cxn modelId="{92825785-D025-4A7E-88A1-5ED3356F79DC}" type="presParOf" srcId="{4480F7D6-514F-4B92-AB56-CD49AD5F0B93}" destId="{09A7B435-BAA8-4775-9786-48434D98188D}" srcOrd="3" destOrd="0" presId="urn:microsoft.com/office/officeart/2005/8/layout/radial5"/>
    <dgm:cxn modelId="{127C076A-AC4B-4323-8E49-E55B35E8DFBF}" type="presParOf" srcId="{09A7B435-BAA8-4775-9786-48434D98188D}" destId="{5BD823F6-5AA9-4C49-A888-A7FF38724A5D}" srcOrd="0" destOrd="0" presId="urn:microsoft.com/office/officeart/2005/8/layout/radial5"/>
    <dgm:cxn modelId="{AAE1A43C-4DA4-4716-815B-EE3046E9E448}" type="presParOf" srcId="{4480F7D6-514F-4B92-AB56-CD49AD5F0B93}" destId="{CC7A5C74-4155-493C-975D-20C2B2E12DF1}" srcOrd="4" destOrd="0" presId="urn:microsoft.com/office/officeart/2005/8/layout/radial5"/>
    <dgm:cxn modelId="{B9D60B2D-1EB9-4D3F-8216-E25B03EEDFA7}" type="presParOf" srcId="{4480F7D6-514F-4B92-AB56-CD49AD5F0B93}" destId="{5F46ACE1-AEA3-49C8-A1B6-F4777810334D}" srcOrd="5" destOrd="0" presId="urn:microsoft.com/office/officeart/2005/8/layout/radial5"/>
    <dgm:cxn modelId="{6DA20F16-5EF3-4252-9C2E-AE2E9155F2B7}" type="presParOf" srcId="{5F46ACE1-AEA3-49C8-A1B6-F4777810334D}" destId="{38AFDBD6-4D87-449F-B285-84B778877735}" srcOrd="0" destOrd="0" presId="urn:microsoft.com/office/officeart/2005/8/layout/radial5"/>
    <dgm:cxn modelId="{B922C7F8-157D-46F3-8A9D-0C0C91A6365F}" type="presParOf" srcId="{4480F7D6-514F-4B92-AB56-CD49AD5F0B93}" destId="{4AA56C23-9548-43F9-B04C-19494D5082A7}" srcOrd="6" destOrd="0" presId="urn:microsoft.com/office/officeart/2005/8/layout/radial5"/>
    <dgm:cxn modelId="{A7A8C0F1-A16C-466D-B070-F0CB247A3CE9}" type="presParOf" srcId="{4480F7D6-514F-4B92-AB56-CD49AD5F0B93}" destId="{83254ABA-4708-42C2-A7D3-99C462A92D43}" srcOrd="7" destOrd="0" presId="urn:microsoft.com/office/officeart/2005/8/layout/radial5"/>
    <dgm:cxn modelId="{ED54B3D0-FC41-4DCD-8277-5EE6EF46281F}" type="presParOf" srcId="{83254ABA-4708-42C2-A7D3-99C462A92D43}" destId="{828B61B0-6CC2-4A4F-8ABA-4F1903CED825}" srcOrd="0" destOrd="0" presId="urn:microsoft.com/office/officeart/2005/8/layout/radial5"/>
    <dgm:cxn modelId="{1BAEFB68-FFEA-4EF3-B365-B9C4627D5268}" type="presParOf" srcId="{4480F7D6-514F-4B92-AB56-CD49AD5F0B93}" destId="{6672D553-225B-4B4B-A239-0D391F5CC5BA}" srcOrd="8" destOrd="0" presId="urn:microsoft.com/office/officeart/2005/8/layout/radial5"/>
    <dgm:cxn modelId="{F199CA21-7E22-4836-AAF0-CD4D390D01C3}" type="presParOf" srcId="{4480F7D6-514F-4B92-AB56-CD49AD5F0B93}" destId="{8131A6B0-57D2-4CAF-858B-8982EB9F145D}" srcOrd="9" destOrd="0" presId="urn:microsoft.com/office/officeart/2005/8/layout/radial5"/>
    <dgm:cxn modelId="{47F2B57F-5FF6-41D8-A90C-7F6230D71255}" type="presParOf" srcId="{8131A6B0-57D2-4CAF-858B-8982EB9F145D}" destId="{21C76912-A3A5-4E0B-BDAB-383E910723BC}" srcOrd="0" destOrd="0" presId="urn:microsoft.com/office/officeart/2005/8/layout/radial5"/>
    <dgm:cxn modelId="{EAC13202-26ED-4283-B4D8-95011A9EC696}" type="presParOf" srcId="{4480F7D6-514F-4B92-AB56-CD49AD5F0B93}" destId="{D479AB0E-E1B4-4761-B7A1-AEA939F20EC4}" srcOrd="10" destOrd="0" presId="urn:microsoft.com/office/officeart/2005/8/layout/radial5"/>
    <dgm:cxn modelId="{56643FB1-12F2-4FC7-8415-1C23B3FC0323}" type="presParOf" srcId="{4480F7D6-514F-4B92-AB56-CD49AD5F0B93}" destId="{F6B59846-6141-418B-9B75-34F13726208E}" srcOrd="11" destOrd="0" presId="urn:microsoft.com/office/officeart/2005/8/layout/radial5"/>
    <dgm:cxn modelId="{FC4C7649-00FA-4581-85C9-0007D9A7878D}" type="presParOf" srcId="{F6B59846-6141-418B-9B75-34F13726208E}" destId="{323C8D88-C8E9-4A5E-A5CF-CCB9526CDED6}" srcOrd="0" destOrd="0" presId="urn:microsoft.com/office/officeart/2005/8/layout/radial5"/>
    <dgm:cxn modelId="{0C026C2B-D41E-4089-AA76-9A1AA0AB87A2}" type="presParOf" srcId="{4480F7D6-514F-4B92-AB56-CD49AD5F0B93}" destId="{0358A60C-5A9E-451A-821A-6B84C2924D7D}" srcOrd="12" destOrd="0" presId="urn:microsoft.com/office/officeart/2005/8/layout/radial5"/>
    <dgm:cxn modelId="{A90A85FA-36BE-4C79-A1F0-7AD7E699342B}" type="presParOf" srcId="{4480F7D6-514F-4B92-AB56-CD49AD5F0B93}" destId="{5FEEA011-26CF-431C-8B33-7B5538D18271}" srcOrd="13" destOrd="0" presId="urn:microsoft.com/office/officeart/2005/8/layout/radial5"/>
    <dgm:cxn modelId="{1979A2B1-33F7-43E4-907A-9F6CE5691E7D}" type="presParOf" srcId="{5FEEA011-26CF-431C-8B33-7B5538D18271}" destId="{986320DF-EF78-4B17-A09A-B501B55D412B}" srcOrd="0" destOrd="0" presId="urn:microsoft.com/office/officeart/2005/8/layout/radial5"/>
    <dgm:cxn modelId="{C5F0F811-54C0-444E-882E-E2E5A00E504F}" type="presParOf" srcId="{4480F7D6-514F-4B92-AB56-CD49AD5F0B93}" destId="{A78A53C1-3EAB-456B-8B74-79DF91AB39A8}" srcOrd="14" destOrd="0" presId="urn:microsoft.com/office/officeart/2005/8/layout/radial5"/>
    <dgm:cxn modelId="{802D8A94-DC86-4BC0-9613-34EFB006F943}" type="presParOf" srcId="{4480F7D6-514F-4B92-AB56-CD49AD5F0B93}" destId="{09026F89-7C2A-4C7C-9640-26AB6FD8B2F4}" srcOrd="15" destOrd="0" presId="urn:microsoft.com/office/officeart/2005/8/layout/radial5"/>
    <dgm:cxn modelId="{8054288A-789F-4576-AC66-9F8A6A77301F}" type="presParOf" srcId="{09026F89-7C2A-4C7C-9640-26AB6FD8B2F4}" destId="{BAB15A2A-E4D6-4248-9CA8-7993A1E42778}" srcOrd="0" destOrd="0" presId="urn:microsoft.com/office/officeart/2005/8/layout/radial5"/>
    <dgm:cxn modelId="{158A7D18-38C0-48F3-942E-5CB4FFABF7F8}" type="presParOf" srcId="{4480F7D6-514F-4B92-AB56-CD49AD5F0B93}" destId="{7932A606-32C8-4EEB-AB67-AE110843D3F7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77B1A-0770-47E7-B117-9980C92B6426}">
      <dsp:nvSpPr>
        <dsp:cNvPr id="0" name=""/>
        <dsp:cNvSpPr/>
      </dsp:nvSpPr>
      <dsp:spPr>
        <a:xfrm>
          <a:off x="1910773" y="1479803"/>
          <a:ext cx="1851104" cy="1556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СЕМЬЯ, воспитывающая ребёнка с ОВЗ, ребёнка-инвалида</a:t>
          </a:r>
          <a:endParaRPr lang="ru-RU" sz="1200" b="1" kern="1200" dirty="0"/>
        </a:p>
      </dsp:txBody>
      <dsp:txXfrm>
        <a:off x="2181861" y="1707774"/>
        <a:ext cx="1308928" cy="1100740"/>
      </dsp:txXfrm>
    </dsp:sp>
    <dsp:sp modelId="{1868C8A3-D10F-4B36-9434-AC94FE3A0971}">
      <dsp:nvSpPr>
        <dsp:cNvPr id="0" name=""/>
        <dsp:cNvSpPr/>
      </dsp:nvSpPr>
      <dsp:spPr>
        <a:xfrm rot="16200000">
          <a:off x="2756501" y="1131431"/>
          <a:ext cx="159649" cy="404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780449" y="1236290"/>
        <a:ext cx="111754" cy="242734"/>
      </dsp:txXfrm>
    </dsp:sp>
    <dsp:sp modelId="{B0A86D7B-310D-4E17-86B8-603913A19E45}">
      <dsp:nvSpPr>
        <dsp:cNvPr id="0" name=""/>
        <dsp:cNvSpPr/>
      </dsp:nvSpPr>
      <dsp:spPr>
        <a:xfrm>
          <a:off x="2181509" y="8053"/>
          <a:ext cx="1309633" cy="11705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Социальный педагог</a:t>
          </a:r>
          <a:endParaRPr lang="ru-RU" sz="1200" b="1" kern="1200" dirty="0"/>
        </a:p>
      </dsp:txBody>
      <dsp:txXfrm>
        <a:off x="2373300" y="179472"/>
        <a:ext cx="926051" cy="827687"/>
      </dsp:txXfrm>
    </dsp:sp>
    <dsp:sp modelId="{36713719-E9E6-4917-87B5-FFF48A057558}">
      <dsp:nvSpPr>
        <dsp:cNvPr id="0" name=""/>
        <dsp:cNvSpPr/>
      </dsp:nvSpPr>
      <dsp:spPr>
        <a:xfrm rot="19801008">
          <a:off x="3657910" y="1524288"/>
          <a:ext cx="199519" cy="404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661915" y="1620155"/>
        <a:ext cx="139663" cy="242734"/>
      </dsp:txXfrm>
    </dsp:sp>
    <dsp:sp modelId="{E12C2533-6097-4E53-8BBE-187B174706EA}">
      <dsp:nvSpPr>
        <dsp:cNvPr id="0" name=""/>
        <dsp:cNvSpPr/>
      </dsp:nvSpPr>
      <dsp:spPr>
        <a:xfrm>
          <a:off x="3845977" y="737426"/>
          <a:ext cx="1189872" cy="11898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Педагог-психолог</a:t>
          </a:r>
          <a:endParaRPr lang="ru-RU" sz="1200" b="1" kern="1200" dirty="0"/>
        </a:p>
      </dsp:txBody>
      <dsp:txXfrm>
        <a:off x="4020230" y="911679"/>
        <a:ext cx="841366" cy="841366"/>
      </dsp:txXfrm>
    </dsp:sp>
    <dsp:sp modelId="{1385BFA8-FA47-4A9C-A49B-686D62A86043}">
      <dsp:nvSpPr>
        <dsp:cNvPr id="0" name=""/>
        <dsp:cNvSpPr/>
      </dsp:nvSpPr>
      <dsp:spPr>
        <a:xfrm rot="1572120">
          <a:off x="3686733" y="2513883"/>
          <a:ext cx="160646" cy="404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689209" y="2584154"/>
        <a:ext cx="112452" cy="242734"/>
      </dsp:txXfrm>
    </dsp:sp>
    <dsp:sp modelId="{6EBF7056-273B-4373-A5AD-75A692BB3885}">
      <dsp:nvSpPr>
        <dsp:cNvPr id="0" name=""/>
        <dsp:cNvSpPr/>
      </dsp:nvSpPr>
      <dsp:spPr>
        <a:xfrm>
          <a:off x="3845982" y="2452835"/>
          <a:ext cx="1189872" cy="11898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Учитель-логопед</a:t>
          </a:r>
          <a:endParaRPr lang="ru-RU" sz="1200" b="1" kern="1200" dirty="0"/>
        </a:p>
      </dsp:txBody>
      <dsp:txXfrm>
        <a:off x="4020235" y="2627088"/>
        <a:ext cx="841366" cy="841366"/>
      </dsp:txXfrm>
    </dsp:sp>
    <dsp:sp modelId="{7832F551-EB4E-4B63-9382-72137DED4C3C}">
      <dsp:nvSpPr>
        <dsp:cNvPr id="0" name=""/>
        <dsp:cNvSpPr/>
      </dsp:nvSpPr>
      <dsp:spPr>
        <a:xfrm rot="5400000">
          <a:off x="2759065" y="2975609"/>
          <a:ext cx="154522" cy="404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782244" y="3033342"/>
        <a:ext cx="108165" cy="242734"/>
      </dsp:txXfrm>
    </dsp:sp>
    <dsp:sp modelId="{8BF2C0DA-36A0-43D6-B14F-ED8CF4169608}">
      <dsp:nvSpPr>
        <dsp:cNvPr id="0" name=""/>
        <dsp:cNvSpPr/>
      </dsp:nvSpPr>
      <dsp:spPr>
        <a:xfrm>
          <a:off x="2087997" y="3328037"/>
          <a:ext cx="1496657" cy="11898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Классный руководитель</a:t>
          </a:r>
          <a:endParaRPr lang="ru-RU" sz="1200" b="1" kern="1200" dirty="0"/>
        </a:p>
      </dsp:txBody>
      <dsp:txXfrm>
        <a:off x="2307177" y="3502290"/>
        <a:ext cx="1058297" cy="841366"/>
      </dsp:txXfrm>
    </dsp:sp>
    <dsp:sp modelId="{62B4640A-A10A-4E1C-998F-8A87D11CF8BC}">
      <dsp:nvSpPr>
        <dsp:cNvPr id="0" name=""/>
        <dsp:cNvSpPr/>
      </dsp:nvSpPr>
      <dsp:spPr>
        <a:xfrm rot="9164250">
          <a:off x="1765972" y="2552271"/>
          <a:ext cx="214079" cy="404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1826629" y="2618473"/>
        <a:ext cx="149855" cy="242734"/>
      </dsp:txXfrm>
    </dsp:sp>
    <dsp:sp modelId="{36032E15-AE35-4388-AF0C-C4E686230B16}">
      <dsp:nvSpPr>
        <dsp:cNvPr id="0" name=""/>
        <dsp:cNvSpPr/>
      </dsp:nvSpPr>
      <dsp:spPr>
        <a:xfrm>
          <a:off x="564313" y="2527422"/>
          <a:ext cx="1189872" cy="11898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Учитель-дефектолог</a:t>
          </a:r>
          <a:endParaRPr lang="ru-RU" sz="1200" b="1" kern="1200" dirty="0"/>
        </a:p>
      </dsp:txBody>
      <dsp:txXfrm>
        <a:off x="738566" y="2701675"/>
        <a:ext cx="841366" cy="841366"/>
      </dsp:txXfrm>
    </dsp:sp>
    <dsp:sp modelId="{F1CA4B72-0C93-4AD5-A062-C346C0A006A1}">
      <dsp:nvSpPr>
        <dsp:cNvPr id="0" name=""/>
        <dsp:cNvSpPr/>
      </dsp:nvSpPr>
      <dsp:spPr>
        <a:xfrm rot="12414600">
          <a:off x="1833256" y="1587382"/>
          <a:ext cx="160072" cy="404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1878678" y="1679160"/>
        <a:ext cx="112050" cy="242734"/>
      </dsp:txXfrm>
    </dsp:sp>
    <dsp:sp modelId="{C9DF849A-669F-460F-966B-E1F6F060C6D3}">
      <dsp:nvSpPr>
        <dsp:cNvPr id="0" name=""/>
        <dsp:cNvSpPr/>
      </dsp:nvSpPr>
      <dsp:spPr>
        <a:xfrm>
          <a:off x="436277" y="812011"/>
          <a:ext cx="1445944" cy="11898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Школьный медицинский работник</a:t>
          </a:r>
          <a:endParaRPr lang="ru-RU" sz="1200" b="1" kern="1200" dirty="0"/>
        </a:p>
      </dsp:txBody>
      <dsp:txXfrm>
        <a:off x="648031" y="986264"/>
        <a:ext cx="1022436" cy="841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858F7-A929-4C68-9CB5-3EF094894A57}">
      <dsp:nvSpPr>
        <dsp:cNvPr id="0" name=""/>
        <dsp:cNvSpPr/>
      </dsp:nvSpPr>
      <dsp:spPr>
        <a:xfrm>
          <a:off x="0" y="3179"/>
          <a:ext cx="1708480" cy="854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Направления деятельности</a:t>
          </a:r>
          <a:endParaRPr lang="ru-RU" sz="1600" kern="1200" dirty="0"/>
        </a:p>
      </dsp:txBody>
      <dsp:txXfrm>
        <a:off x="25020" y="28199"/>
        <a:ext cx="1658440" cy="804200"/>
      </dsp:txXfrm>
    </dsp:sp>
    <dsp:sp modelId="{26F6261A-4B11-4B1E-9CD9-8058983163E1}">
      <dsp:nvSpPr>
        <dsp:cNvPr id="0" name=""/>
        <dsp:cNvSpPr/>
      </dsp:nvSpPr>
      <dsp:spPr>
        <a:xfrm>
          <a:off x="170848" y="857420"/>
          <a:ext cx="170848" cy="6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680"/>
              </a:lnTo>
              <a:lnTo>
                <a:pt x="170848" y="64068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EB7A3-B6D1-402C-B048-FE4644A529CD}">
      <dsp:nvSpPr>
        <dsp:cNvPr id="0" name=""/>
        <dsp:cNvSpPr/>
      </dsp:nvSpPr>
      <dsp:spPr>
        <a:xfrm>
          <a:off x="341696" y="1070980"/>
          <a:ext cx="1366784" cy="854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Педагогическая помощь</a:t>
          </a:r>
          <a:endParaRPr lang="ru-RU" sz="1300" kern="1200" dirty="0"/>
        </a:p>
      </dsp:txBody>
      <dsp:txXfrm>
        <a:off x="366716" y="1096000"/>
        <a:ext cx="1316744" cy="804200"/>
      </dsp:txXfrm>
    </dsp:sp>
    <dsp:sp modelId="{EA301981-5CB5-4809-AE03-CC9DABE2679F}">
      <dsp:nvSpPr>
        <dsp:cNvPr id="0" name=""/>
        <dsp:cNvSpPr/>
      </dsp:nvSpPr>
      <dsp:spPr>
        <a:xfrm>
          <a:off x="170848" y="857420"/>
          <a:ext cx="170848" cy="1708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480"/>
              </a:lnTo>
              <a:lnTo>
                <a:pt x="170848" y="170848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D8811-A1BC-4E79-8EDF-211A0AA029C1}">
      <dsp:nvSpPr>
        <dsp:cNvPr id="0" name=""/>
        <dsp:cNvSpPr/>
      </dsp:nvSpPr>
      <dsp:spPr>
        <a:xfrm>
          <a:off x="341696" y="2138780"/>
          <a:ext cx="1366784" cy="854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Социально-диагностическая помощь</a:t>
          </a:r>
          <a:endParaRPr lang="ru-RU" sz="1300" kern="1200" dirty="0"/>
        </a:p>
      </dsp:txBody>
      <dsp:txXfrm>
        <a:off x="366716" y="2163800"/>
        <a:ext cx="1316744" cy="804200"/>
      </dsp:txXfrm>
    </dsp:sp>
    <dsp:sp modelId="{B1E207AF-E6D9-4067-AECB-E352A9165A44}">
      <dsp:nvSpPr>
        <dsp:cNvPr id="0" name=""/>
        <dsp:cNvSpPr/>
      </dsp:nvSpPr>
      <dsp:spPr>
        <a:xfrm>
          <a:off x="170848" y="857420"/>
          <a:ext cx="170848" cy="2776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279"/>
              </a:lnTo>
              <a:lnTo>
                <a:pt x="170848" y="27762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32310-CA8F-4B66-9258-CAF4F524ACFF}">
      <dsp:nvSpPr>
        <dsp:cNvPr id="0" name=""/>
        <dsp:cNvSpPr/>
      </dsp:nvSpPr>
      <dsp:spPr>
        <a:xfrm>
          <a:off x="341696" y="3206579"/>
          <a:ext cx="1366784" cy="854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Психологическая помощь</a:t>
          </a:r>
          <a:endParaRPr lang="ru-RU" sz="1300" kern="1200" dirty="0"/>
        </a:p>
      </dsp:txBody>
      <dsp:txXfrm>
        <a:off x="366716" y="3231599"/>
        <a:ext cx="1316744" cy="804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ECA2F-2529-4861-83C2-08D0ED9EBDCA}">
      <dsp:nvSpPr>
        <dsp:cNvPr id="0" name=""/>
        <dsp:cNvSpPr/>
      </dsp:nvSpPr>
      <dsp:spPr>
        <a:xfrm>
          <a:off x="3589257" y="1848987"/>
          <a:ext cx="1281183" cy="12811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Работа с родителями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76882" y="2036612"/>
        <a:ext cx="905933" cy="905933"/>
      </dsp:txXfrm>
    </dsp:sp>
    <dsp:sp modelId="{DB5F74B0-C61D-492E-9BCB-BBB98F0357E8}">
      <dsp:nvSpPr>
        <dsp:cNvPr id="0" name=""/>
        <dsp:cNvSpPr/>
      </dsp:nvSpPr>
      <dsp:spPr>
        <a:xfrm rot="19846458">
          <a:off x="5015646" y="1619728"/>
          <a:ext cx="759362" cy="435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5023964" y="1738751"/>
        <a:ext cx="628681" cy="261362"/>
      </dsp:txXfrm>
    </dsp:sp>
    <dsp:sp modelId="{BF7D7AFC-75FC-461C-B0A5-EE780F6F463B}">
      <dsp:nvSpPr>
        <dsp:cNvPr id="0" name=""/>
        <dsp:cNvSpPr/>
      </dsp:nvSpPr>
      <dsp:spPr>
        <a:xfrm>
          <a:off x="5413247" y="591017"/>
          <a:ext cx="2701954" cy="9613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08939" y="731798"/>
        <a:ext cx="1910570" cy="679748"/>
      </dsp:txXfrm>
    </dsp:sp>
    <dsp:sp modelId="{09A7B435-BAA8-4775-9786-48434D98188D}">
      <dsp:nvSpPr>
        <dsp:cNvPr id="0" name=""/>
        <dsp:cNvSpPr/>
      </dsp:nvSpPr>
      <dsp:spPr>
        <a:xfrm rot="10177010">
          <a:off x="3110520" y="2444861"/>
          <a:ext cx="349420" cy="435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02847"/>
            <a:satOff val="2084"/>
            <a:lumOff val="14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214488" y="2522535"/>
        <a:ext cx="244594" cy="261362"/>
      </dsp:txXfrm>
    </dsp:sp>
    <dsp:sp modelId="{CC7A5C74-4155-493C-975D-20C2B2E12DF1}">
      <dsp:nvSpPr>
        <dsp:cNvPr id="0" name=""/>
        <dsp:cNvSpPr/>
      </dsp:nvSpPr>
      <dsp:spPr>
        <a:xfrm>
          <a:off x="0" y="2442840"/>
          <a:ext cx="3138735" cy="1068441"/>
        </a:xfrm>
        <a:prstGeom prst="ellipse">
          <a:avLst/>
        </a:prstGeom>
        <a:solidFill>
          <a:schemeClr val="accent5">
            <a:hueOff val="-602847"/>
            <a:satOff val="2084"/>
            <a:lumOff val="14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Информационные стенды</a:t>
          </a:r>
        </a:p>
      </dsp:txBody>
      <dsp:txXfrm>
        <a:off x="459657" y="2599310"/>
        <a:ext cx="2219421" cy="755501"/>
      </dsp:txXfrm>
    </dsp:sp>
    <dsp:sp modelId="{5F46ACE1-AEA3-49C8-A1B6-F4777810334D}">
      <dsp:nvSpPr>
        <dsp:cNvPr id="0" name=""/>
        <dsp:cNvSpPr/>
      </dsp:nvSpPr>
      <dsp:spPr>
        <a:xfrm rot="21318147">
          <a:off x="5080475" y="2180721"/>
          <a:ext cx="514988" cy="435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05694"/>
            <a:satOff val="4167"/>
            <a:lumOff val="28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5080694" y="2273192"/>
        <a:ext cx="384307" cy="261362"/>
      </dsp:txXfrm>
    </dsp:sp>
    <dsp:sp modelId="{4AA56C23-9548-43F9-B04C-19494D5082A7}">
      <dsp:nvSpPr>
        <dsp:cNvPr id="0" name=""/>
        <dsp:cNvSpPr/>
      </dsp:nvSpPr>
      <dsp:spPr>
        <a:xfrm>
          <a:off x="5810897" y="1557044"/>
          <a:ext cx="3062771" cy="1353560"/>
        </a:xfrm>
        <a:prstGeom prst="ellipse">
          <a:avLst/>
        </a:prstGeom>
        <a:solidFill>
          <a:schemeClr val="accent5">
            <a:hueOff val="-1205694"/>
            <a:satOff val="4167"/>
            <a:lumOff val="28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Индивидуальные беседы</a:t>
          </a:r>
        </a:p>
      </dsp:txBody>
      <dsp:txXfrm>
        <a:off x="6259429" y="1755268"/>
        <a:ext cx="2165707" cy="957112"/>
      </dsp:txXfrm>
    </dsp:sp>
    <dsp:sp modelId="{83254ABA-4708-42C2-A7D3-99C462A92D43}">
      <dsp:nvSpPr>
        <dsp:cNvPr id="0" name=""/>
        <dsp:cNvSpPr/>
      </dsp:nvSpPr>
      <dsp:spPr>
        <a:xfrm rot="1364013">
          <a:off x="5091653" y="2797897"/>
          <a:ext cx="787721" cy="435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08541"/>
            <a:satOff val="6251"/>
            <a:lumOff val="42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5096729" y="2859766"/>
        <a:ext cx="657040" cy="261362"/>
      </dsp:txXfrm>
    </dsp:sp>
    <dsp:sp modelId="{6672D553-225B-4B4B-A239-0D391F5CC5BA}">
      <dsp:nvSpPr>
        <dsp:cNvPr id="0" name=""/>
        <dsp:cNvSpPr/>
      </dsp:nvSpPr>
      <dsp:spPr>
        <a:xfrm>
          <a:off x="5867199" y="3125561"/>
          <a:ext cx="2482918" cy="1140462"/>
        </a:xfrm>
        <a:prstGeom prst="ellipse">
          <a:avLst/>
        </a:prstGeom>
        <a:solidFill>
          <a:schemeClr val="accent5">
            <a:hueOff val="-1808541"/>
            <a:satOff val="6251"/>
            <a:lumOff val="42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Консультации</a:t>
          </a:r>
        </a:p>
      </dsp:txBody>
      <dsp:txXfrm>
        <a:off x="6230814" y="3292578"/>
        <a:ext cx="1755688" cy="806428"/>
      </dsp:txXfrm>
    </dsp:sp>
    <dsp:sp modelId="{8131A6B0-57D2-4CAF-858B-8982EB9F145D}">
      <dsp:nvSpPr>
        <dsp:cNvPr id="0" name=""/>
        <dsp:cNvSpPr/>
      </dsp:nvSpPr>
      <dsp:spPr>
        <a:xfrm rot="8510548">
          <a:off x="2933748" y="3034895"/>
          <a:ext cx="649741" cy="435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11388"/>
            <a:satOff val="8334"/>
            <a:lumOff val="56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050467" y="3081646"/>
        <a:ext cx="519060" cy="261362"/>
      </dsp:txXfrm>
    </dsp:sp>
    <dsp:sp modelId="{D479AB0E-E1B4-4761-B7A1-AEA939F20EC4}">
      <dsp:nvSpPr>
        <dsp:cNvPr id="0" name=""/>
        <dsp:cNvSpPr/>
      </dsp:nvSpPr>
      <dsp:spPr>
        <a:xfrm>
          <a:off x="455313" y="3580740"/>
          <a:ext cx="3208541" cy="1228129"/>
        </a:xfrm>
        <a:prstGeom prst="ellipse">
          <a:avLst/>
        </a:prstGeom>
        <a:solidFill>
          <a:schemeClr val="accent5">
            <a:hueOff val="-2411388"/>
            <a:satOff val="8334"/>
            <a:lumOff val="56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Выпуск памяток, буклетов для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родителей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5193" y="3760595"/>
        <a:ext cx="2268781" cy="868419"/>
      </dsp:txXfrm>
    </dsp:sp>
    <dsp:sp modelId="{F6B59846-6141-418B-9B75-34F13726208E}">
      <dsp:nvSpPr>
        <dsp:cNvPr id="0" name=""/>
        <dsp:cNvSpPr/>
      </dsp:nvSpPr>
      <dsp:spPr>
        <a:xfrm rot="15271997">
          <a:off x="3918908" y="1488304"/>
          <a:ext cx="188309" cy="435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14235"/>
            <a:satOff val="10418"/>
            <a:lumOff val="70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954687" y="1602648"/>
        <a:ext cx="131816" cy="261362"/>
      </dsp:txXfrm>
    </dsp:sp>
    <dsp:sp modelId="{0358A60C-5A9E-451A-821A-6B84C2924D7D}">
      <dsp:nvSpPr>
        <dsp:cNvPr id="0" name=""/>
        <dsp:cNvSpPr/>
      </dsp:nvSpPr>
      <dsp:spPr>
        <a:xfrm>
          <a:off x="2427445" y="91383"/>
          <a:ext cx="2677843" cy="1446312"/>
        </a:xfrm>
        <a:prstGeom prst="ellipse">
          <a:avLst/>
        </a:prstGeom>
        <a:solidFill>
          <a:schemeClr val="accent5">
            <a:hueOff val="-3014235"/>
            <a:satOff val="10418"/>
            <a:lumOff val="70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Выступления на родительских собраниях</a:t>
          </a:r>
        </a:p>
      </dsp:txBody>
      <dsp:txXfrm>
        <a:off x="2819606" y="303190"/>
        <a:ext cx="1893521" cy="1022698"/>
      </dsp:txXfrm>
    </dsp:sp>
    <dsp:sp modelId="{5FEEA011-26CF-431C-8B33-7B5538D18271}">
      <dsp:nvSpPr>
        <dsp:cNvPr id="0" name=""/>
        <dsp:cNvSpPr/>
      </dsp:nvSpPr>
      <dsp:spPr>
        <a:xfrm rot="4223029">
          <a:off x="4387649" y="3131200"/>
          <a:ext cx="296999" cy="435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17082"/>
            <a:satOff val="12501"/>
            <a:lumOff val="84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417243" y="3176356"/>
        <a:ext cx="207899" cy="261362"/>
      </dsp:txXfrm>
    </dsp:sp>
    <dsp:sp modelId="{A78A53C1-3EAB-456B-8B74-79DF91AB39A8}">
      <dsp:nvSpPr>
        <dsp:cNvPr id="0" name=""/>
        <dsp:cNvSpPr/>
      </dsp:nvSpPr>
      <dsp:spPr>
        <a:xfrm>
          <a:off x="3807920" y="3609634"/>
          <a:ext cx="2053193" cy="1153065"/>
        </a:xfrm>
        <a:prstGeom prst="ellipse">
          <a:avLst/>
        </a:prstGeom>
        <a:solidFill>
          <a:schemeClr val="accent5">
            <a:hueOff val="-3617082"/>
            <a:satOff val="12501"/>
            <a:lumOff val="84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Семинар-практикум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8603" y="3778496"/>
        <a:ext cx="1451827" cy="815341"/>
      </dsp:txXfrm>
    </dsp:sp>
    <dsp:sp modelId="{09026F89-7C2A-4C7C-9640-26AB6FD8B2F4}">
      <dsp:nvSpPr>
        <dsp:cNvPr id="0" name=""/>
        <dsp:cNvSpPr/>
      </dsp:nvSpPr>
      <dsp:spPr>
        <a:xfrm rot="11620490">
          <a:off x="2473035" y="1943672"/>
          <a:ext cx="816598" cy="435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601864" y="2046239"/>
        <a:ext cx="685917" cy="261362"/>
      </dsp:txXfrm>
    </dsp:sp>
    <dsp:sp modelId="{7932A606-32C8-4EEB-AB67-AE110843D3F7}">
      <dsp:nvSpPr>
        <dsp:cNvPr id="0" name=""/>
        <dsp:cNvSpPr/>
      </dsp:nvSpPr>
      <dsp:spPr>
        <a:xfrm>
          <a:off x="0" y="1153285"/>
          <a:ext cx="2214449" cy="1153065"/>
        </a:xfrm>
        <a:prstGeom prst="ellipse">
          <a:avLst/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Группа в социальных сетях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299" y="1322147"/>
        <a:ext cx="1565851" cy="815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EA085-1AC3-4EB2-89DA-3D156B206AE7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E2D1E-6DE5-432F-9DC0-EA497DA2B5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мастер-класс «Сюрприз в цветке» для детей-инвалидов, обучающихся на дому, в рамках работы клуба "Мы вместе».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2D1E-6DE5-432F-9DC0-EA497DA2B571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8150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13913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4106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68619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0896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685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4104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1172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0949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9886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3930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0267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2310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6429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0745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894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3486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93BBB1-600A-4B20-95F5-24233AB6EE3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2F2B08-986C-4DAB-9F61-595791BE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9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ransition spd="slow">
    <p:push dir="u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0" y="796736"/>
            <a:ext cx="8063132" cy="79425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cap="none" dirty="0" err="1" smtClean="0">
                <a:latin typeface="Times New Roman" pitchFamily="18" charset="0"/>
                <a:cs typeface="Times New Roman" pitchFamily="18" charset="0"/>
              </a:rPr>
              <a:t>Краснокамская</a:t>
            </a: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 адаптивная школа-интернат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5330" y="2060849"/>
            <a:ext cx="7772870" cy="42484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100" dirty="0" smtClean="0"/>
              <a:t>       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психолого-педагогического сопровождения семей, воспитывающих 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ОВЗ, 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РЕБЁНКА-инвалида 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школьного клуба «Мы вместе»                </a:t>
            </a:r>
            <a:endParaRPr lang="ru-RU" sz="31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опыта работы)</a:t>
            </a: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авельева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Е.В., 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прель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620688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512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1296144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Консультативно–информационный </a:t>
            </a:r>
            <a:r>
              <a:rPr lang="ru-RU" b="1" dirty="0" smtClean="0"/>
              <a:t>центр кабинета логопедии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1432629"/>
            <a:ext cx="8874312" cy="772236"/>
          </a:xfrm>
        </p:spPr>
        <p:txBody>
          <a:bodyPr>
            <a:normAutofit lnSpcReduction="10000"/>
          </a:bodyPr>
          <a:lstStyle/>
          <a:p>
            <a:pPr marL="715963" indent="-715963" algn="just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продуктивное сотрудничество </a:t>
            </a:r>
            <a:r>
              <a:rPr lang="ru-RU" dirty="0" smtClean="0"/>
              <a:t>учителя-логопеда </a:t>
            </a:r>
            <a:r>
              <a:rPr lang="ru-RU" dirty="0" smtClean="0"/>
              <a:t>с родителями обучающихся.</a:t>
            </a:r>
            <a:endParaRPr lang="ru-RU" dirty="0"/>
          </a:p>
        </p:txBody>
      </p:sp>
      <p:pic>
        <p:nvPicPr>
          <p:cNvPr id="6" name="Picture 2" descr="C:\Users\Айгюн\Desktop\выступление\IMG_20191030_1511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3" b="7440"/>
          <a:stretch/>
        </p:blipFill>
        <p:spPr bwMode="auto">
          <a:xfrm>
            <a:off x="107504" y="2420888"/>
            <a:ext cx="4738465" cy="37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Айгюн\Desktop\выступление\IMG_20191030_1511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3" r="6559" b="13299"/>
          <a:stretch/>
        </p:blipFill>
        <p:spPr bwMode="auto">
          <a:xfrm>
            <a:off x="4415974" y="3068960"/>
            <a:ext cx="4620522" cy="36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12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517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Психолого-педагогическое сопровождение семей, воспитывающих ребёнка с ОВЗ, ребёнка-инвалида в рамках клуба «Мы вместе»</a:t>
            </a:r>
            <a:endParaRPr lang="ru-RU" sz="2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42554535"/>
              </p:ext>
            </p:extLst>
          </p:nvPr>
        </p:nvGraphicFramePr>
        <p:xfrm>
          <a:off x="1786797" y="1409738"/>
          <a:ext cx="554461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51520" y="1628800"/>
            <a:ext cx="1666528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Администрация школы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4537" y="2802176"/>
            <a:ext cx="1666528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Ответственный за координацию работы клуба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378" y="4003968"/>
            <a:ext cx="1666528" cy="5995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Команда специалистов</a:t>
            </a:r>
            <a:endParaRPr lang="ru-RU" sz="1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940293" y="2024844"/>
            <a:ext cx="6874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11065" y="3140968"/>
            <a:ext cx="2126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75494" y="4898114"/>
            <a:ext cx="6874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75494" y="4603472"/>
            <a:ext cx="0" cy="2880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097642" y="3594264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080387" y="2406132"/>
            <a:ext cx="4397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753148302"/>
              </p:ext>
            </p:extLst>
          </p:nvPr>
        </p:nvGraphicFramePr>
        <p:xfrm>
          <a:off x="7092280" y="1417638"/>
          <a:ext cx="170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244537" y="6021288"/>
            <a:ext cx="8556223" cy="7065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/>
              <a:t>Формы работы: </a:t>
            </a:r>
            <a:r>
              <a:rPr lang="ru-RU" sz="1400" dirty="0" smtClean="0"/>
              <a:t>диагностические приёмы, коррекционные методики, беседы, консультирование, индивидуальные и групповые занятия с детьми с участием родителей, экскурсии, проведение совместных праздников, конкурсов.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9565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40" y="203537"/>
            <a:ext cx="7773338" cy="777192"/>
          </a:xfrm>
        </p:spPr>
        <p:txBody>
          <a:bodyPr/>
          <a:lstStyle/>
          <a:p>
            <a:r>
              <a:rPr lang="ru-RU" b="1" dirty="0" smtClean="0"/>
              <a:t>Работа клуба «Мы вместе!»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89289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0" y="188640"/>
            <a:ext cx="7773338" cy="866266"/>
          </a:xfrm>
        </p:spPr>
        <p:txBody>
          <a:bodyPr/>
          <a:lstStyle/>
          <a:p>
            <a:r>
              <a:rPr lang="ru-RU" b="1" dirty="0" smtClean="0"/>
              <a:t>Работа клуба «Мы вместе</a:t>
            </a:r>
            <a:r>
              <a:rPr lang="ru-RU" b="1" dirty="0" smtClean="0"/>
              <a:t>» - 2</a:t>
            </a:r>
            <a:endParaRPr lang="ru-RU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8352" y="1268760"/>
            <a:ext cx="8867293" cy="499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0" y="260648"/>
            <a:ext cx="7773338" cy="794258"/>
          </a:xfrm>
        </p:spPr>
        <p:txBody>
          <a:bodyPr/>
          <a:lstStyle/>
          <a:p>
            <a:r>
              <a:rPr lang="ru-RU" b="1" dirty="0" smtClean="0"/>
              <a:t>Работа клуба «Мы вместе</a:t>
            </a:r>
            <a:r>
              <a:rPr lang="ru-RU" b="1" dirty="0" smtClean="0"/>
              <a:t>» - 3</a:t>
            </a:r>
            <a:endParaRPr lang="ru-RU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1" y="1196752"/>
            <a:ext cx="8784975" cy="495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0" y="188640"/>
            <a:ext cx="7773338" cy="938274"/>
          </a:xfrm>
        </p:spPr>
        <p:txBody>
          <a:bodyPr/>
          <a:lstStyle/>
          <a:p>
            <a:r>
              <a:rPr lang="ru-RU" b="1" dirty="0" smtClean="0"/>
              <a:t>Работа клуба «Мы вместе</a:t>
            </a:r>
            <a:r>
              <a:rPr lang="ru-RU" b="1" dirty="0" smtClean="0"/>
              <a:t>» - 4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2227" y="1340768"/>
            <a:ext cx="8739544" cy="492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0" y="188640"/>
            <a:ext cx="7773338" cy="721394"/>
          </a:xfrm>
        </p:spPr>
        <p:txBody>
          <a:bodyPr/>
          <a:lstStyle/>
          <a:p>
            <a:r>
              <a:rPr lang="ru-RU" b="1" dirty="0" smtClean="0"/>
              <a:t>Работа клуба «Мы вместе</a:t>
            </a:r>
            <a:r>
              <a:rPr lang="ru-RU" b="1" dirty="0" smtClean="0"/>
              <a:t>» - 5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698" y="1124744"/>
            <a:ext cx="8604602" cy="485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837" y="19414"/>
            <a:ext cx="7773338" cy="959199"/>
          </a:xfrm>
        </p:spPr>
        <p:txBody>
          <a:bodyPr/>
          <a:lstStyle/>
          <a:p>
            <a:r>
              <a:rPr lang="ru-RU" b="1" dirty="0" smtClean="0"/>
              <a:t>Работа клуба «Мы вместе</a:t>
            </a:r>
            <a:r>
              <a:rPr lang="ru-RU" b="1" dirty="0" smtClean="0"/>
              <a:t>» - 6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376" y="1628800"/>
            <a:ext cx="38884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232644" y="74711"/>
            <a:ext cx="678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005064"/>
            <a:ext cx="3696430" cy="27649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216799"/>
            <a:ext cx="3696430" cy="25547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496" y="176639"/>
            <a:ext cx="8568952" cy="1164129"/>
          </a:xfrm>
        </p:spPr>
        <p:txBody>
          <a:bodyPr>
            <a:normAutofit/>
          </a:bodyPr>
          <a:lstStyle/>
          <a:p>
            <a:r>
              <a:rPr lang="ru-RU" b="1" dirty="0" smtClean="0"/>
              <a:t>Формы работы </a:t>
            </a:r>
            <a:r>
              <a:rPr lang="ru-RU" b="1" dirty="0" smtClean="0"/>
              <a:t>учителя–логопеда </a:t>
            </a:r>
            <a:r>
              <a:rPr lang="ru-RU" b="1" dirty="0" smtClean="0"/>
              <a:t>с родителями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0136974"/>
              </p:ext>
            </p:extLst>
          </p:nvPr>
        </p:nvGraphicFramePr>
        <p:xfrm>
          <a:off x="195496" y="1484784"/>
          <a:ext cx="89644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65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266</TotalTime>
  <Words>230</Words>
  <Application>Microsoft Office PowerPoint</Application>
  <PresentationFormat>Экран (4:3)</PresentationFormat>
  <Paragraphs>45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Капля</vt:lpstr>
      <vt:lpstr>МБОУ «Краснокамская адаптивная школа-интернат»   </vt:lpstr>
      <vt:lpstr>Психолого-педагогическое сопровождение семей, воспитывающих ребёнка с ОВЗ, ребёнка-инвалида в рамках клуба «Мы вместе»</vt:lpstr>
      <vt:lpstr>Работа клуба «Мы вместе!»</vt:lpstr>
      <vt:lpstr>Работа клуба «Мы вместе» - 2</vt:lpstr>
      <vt:lpstr>Работа клуба «Мы вместе» - 3</vt:lpstr>
      <vt:lpstr>Работа клуба «Мы вместе» - 4</vt:lpstr>
      <vt:lpstr>Работа клуба «Мы вместе» - 5</vt:lpstr>
      <vt:lpstr>Работа клуба «Мы вместе» - 6</vt:lpstr>
      <vt:lpstr>Формы работы учителя–логопеда с родителями</vt:lpstr>
      <vt:lpstr>Консультативно–информационный центр кабинета логопедии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Administrator</cp:lastModifiedBy>
  <cp:revision>24</cp:revision>
  <cp:lastPrinted>2022-04-14T07:14:20Z</cp:lastPrinted>
  <dcterms:created xsi:type="dcterms:W3CDTF">2022-04-06T19:55:24Z</dcterms:created>
  <dcterms:modified xsi:type="dcterms:W3CDTF">2022-04-14T07:27:06Z</dcterms:modified>
</cp:coreProperties>
</file>