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12192000" cy="6858000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33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D485B"/>
    <a:srgbClr val="DEDE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661" autoAdjust="0"/>
    <p:restoredTop sz="97000" autoAdjust="0"/>
  </p:normalViewPr>
  <p:slideViewPr>
    <p:cSldViewPr>
      <p:cViewPr>
        <p:scale>
          <a:sx n="59" d="100"/>
          <a:sy n="59" d="100"/>
        </p:scale>
        <p:origin x="-978" y="-3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0" d="100"/>
          <a:sy n="60" d="100"/>
        </p:scale>
        <p:origin x="-3414" y="-90"/>
      </p:cViewPr>
      <p:guideLst>
        <p:guide orient="horz" pos="3133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D7D2A2-CF5F-4E2F-A2C7-75108D42F18C}" type="datetimeFigureOut">
              <a:rPr lang="ru-RU" smtClean="0"/>
              <a:pPr/>
              <a:t>07.10.2021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400"/>
            <a:ext cx="5486400" cy="44767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80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80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AF0915-2E87-4BCC-9E57-DAF740CD508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19765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388F86E9-370D-4951-B364-1D15CA2F81E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4293096"/>
            <a:ext cx="8534400" cy="187220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21" name="Заголовок 20"/>
          <p:cNvSpPr>
            <a:spLocks noGrp="1"/>
          </p:cNvSpPr>
          <p:nvPr>
            <p:ph type="title"/>
          </p:nvPr>
        </p:nvSpPr>
        <p:spPr>
          <a:xfrm>
            <a:off x="623392" y="2358007"/>
            <a:ext cx="10945216" cy="1744037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22" name="Дата 2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0C5F37FA-8518-4AE6-B463-18B8F8B8392F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ru-RU" dirty="0"/>
          </a:p>
        </p:txBody>
      </p:sp>
    </p:spTree>
  </p:cSld>
  <p:clrMapOvr>
    <a:masterClrMapping/>
  </p:clrMapOvr>
  <p:transition spd="med"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DE7C0-4C83-4F55-B80D-765FCA0C860E}" type="datetimeFigureOut">
              <a:rPr lang="ru-RU" smtClean="0"/>
              <a:pPr/>
              <a:t>07.10.2021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F37FA-8518-4AE6-B463-18B8F8B839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43"/>
            <a:ext cx="2743200" cy="5851525"/>
          </a:xfrm>
        </p:spPr>
        <p:txBody>
          <a:bodyPr vert="eaVert"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43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DE7C0-4C83-4F55-B80D-765FCA0C860E}" type="datetimeFigureOut">
              <a:rPr lang="ru-RU" smtClean="0"/>
              <a:pPr/>
              <a:t>07.10.2021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F37FA-8518-4AE6-B463-18B8F8B839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392" y="1052736"/>
            <a:ext cx="10945216" cy="1152128"/>
          </a:xfrm>
        </p:spPr>
        <p:txBody>
          <a:bodyPr>
            <a:noAutofit/>
          </a:bodyPr>
          <a:lstStyle>
            <a:lvl1pPr>
              <a:defRPr sz="4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600" y="2276872"/>
            <a:ext cx="10972800" cy="3849296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DE7C0-4C83-4F55-B80D-765FCA0C860E}" type="datetimeFigureOut">
              <a:rPr lang="ru-RU" smtClean="0"/>
              <a:pPr/>
              <a:t>07.10.2021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F37FA-8518-4AE6-B463-18B8F8B839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4"/>
            <a:ext cx="103632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20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DE7C0-4C83-4F55-B80D-765FCA0C860E}" type="datetimeFigureOut">
              <a:rPr lang="ru-RU" smtClean="0"/>
              <a:pPr/>
              <a:t>07.10.2021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F37FA-8518-4AE6-B463-18B8F8B839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2204864"/>
            <a:ext cx="5384800" cy="3921305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2204864"/>
            <a:ext cx="5384800" cy="3921305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DE7C0-4C83-4F55-B80D-765FCA0C860E}" type="datetimeFigureOut">
              <a:rPr lang="ru-RU" smtClean="0"/>
              <a:pPr/>
              <a:t>07.10.2021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F37FA-8518-4AE6-B463-18B8F8B839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393" y="764707"/>
            <a:ext cx="11041227" cy="1070992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396" y="1916836"/>
            <a:ext cx="5386917" cy="56775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4" y="2564908"/>
            <a:ext cx="5386917" cy="3561259"/>
          </a:xfr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2022" y="1916836"/>
            <a:ext cx="5389033" cy="56775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77" y="2564908"/>
            <a:ext cx="5389033" cy="3561259"/>
          </a:xfr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DE7C0-4C83-4F55-B80D-765FCA0C860E}" type="datetimeFigureOut">
              <a:rPr lang="ru-RU" smtClean="0"/>
              <a:pPr/>
              <a:t>07.10.2021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F37FA-8518-4AE6-B463-18B8F8B839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DE7C0-4C83-4F55-B80D-765FCA0C860E}" type="datetimeFigureOut">
              <a:rPr lang="ru-RU" smtClean="0"/>
              <a:pPr/>
              <a:t>07.10.2021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F37FA-8518-4AE6-B463-18B8F8B839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DE7C0-4C83-4F55-B80D-765FCA0C860E}" type="datetimeFigureOut">
              <a:rPr lang="ru-RU" smtClean="0"/>
              <a:pPr/>
              <a:t>07.10.2021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F37FA-8518-4AE6-B463-18B8F8B839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3447" y="1042813"/>
            <a:ext cx="10561173" cy="946027"/>
          </a:xfrm>
        </p:spPr>
        <p:txBody>
          <a:bodyPr anchor="b">
            <a:normAutofit/>
          </a:bodyPr>
          <a:lstStyle>
            <a:lvl1pPr algn="ctr">
              <a:defRPr sz="4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42" y="2060848"/>
            <a:ext cx="6815668" cy="4065319"/>
          </a:xfrm>
        </p:spPr>
        <p:txBody>
          <a:bodyPr/>
          <a:lstStyle>
            <a:lvl1pPr>
              <a:defRPr sz="3200">
                <a:solidFill>
                  <a:srgbClr val="4D485B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800">
                <a:solidFill>
                  <a:srgbClr val="4D485B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400">
                <a:solidFill>
                  <a:srgbClr val="4D485B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rgbClr val="4D485B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2000">
                <a:solidFill>
                  <a:srgbClr val="4D485B"/>
                </a:solidFill>
                <a:latin typeface="Arial" pitchFamily="34" charset="0"/>
                <a:cs typeface="Arial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10" y="2060848"/>
            <a:ext cx="4011084" cy="4065321"/>
          </a:xfrm>
        </p:spPr>
        <p:txBody>
          <a:bodyPr/>
          <a:lstStyle>
            <a:lvl1pPr marL="0" indent="0">
              <a:buNone/>
              <a:defRPr sz="14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DE7C0-4C83-4F55-B80D-765FCA0C860E}" type="datetimeFigureOut">
              <a:rPr lang="ru-RU" smtClean="0"/>
              <a:pPr/>
              <a:t>07.10.2021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F37FA-8518-4AE6-B463-18B8F8B839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4"/>
            <a:ext cx="7315200" cy="566739"/>
          </a:xfrm>
        </p:spPr>
        <p:txBody>
          <a:bodyPr anchor="b"/>
          <a:lstStyle>
            <a:lvl1pPr algn="l"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44"/>
            <a:ext cx="7315200" cy="804863"/>
          </a:xfrm>
        </p:spPr>
        <p:txBody>
          <a:bodyPr/>
          <a:lstStyle>
            <a:lvl1pPr marL="0" indent="0">
              <a:buNone/>
              <a:defRPr sz="14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DE7C0-4C83-4F55-B80D-765FCA0C860E}" type="datetimeFigureOut">
              <a:rPr lang="ru-RU" smtClean="0"/>
              <a:pPr/>
              <a:t>07.10.2021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F37FA-8518-4AE6-B463-18B8F8B8392F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9" name="Picture 6" descr="C:\Users\днс\Documents\PR\Семинар по медиаплану\Рисунок2.jpg"/>
          <p:cNvPicPr>
            <a:picLocks noChangeAspect="1" noChangeArrowheads="1"/>
          </p:cNvPicPr>
          <p:nvPr userDrawn="1"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 flipV="1">
            <a:off x="0" y="908721"/>
            <a:ext cx="12192000" cy="1008112"/>
          </a:xfrm>
          <a:prstGeom prst="rect">
            <a:avLst/>
          </a:prstGeom>
          <a:noFill/>
        </p:spPr>
      </p:pic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1052741"/>
            <a:ext cx="7315200" cy="367483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7BDAB1D4-9D11-4A0A-803F-BD2443E7A854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97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392" y="989856"/>
            <a:ext cx="1094521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2276872"/>
            <a:ext cx="10972800" cy="38492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1DE7C0-4C83-4F55-B80D-765FCA0C860E}" type="datetimeFigureOut">
              <a:rPr lang="ru-RU" smtClean="0"/>
              <a:pPr/>
              <a:t>07.10.2021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5F37FA-8518-4AE6-B463-18B8F8B8392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wipe dir="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DEDEDD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4D485B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4D485B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4D485B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4D485B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4D485B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828800" y="4725144"/>
            <a:ext cx="8534400" cy="1440160"/>
          </a:xfrm>
        </p:spPr>
        <p:txBody>
          <a:bodyPr/>
          <a:lstStyle/>
          <a:p>
            <a:r>
              <a:rPr lang="ru-RU" sz="3200" dirty="0">
                <a:solidFill>
                  <a:schemeClr val="tx1"/>
                </a:solidFill>
              </a:rPr>
              <a:t>Наумов А.А. </a:t>
            </a:r>
            <a:r>
              <a:rPr lang="ru-RU" sz="3200" dirty="0" err="1">
                <a:solidFill>
                  <a:schemeClr val="tx1"/>
                </a:solidFill>
              </a:rPr>
              <a:t>канд</a:t>
            </a:r>
            <a:r>
              <a:rPr lang="ru-RU" sz="3200" dirty="0">
                <a:solidFill>
                  <a:schemeClr val="tx1"/>
                </a:solidFill>
              </a:rPr>
              <a:t> </a:t>
            </a:r>
            <a:r>
              <a:rPr lang="ru-RU" sz="3200" dirty="0" err="1">
                <a:solidFill>
                  <a:schemeClr val="tx1"/>
                </a:solidFill>
              </a:rPr>
              <a:t>пед</a:t>
            </a:r>
            <a:r>
              <a:rPr lang="ru-RU" sz="3200" dirty="0">
                <a:solidFill>
                  <a:schemeClr val="tx1"/>
                </a:solidFill>
              </a:rPr>
              <a:t> наук, доцент ПГГПУ г. Пермь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23392" y="3429000"/>
            <a:ext cx="10945216" cy="673044"/>
          </a:xfrm>
        </p:spPr>
        <p:txBody>
          <a:bodyPr>
            <a:normAutofit fontScale="90000"/>
          </a:bodyPr>
          <a:lstStyle/>
          <a:p>
            <a:r>
              <a:rPr lang="ru-RU" sz="4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Специальная школа для детей с ОВЗ как ресурсный центр поддержки инклюзивного образования</a:t>
            </a:r>
            <a:r>
              <a:rPr lang="ru-RU" sz="4400" dirty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ru-RU" sz="4400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4400" dirty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ru-RU" sz="4400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en-US" sz="4400" dirty="0" smtClean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en-US" sz="4400" dirty="0" smtClean="0">
                <a:solidFill>
                  <a:schemeClr val="bg2">
                    <a:lumMod val="25000"/>
                  </a:schemeClr>
                </a:solidFill>
              </a:rPr>
            </a:br>
            <a:endParaRPr lang="ru-RU" i="1" dirty="0"/>
          </a:p>
        </p:txBody>
      </p:sp>
    </p:spTree>
  </p:cSld>
  <p:clrMapOvr>
    <a:masterClrMapping/>
  </p:clrMapOvr>
  <p:transition spd="med">
    <p:wipe dir="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5611A99-F44D-4A52-9A36-2EE92F2240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Цель и </a:t>
            </a:r>
            <a:r>
              <a:rPr lang="ru-RU" dirty="0" err="1"/>
              <a:t>и</a:t>
            </a:r>
            <a:r>
              <a:rPr lang="ru-RU" dirty="0"/>
              <a:t> задачи проекта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625829A-13FC-4D39-BF0F-64947BFCD0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3200" b="1" spc="4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оек</a:t>
            </a:r>
            <a:r>
              <a:rPr lang="ru-RU" sz="3200" b="1" spc="19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а: 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</a:t>
            </a:r>
            <a:r>
              <a:rPr lang="ru-RU" sz="3200" spc="-1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дан</a:t>
            </a:r>
            <a:r>
              <a:rPr lang="ru-RU" sz="3200" spc="4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3200" spc="12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spc="-1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3200" spc="4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3200" spc="-1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ал</a:t>
            </a:r>
            <a:r>
              <a:rPr lang="ru-RU" sz="3200" spc="4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ьн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3200" spc="-1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3200" spc="10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spc="4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ен</a:t>
            </a:r>
            <a:r>
              <a:rPr lang="ru-RU" sz="3200" spc="1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</a:t>
            </a:r>
            <a:r>
              <a:rPr lang="ru-RU" sz="3200" spc="113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spc="4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инн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3200" spc="-8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3200" spc="-1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</a:t>
            </a:r>
            <a:r>
              <a:rPr lang="ru-RU" sz="3200" spc="4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3200" spc="-4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3200" spc="4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3200" spc="-23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3200" spc="113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3200" spc="4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ы</a:t>
            </a:r>
            <a:r>
              <a:rPr lang="ru-RU" sz="3200" spc="8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3200" spc="139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3200" spc="13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spc="-23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</a:t>
            </a:r>
            <a:r>
              <a:rPr lang="ru-RU" sz="3200" b="1" spc="-4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3200" b="1" spc="-8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ла</a:t>
            </a:r>
            <a:r>
              <a:rPr lang="ru-RU" sz="3200" spc="12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для</a:t>
            </a:r>
            <a:r>
              <a:rPr lang="ru-RU" sz="3200" spc="113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spc="8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3200" b="1" spc="1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3200" b="1" spc="-19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3200" b="1" spc="8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3200" spc="458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3200" spc="-4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3200" spc="116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spc="8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3200" spc="1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3200" spc="4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3200" spc="-1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3200" spc="-4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но</a:t>
            </a:r>
            <a:r>
              <a:rPr lang="ru-RU" sz="3200" spc="-1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 це</a:t>
            </a:r>
            <a:r>
              <a:rPr lang="ru-RU" sz="3200" spc="4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3200" spc="1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</a:t>
            </a:r>
            <a:r>
              <a:rPr lang="ru-RU" sz="3200" spc="-19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инкл</a:t>
            </a:r>
            <a:r>
              <a:rPr lang="ru-RU" sz="3200" spc="-4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ю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3200" spc="4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3200" spc="4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3200" spc="-8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3200" spc="-1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3200" spc="-19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spc="-1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бра</a:t>
            </a:r>
            <a:r>
              <a:rPr lang="ru-RU" sz="3200" spc="-4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3200" spc="-1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3200" spc="-4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3200" spc="4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</a:t>
            </a:r>
            <a:r>
              <a:rPr lang="ru-RU" sz="3200" spc="-1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3200" spc="-26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sz="3200" spc="-19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3200" spc="-4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ающи</a:t>
            </a:r>
            <a:r>
              <a:rPr lang="ru-RU" sz="3200" spc="-1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3200" spc="-4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</a:t>
            </a:r>
            <a:r>
              <a:rPr lang="ru-RU" sz="3200" spc="-19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3200" spc="-19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огр</a:t>
            </a:r>
            <a:r>
              <a:rPr lang="ru-RU" sz="3200" spc="-4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3200" spc="4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чен</a:t>
            </a:r>
            <a:r>
              <a:rPr lang="ru-RU" sz="3200" spc="4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ыми</a:t>
            </a:r>
            <a:r>
              <a:rPr lang="ru-RU" sz="3200" spc="-1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spc="-1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3200" spc="-1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3200" spc="-4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3200" spc="-19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жн</a:t>
            </a:r>
            <a:r>
              <a:rPr lang="ru-RU" sz="3200" spc="19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3200" spc="-4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</a:t>
            </a:r>
            <a:r>
              <a:rPr lang="ru-RU" sz="3200" spc="-4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3200" spc="-1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spc="-1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доровья</a:t>
            </a:r>
            <a:r>
              <a:rPr lang="ru-RU" sz="3200" spc="-1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общеобра</a:t>
            </a:r>
            <a:r>
              <a:rPr lang="ru-RU" sz="3200" spc="-4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3200" spc="-1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3200" spc="-3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тель</a:t>
            </a:r>
            <a:r>
              <a:rPr lang="ru-RU" sz="3200" spc="4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ых</a:t>
            </a:r>
            <a:r>
              <a:rPr lang="ru-RU" sz="3200" spc="8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spc="-1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3200" spc="4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</a:t>
            </a:r>
            <a:r>
              <a:rPr lang="ru-RU" sz="3200" spc="8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ежден</a:t>
            </a:r>
            <a:r>
              <a:rPr lang="ru-RU" sz="3200" spc="4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ях</a:t>
            </a:r>
            <a:r>
              <a:rPr lang="ru-RU" sz="3200" spc="8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spc="-1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</a:t>
            </a:r>
            <a:r>
              <a:rPr lang="ru-RU" sz="3200" spc="-26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 П</a:t>
            </a:r>
            <a:r>
              <a:rPr lang="ru-RU" sz="3200" spc="-4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3200" spc="-19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3200" spc="-4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3200" spc="4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Пе</a:t>
            </a:r>
            <a:r>
              <a:rPr lang="ru-RU" sz="3200" spc="-19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3200" spc="4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3200" spc="-4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3200" spc="-1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 края.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88905690"/>
      </p:ext>
    </p:extLst>
  </p:cSld>
  <p:clrMapOvr>
    <a:masterClrMapping/>
  </p:clrMapOvr>
  <p:transition spd="med">
    <p:wipe dir="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A88842E-D5FA-4E64-8CDF-D63921D825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</a:t>
            </a:r>
            <a:r>
              <a:rPr lang="ru-RU" sz="4000" b="1" spc="4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4000" b="1" spc="-3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4000" b="1" spc="-4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</a:t>
            </a:r>
            <a:r>
              <a:rPr lang="ru-RU" sz="4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и:</a:t>
            </a:r>
            <a:r>
              <a:rPr lang="ru-RU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53623A8-EC1A-4E2A-9983-3EE1DA826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132856"/>
            <a:ext cx="10972800" cy="3993312"/>
          </a:xfrm>
        </p:spPr>
        <p:txBody>
          <a:bodyPr>
            <a:normAutofit fontScale="62500" lnSpcReduction="20000"/>
          </a:bodyPr>
          <a:lstStyle/>
          <a:p>
            <a:pPr marR="124778" algn="just">
              <a:lnSpc>
                <a:spcPct val="107000"/>
              </a:lnSpc>
            </a:pP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ru-RU" sz="3200" spc="31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spc="4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азраб</a:t>
            </a:r>
            <a:r>
              <a:rPr lang="ru-RU" sz="3200" spc="-4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3200" spc="4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3200" spc="-26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ть</a:t>
            </a:r>
            <a:r>
              <a:rPr lang="ru-RU" sz="3200" spc="308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spc="4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3200" spc="-1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3200" spc="-1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3200" spc="-3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3200" spc="1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3200" spc="4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вн</a:t>
            </a:r>
            <a:r>
              <a:rPr lang="ru-RU" sz="3200" spc="1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-пра</a:t>
            </a:r>
            <a:r>
              <a:rPr lang="ru-RU" sz="3200" spc="-8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3200" spc="-23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3200" spc="-19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ю,</a:t>
            </a:r>
            <a:r>
              <a:rPr lang="ru-RU" sz="3200" spc="31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орган</a:t>
            </a:r>
            <a:r>
              <a:rPr lang="ru-RU" sz="3200" spc="4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3200" spc="-4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ионн</a:t>
            </a:r>
            <a:r>
              <a:rPr lang="ru-RU" sz="3200" spc="8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-м</a:t>
            </a:r>
            <a:r>
              <a:rPr lang="ru-RU" sz="3200" spc="-4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3200" spc="-8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3200" spc="-26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3200" spc="4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</a:t>
            </a:r>
            <a:r>
              <a:rPr lang="ru-RU" sz="3200" spc="1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3200" spc="-4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3200" spc="-19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ю</a:t>
            </a:r>
            <a:r>
              <a:rPr lang="ru-RU" sz="3200" spc="31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3200" spc="31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spc="1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3200" spc="4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</a:t>
            </a:r>
            <a:r>
              <a:rPr lang="ru-RU" sz="3200" spc="-1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рм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ацио</a:t>
            </a:r>
            <a:r>
              <a:rPr lang="ru-RU" sz="3200" spc="4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3200" spc="1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3200" spc="-1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ю до</a:t>
            </a:r>
            <a:r>
              <a:rPr lang="ru-RU" sz="3200" spc="4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3200" spc="-34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3200" spc="-4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3200" spc="1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ац</a:t>
            </a:r>
            <a:r>
              <a:rPr lang="ru-RU" sz="3200" spc="4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ю</a:t>
            </a:r>
            <a:r>
              <a:rPr lang="ru-RU" sz="3200" spc="18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раб</a:t>
            </a:r>
            <a:r>
              <a:rPr lang="ru-RU" sz="3200" spc="-4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ты</a:t>
            </a:r>
            <a:r>
              <a:rPr lang="ru-RU" sz="3200" spc="169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3200" spc="1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3200" spc="8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3200" spc="-1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3200" spc="-4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но</a:t>
            </a:r>
            <a:r>
              <a:rPr lang="ru-RU" sz="3200" spc="-1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3200" spc="173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spc="4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ен</a:t>
            </a:r>
            <a:r>
              <a:rPr lang="ru-RU" sz="3200" spc="1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</a:t>
            </a:r>
            <a:r>
              <a:rPr lang="ru-RU" sz="3200" spc="173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spc="4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3200" spc="16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3200" spc="-8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3200" spc="-1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3200" spc="-4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3200" spc="4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ни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ю</a:t>
            </a:r>
            <a:r>
              <a:rPr lang="ru-RU" sz="3200" spc="18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интегр</a:t>
            </a:r>
            <a:r>
              <a:rPr lang="ru-RU" sz="3200" spc="4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</a:t>
            </a:r>
            <a:r>
              <a:rPr lang="ru-RU" sz="3200" spc="-8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3200" spc="-1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3200" spc="4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3200" spc="-1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3200" spc="16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3200" spc="176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spc="-4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3200" spc="4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3200" spc="-4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ю</a:t>
            </a:r>
            <a:r>
              <a:rPr lang="ru-RU" sz="3200" spc="-4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ив</a:t>
            </a:r>
            <a:r>
              <a:rPr lang="ru-RU" sz="3200" spc="4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3200" spc="-1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 образо</a:t>
            </a:r>
            <a:r>
              <a:rPr lang="ru-RU" sz="3200" spc="-1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3200" spc="-4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ния</a:t>
            </a:r>
            <a:r>
              <a:rPr lang="ru-RU" sz="3200" spc="296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3200" spc="293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общеобра</a:t>
            </a:r>
            <a:r>
              <a:rPr lang="ru-RU" sz="3200" spc="-4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3200" spc="-8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3200" spc="-34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тел</a:t>
            </a:r>
            <a:r>
              <a:rPr lang="ru-RU" sz="3200" spc="4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ьн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ые</a:t>
            </a:r>
            <a:r>
              <a:rPr lang="ru-RU" sz="3200" spc="293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</a:t>
            </a:r>
            <a:r>
              <a:rPr lang="ru-RU" sz="3200" spc="-4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3200" spc="-8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лы</a:t>
            </a:r>
            <a:r>
              <a:rPr lang="ru-RU" sz="3200" spc="293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</a:t>
            </a:r>
            <a:r>
              <a:rPr lang="ru-RU" sz="3200" spc="-19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ми</a:t>
            </a:r>
            <a:r>
              <a:rPr lang="ru-RU" sz="3200" spc="296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(ло</a:t>
            </a:r>
            <a:r>
              <a:rPr lang="ru-RU" sz="3200" spc="-1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3200" spc="4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ru-RU" sz="3200" spc="4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ьн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ые</a:t>
            </a:r>
            <a:r>
              <a:rPr lang="ru-RU" sz="3200" spc="293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3200" spc="-4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ты</a:t>
            </a:r>
            <a:r>
              <a:rPr lang="ru-RU" sz="3200" spc="296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  <a:r>
              <a:rPr lang="ru-RU" sz="3200" spc="296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раб</a:t>
            </a:r>
            <a:r>
              <a:rPr lang="ru-RU" sz="3200" spc="-4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</a:t>
            </a:r>
            <a:r>
              <a:rPr lang="ru-RU" sz="3200" spc="293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spc="4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3200" spc="8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3200" spc="-4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 </a:t>
            </a:r>
            <a:r>
              <a:rPr lang="ru-RU" sz="3200" spc="-1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</a:t>
            </a:r>
            <a:r>
              <a:rPr lang="ru-RU" sz="3200" spc="1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ежд</a:t>
            </a:r>
            <a:r>
              <a:rPr lang="ru-RU" sz="3200" spc="-4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3200" spc="4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ни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я,</a:t>
            </a:r>
            <a:r>
              <a:rPr lang="ru-RU" sz="3200" spc="266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</a:t>
            </a:r>
            <a:r>
              <a:rPr lang="ru-RU" sz="3200" spc="-1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дан</a:t>
            </a:r>
            <a:r>
              <a:rPr lang="ru-RU" sz="3200" spc="4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3200" spc="266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3200" spc="-4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ru-RU" sz="3200" spc="-19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3200" spc="-8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</a:t>
            </a:r>
            <a:r>
              <a:rPr lang="ru-RU" sz="3200" spc="-4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ния</a:t>
            </a:r>
            <a:r>
              <a:rPr lang="ru-RU" sz="3200" spc="266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3200" spc="27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раб</a:t>
            </a:r>
            <a:r>
              <a:rPr lang="ru-RU" sz="3200" spc="-8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</a:t>
            </a:r>
            <a:r>
              <a:rPr lang="ru-RU" sz="3200" spc="259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3200" spc="1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3200" spc="4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3200" spc="-1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3200" spc="-4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но</a:t>
            </a:r>
            <a:r>
              <a:rPr lang="ru-RU" sz="3200" spc="-1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3200" spc="263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spc="4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3200" spc="4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3200" spc="1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ра,</a:t>
            </a:r>
            <a:r>
              <a:rPr lang="ru-RU" sz="3200" spc="266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разраб</a:t>
            </a:r>
            <a:r>
              <a:rPr lang="ru-RU" sz="3200" spc="-8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3200" spc="-1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3200" spc="263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3200" spc="-8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ru-RU" sz="3200" spc="-1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3200" spc="-1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ен</a:t>
            </a:r>
            <a:r>
              <a:rPr lang="ru-RU" sz="3200" spc="4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</a:t>
            </a:r>
            <a:r>
              <a:rPr lang="ru-RU" sz="3200" spc="289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 пр</a:t>
            </a:r>
            <a:r>
              <a:rPr lang="ru-RU" sz="3200" spc="4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еме д</a:t>
            </a:r>
            <a:r>
              <a:rPr lang="ru-RU" sz="3200" spc="-4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тей в э</a:t>
            </a:r>
            <a:r>
              <a:rPr lang="ru-RU" sz="3200" spc="-1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3200" spc="-4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3200" spc="4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ер</a:t>
            </a:r>
            <a:r>
              <a:rPr lang="ru-RU" sz="3200" spc="-4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име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3200" spc="1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3200" spc="8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ru-RU" sz="3200" spc="4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ь</a:t>
            </a:r>
            <a:r>
              <a:rPr lang="ru-RU" sz="3200" spc="1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3200" spc="-23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ю г</a:t>
            </a:r>
            <a:r>
              <a:rPr lang="ru-RU" sz="3200" spc="8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3200" spc="-26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3200" spc="23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3200" spc="-10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и</a:t>
            </a:r>
            <a:r>
              <a:rPr lang="ru-RU" sz="3200" spc="8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еющ</a:t>
            </a:r>
            <a:r>
              <a:rPr lang="ru-RU" sz="3200" spc="4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3200" spc="8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</a:t>
            </a:r>
            <a:r>
              <a:rPr lang="ru-RU" sz="3200" spc="-7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дн</a:t>
            </a:r>
            <a:r>
              <a:rPr lang="ru-RU" sz="3200" spc="19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сти</a:t>
            </a:r>
            <a:r>
              <a:rPr lang="ru-RU" sz="3200" spc="4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о</a:t>
            </a:r>
            <a:r>
              <a:rPr lang="ru-RU" sz="3200" spc="-1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sz="3200" spc="-8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3200" spc="-4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че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3200" spc="4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3200" spc="4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3200" spc="4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spc="-64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д.);</a:t>
            </a:r>
            <a:endParaRPr lang="ru-RU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107633">
              <a:lnSpc>
                <a:spcPct val="107000"/>
              </a:lnSpc>
            </a:pP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ru-RU" sz="3200" spc="266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spc="4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</a:t>
            </a:r>
            <a:r>
              <a:rPr lang="ru-RU" sz="3200" spc="-1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3200" spc="-4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иро</a:t>
            </a:r>
            <a:r>
              <a:rPr lang="ru-RU" sz="3200" spc="-8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3200" spc="-3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ть</a:t>
            </a:r>
            <a:r>
              <a:rPr lang="ru-RU" sz="3200" spc="274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спец</a:t>
            </a:r>
            <a:r>
              <a:rPr lang="ru-RU" sz="3200" spc="4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иа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ru-RU" sz="3200" spc="4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ьн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3200" spc="259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spc="4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3200" spc="-23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3200" spc="-19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3200" spc="-1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3200" spc="-8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3200" spc="-1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ru-RU" sz="3200" spc="-4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ен</a:t>
            </a:r>
            <a:r>
              <a:rPr lang="ru-RU" sz="3200" spc="1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3200" spc="-1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ю</a:t>
            </a:r>
            <a:r>
              <a:rPr lang="ru-RU" sz="3200" spc="266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spc="-34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3200" spc="-1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ом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ан</a:t>
            </a:r>
            <a:r>
              <a:rPr lang="ru-RU" sz="3200" spc="4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3200" spc="25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раб</a:t>
            </a:r>
            <a:r>
              <a:rPr lang="ru-RU" sz="3200" spc="-8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ты</a:t>
            </a:r>
            <a:r>
              <a:rPr lang="ru-RU" sz="3200" spc="266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spc="8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3200" spc="23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3200" spc="-1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3200" spc="-4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но</a:t>
            </a:r>
            <a:r>
              <a:rPr lang="ru-RU" sz="3200" spc="-1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3200" spc="266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spc="4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ен</a:t>
            </a:r>
            <a:r>
              <a:rPr lang="ru-RU" sz="3200" spc="1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</a:t>
            </a:r>
            <a:r>
              <a:rPr lang="ru-RU" sz="3200" spc="263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spc="1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3200" spc="-1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3200" spc="4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ё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 пр</a:t>
            </a:r>
            <a:r>
              <a:rPr lang="ru-RU" sz="3200" spc="4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3200" spc="-4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ru-RU" sz="3200" spc="-23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</a:t>
            </a:r>
            <a:r>
              <a:rPr lang="ru-RU" sz="3200" spc="-4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ен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ия</a:t>
            </a:r>
            <a:r>
              <a:rPr lang="ru-RU" sz="3200" spc="34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spc="-23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3200" spc="4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ки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3200" spc="338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специал</a:t>
            </a:r>
            <a:r>
              <a:rPr lang="ru-RU" sz="3200" spc="4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стов,</a:t>
            </a:r>
            <a:r>
              <a:rPr lang="ru-RU" sz="3200" spc="326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spc="4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3200" spc="-8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3200" spc="-4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3200" spc="-1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3200" spc="-1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3200" spc="-1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ов</a:t>
            </a:r>
            <a:r>
              <a:rPr lang="ru-RU" sz="3200" spc="31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3200" spc="338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spc="4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3200" spc="-38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3200" spc="-1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3200" spc="-4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ных</a:t>
            </a:r>
            <a:r>
              <a:rPr lang="ru-RU" sz="3200" spc="34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3200" spc="-26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3200" spc="-4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3200" spc="8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3200" spc="-8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3200" spc="-26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дителей</a:t>
            </a:r>
            <a:r>
              <a:rPr lang="ru-RU" sz="3200" spc="334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</a:t>
            </a:r>
            <a:r>
              <a:rPr lang="ru-RU" sz="3200" spc="-38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3200" spc="-8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лы,</a:t>
            </a:r>
            <a:r>
              <a:rPr lang="ru-RU" sz="3200" spc="33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3200" spc="326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spc="1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ак</a:t>
            </a:r>
            <a:r>
              <a:rPr lang="ru-RU" sz="3200" spc="-4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 </a:t>
            </a:r>
            <a:r>
              <a:rPr lang="ru-RU" sz="3200" spc="-4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3200" spc="-1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лонтеров</a:t>
            </a:r>
            <a:r>
              <a:rPr lang="ru-RU" sz="3200" spc="49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spc="4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3200" spc="8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3200" spc="-4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3200" spc="8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а,</a:t>
            </a:r>
            <a:r>
              <a:rPr lang="ru-RU" sz="3200" spc="49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образо</a:t>
            </a:r>
            <a:r>
              <a:rPr lang="ru-RU" sz="3200" spc="-1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3200" spc="-3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тельных</a:t>
            </a:r>
            <a:r>
              <a:rPr lang="ru-RU" sz="3200" spc="51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spc="-1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чреждений</a:t>
            </a:r>
            <a:r>
              <a:rPr lang="ru-RU" sz="3200" spc="499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spc="-1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</a:t>
            </a:r>
            <a:r>
              <a:rPr lang="ru-RU" sz="3200" spc="-26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</a:t>
            </a:r>
            <a:r>
              <a:rPr lang="ru-RU" sz="3200" spc="488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</a:t>
            </a:r>
            <a:r>
              <a:rPr lang="ru-RU" sz="3200" spc="-19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ми</a:t>
            </a:r>
            <a:r>
              <a:rPr lang="ru-RU" sz="3200" spc="49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3200" spc="49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</a:t>
            </a:r>
            <a:r>
              <a:rPr lang="ru-RU" sz="3200" spc="-19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3200" spc="-4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3200" spc="-4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3200" spc="-19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3200" spc="49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spc="4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рая, за</a:t>
            </a:r>
            <a:r>
              <a:rPr lang="ru-RU" sz="3200" spc="4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тер</a:t>
            </a:r>
            <a:r>
              <a:rPr lang="ru-RU" sz="3200" spc="1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</a:t>
            </a:r>
            <a:r>
              <a:rPr lang="ru-RU" sz="3200" spc="-8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3200" spc="-4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3200" spc="1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3200" spc="-23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ю</a:t>
            </a:r>
            <a:r>
              <a:rPr lang="ru-RU" sz="3200" spc="8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3200" spc="-4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ти</a:t>
            </a:r>
            <a:r>
              <a:rPr lang="ru-RU" sz="3200" spc="-4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3200" spc="8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3200" spc="-23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ю </a:t>
            </a:r>
            <a:r>
              <a:rPr lang="ru-RU" sz="3200" spc="8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3200" spc="-23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дител</a:t>
            </a:r>
            <a:r>
              <a:rPr lang="ru-RU" sz="3200" spc="4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ь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ск</a:t>
            </a:r>
            <a:r>
              <a:rPr lang="ru-RU" sz="3200" spc="-23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ю о</a:t>
            </a:r>
            <a:r>
              <a:rPr lang="ru-RU" sz="3200" spc="8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щ</a:t>
            </a:r>
            <a:r>
              <a:rPr lang="ru-RU" sz="3200" spc="1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3200" spc="8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3200" spc="-8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3200" spc="-4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3200" spc="4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нн</a:t>
            </a:r>
            <a:r>
              <a:rPr lang="ru-RU" sz="3200" spc="1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сть</a:t>
            </a:r>
            <a:r>
              <a:rPr lang="ru-RU" sz="3200" spc="4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spc="1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3200" spc="-23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3200" spc="8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ем</a:t>
            </a:r>
            <a:r>
              <a:rPr lang="ru-RU" sz="3200" spc="4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се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</a:t>
            </a:r>
            <a:r>
              <a:rPr lang="ru-RU" sz="3200" spc="-4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3200" spc="-19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 взаим</a:t>
            </a:r>
            <a:r>
              <a:rPr lang="ru-RU" sz="3200" spc="-19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3200" spc="-8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3200" spc="-4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йств</a:t>
            </a:r>
            <a:r>
              <a:rPr lang="ru-RU" sz="3200" spc="4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я; </a:t>
            </a:r>
          </a:p>
          <a:p>
            <a:pPr marR="107633">
              <a:lnSpc>
                <a:spcPct val="107000"/>
              </a:lnSpc>
            </a:pP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3.Орг</a:t>
            </a:r>
            <a:r>
              <a:rPr lang="ru-RU" sz="3200" spc="-4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3200" spc="4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зо</a:t>
            </a:r>
            <a:r>
              <a:rPr lang="ru-RU" sz="3200" spc="-1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3200" spc="-3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ть</a:t>
            </a:r>
            <a:r>
              <a:rPr lang="ru-RU" sz="3200" spc="39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раб</a:t>
            </a:r>
            <a:r>
              <a:rPr lang="ru-RU" sz="3200" spc="-8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ту</a:t>
            </a:r>
            <a:r>
              <a:rPr lang="ru-RU" sz="3200" spc="368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3200" spc="383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3200" spc="4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ец</a:t>
            </a:r>
            <a:r>
              <a:rPr lang="ru-RU" sz="3200" spc="4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иа</a:t>
            </a:r>
            <a:r>
              <a:rPr lang="ru-RU" sz="3200" spc="-4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ь</a:t>
            </a:r>
            <a:r>
              <a:rPr lang="ru-RU" sz="3200" spc="4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3200" spc="386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spc="-8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бор</a:t>
            </a:r>
            <a:r>
              <a:rPr lang="ru-RU" sz="3200" spc="-68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</a:t>
            </a:r>
            <a:r>
              <a:rPr lang="ru-RU" sz="3200" spc="-1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3200" spc="-4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3200" spc="4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3200" spc="-4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ы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3200" spc="398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spc="-23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3200" spc="-4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ловиях</a:t>
            </a:r>
            <a:r>
              <a:rPr lang="ru-RU" sz="3200" spc="394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  <a:r>
              <a:rPr lang="ru-RU" sz="3200" spc="383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3200" spc="-23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sz="3200" spc="-1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3200" spc="-4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че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3200" spc="4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ю</a:t>
            </a:r>
            <a:r>
              <a:rPr lang="ru-RU" sz="3200" spc="39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spc="4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3200" spc="-1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</a:t>
            </a:r>
            <a:r>
              <a:rPr lang="ru-RU" sz="3200" spc="-1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3200" spc="-19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3200" spc="-1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общеобра</a:t>
            </a:r>
            <a:r>
              <a:rPr lang="ru-RU" sz="3200" spc="-4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3200" spc="-1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3200" spc="-3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тель</a:t>
            </a:r>
            <a:r>
              <a:rPr lang="ru-RU" sz="3200" spc="4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ы</a:t>
            </a:r>
            <a:r>
              <a:rPr lang="ru-RU" sz="3200" spc="176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 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</a:t>
            </a:r>
            <a:r>
              <a:rPr lang="ru-RU" sz="3200" spc="-3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3200" spc="-1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ru-RU" sz="3200" spc="-4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spc="169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3200" spc="4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3200" spc="4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3200" spc="-4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тер</a:t>
            </a:r>
            <a:r>
              <a:rPr lang="ru-RU" sz="3200" spc="1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</a:t>
            </a:r>
            <a:r>
              <a:rPr lang="ru-RU" sz="3200" spc="-8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3200" spc="-4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3200" spc="4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ых</a:t>
            </a:r>
            <a:r>
              <a:rPr lang="ru-RU" sz="3200" spc="-34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3200" spc="-3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дител</a:t>
            </a:r>
            <a:r>
              <a:rPr lang="ru-RU" sz="3200" spc="-4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й,</a:t>
            </a:r>
            <a:r>
              <a:rPr lang="ru-RU" sz="3200" spc="-4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3200" spc="-26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sz="3200" spc="-1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3200" spc="-4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ча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ю</a:t>
            </a:r>
            <a:r>
              <a:rPr lang="ru-RU" sz="3200" spc="8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щ</a:t>
            </a:r>
            <a:r>
              <a:rPr lang="ru-RU" sz="3200" spc="4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3200" spc="-1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3200" spc="-4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</a:t>
            </a:r>
            <a:r>
              <a:rPr lang="ru-RU" sz="3200" spc="-4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spc="173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3200" spc="-4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3200" spc="-4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через</a:t>
            </a:r>
            <a:r>
              <a:rPr lang="ru-RU" sz="3200" spc="-38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сет</a:t>
            </a:r>
            <a:r>
              <a:rPr lang="ru-RU" sz="3200" spc="4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3200" spc="-4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3200" spc="1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 взаим</a:t>
            </a:r>
            <a:r>
              <a:rPr lang="ru-RU" sz="3200" spc="-23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3200" spc="-4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йств</a:t>
            </a:r>
            <a:r>
              <a:rPr lang="ru-RU" sz="3200" spc="4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3200" spc="3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раб</a:t>
            </a:r>
            <a:r>
              <a:rPr lang="ru-RU" sz="3200" spc="-4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ту</a:t>
            </a:r>
            <a:r>
              <a:rPr lang="ru-RU" sz="3200" spc="8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мет</a:t>
            </a:r>
            <a:r>
              <a:rPr lang="ru-RU" sz="3200" spc="-26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дич</a:t>
            </a:r>
            <a:r>
              <a:rPr lang="ru-RU" sz="3200" spc="8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ск</a:t>
            </a:r>
            <a:r>
              <a:rPr lang="ru-RU" sz="3200" spc="4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3200" spc="4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spc="-4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3200" spc="-19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ъ</a:t>
            </a:r>
            <a:r>
              <a:rPr lang="ru-RU" sz="3200" spc="-8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ед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3200" spc="4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3200" spc="-8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3200" spc="4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ий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3200" spc="26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spc="-8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3200" spc="-4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ас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</a:t>
            </a:r>
            <a:r>
              <a:rPr lang="ru-RU" sz="3200" spc="19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-кла</a:t>
            </a:r>
            <a:r>
              <a:rPr lang="ru-RU" sz="3200" spc="4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сов,</a:t>
            </a:r>
            <a:r>
              <a:rPr lang="ru-RU" sz="3200" spc="3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spc="4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3200" spc="8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ми</a:t>
            </a:r>
            <a:r>
              <a:rPr lang="ru-RU" sz="3200" spc="4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аров,</a:t>
            </a:r>
            <a:r>
              <a:rPr lang="ru-RU" sz="3200" spc="3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spc="4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3200" spc="3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spc="1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ак</a:t>
            </a:r>
            <a:r>
              <a:rPr lang="ru-RU" sz="3200" spc="-4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3200" spc="26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ИКТ и д</a:t>
            </a:r>
            <a:r>
              <a:rPr lang="ru-RU" sz="3200" spc="4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3200" spc="8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анционн</a:t>
            </a:r>
            <a:r>
              <a:rPr lang="ru-RU" sz="3200" spc="-4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ы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3200" spc="4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3200" spc="-1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3200" spc="8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3200" spc="-19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логий</a:t>
            </a:r>
            <a:r>
              <a:rPr lang="ru-RU" sz="3200" spc="-4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3200" spc="-64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.д.</a:t>
            </a:r>
            <a:endParaRPr lang="ru-RU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59037510"/>
      </p:ext>
    </p:extLst>
  </p:cSld>
  <p:clrMapOvr>
    <a:masterClrMapping/>
  </p:clrMapOvr>
  <p:transition spd="med">
    <p:wipe dir="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1C94F12-12CB-4283-96CE-FEF6605B6D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</a:t>
            </a:r>
            <a:r>
              <a:rPr lang="ru-RU" sz="4000" b="1" spc="4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4000" b="1" spc="-3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4000" b="1" spc="-4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</a:t>
            </a:r>
            <a:r>
              <a:rPr lang="ru-RU" sz="4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и:</a:t>
            </a:r>
            <a:r>
              <a:rPr lang="ru-RU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CB3D480-932D-448D-94B2-152B09CF62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R="124301" algn="just">
              <a:lnSpc>
                <a:spcPct val="107000"/>
              </a:lnSpc>
            </a:pP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4..</a:t>
            </a:r>
            <a:r>
              <a:rPr lang="ru-RU" sz="3200" spc="23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Обобщ</a:t>
            </a:r>
            <a:r>
              <a:rPr lang="ru-RU" sz="3200" spc="4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ть</a:t>
            </a:r>
            <a:r>
              <a:rPr lang="ru-RU" sz="3200" spc="3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3200" spc="3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spc="4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елен</a:t>
            </a:r>
            <a:r>
              <a:rPr lang="ru-RU" sz="3200" spc="-19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пра</a:t>
            </a:r>
            <a:r>
              <a:rPr lang="ru-RU" sz="3200" spc="-8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ru-RU" sz="3200" spc="-4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3200" spc="4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3200" spc="26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spc="1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рансл</a:t>
            </a:r>
            <a:r>
              <a:rPr lang="ru-RU" sz="3200" spc="4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</a:t>
            </a:r>
            <a:r>
              <a:rPr lang="ru-RU" sz="3200" spc="-8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3200" spc="-3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ть</a:t>
            </a:r>
            <a:r>
              <a:rPr lang="ru-RU" sz="3200" spc="26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3200" spc="4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ыт</a:t>
            </a:r>
            <a:r>
              <a:rPr lang="ru-RU" sz="3200" spc="26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раб</a:t>
            </a:r>
            <a:r>
              <a:rPr lang="ru-RU" sz="3200" spc="-8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ты</a:t>
            </a:r>
            <a:r>
              <a:rPr lang="ru-RU" sz="3200" spc="26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инфо</a:t>
            </a:r>
            <a:r>
              <a:rPr lang="ru-RU" sz="3200" spc="-1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3200" spc="-1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3200" spc="-4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цио</a:t>
            </a:r>
            <a:r>
              <a:rPr lang="ru-RU" sz="3200" spc="4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нн</a:t>
            </a:r>
            <a:r>
              <a:rPr lang="ru-RU" sz="3200" spc="26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-ме</a:t>
            </a:r>
            <a:r>
              <a:rPr lang="ru-RU" sz="3200" spc="-8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3200" spc="-26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дич</a:t>
            </a:r>
            <a:r>
              <a:rPr lang="ru-RU" sz="3200" spc="1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3200" spc="-38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3200" spc="-1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 р</a:t>
            </a:r>
            <a:r>
              <a:rPr lang="ru-RU" sz="3200" spc="1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3200" spc="8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3200" spc="-1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3200" spc="-4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но</a:t>
            </a:r>
            <a:r>
              <a:rPr lang="ru-RU" sz="3200" spc="-1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3200" spc="293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spc="4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3200" spc="4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3200" spc="8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</a:t>
            </a:r>
            <a:r>
              <a:rPr lang="ru-RU" sz="3200" spc="293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3200" spc="304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режиме</a:t>
            </a:r>
            <a:r>
              <a:rPr lang="ru-RU" sz="3200" spc="293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сист</a:t>
            </a:r>
            <a:r>
              <a:rPr lang="ru-RU" sz="3200" spc="4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3200" spc="4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3200" spc="-1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3200" spc="293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spc="-19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</a:t>
            </a:r>
            <a:r>
              <a:rPr lang="ru-RU" sz="3200" spc="-1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нкцио</a:t>
            </a:r>
            <a:r>
              <a:rPr lang="ru-RU" sz="3200" spc="4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ни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рования</a:t>
            </a:r>
            <a:r>
              <a:rPr lang="ru-RU" sz="3200" spc="296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3200" spc="-8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3200" spc="-1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ден</a:t>
            </a:r>
            <a:r>
              <a:rPr lang="ru-RU" sz="3200" spc="4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</a:t>
            </a:r>
            <a:r>
              <a:rPr lang="ru-RU" sz="3200" spc="296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spc="4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нтегр</a:t>
            </a:r>
            <a:r>
              <a:rPr lang="ru-RU" sz="3200" spc="-3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3200" spc="4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вно</a:t>
            </a:r>
            <a:r>
              <a:rPr lang="ru-RU" sz="3200" spc="-1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3200" spc="28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и</a:t>
            </a:r>
            <a:r>
              <a:rPr lang="ru-RU" sz="3200" spc="4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нк</a:t>
            </a:r>
            <a:r>
              <a:rPr lang="ru-RU" sz="3200" spc="-4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ю</a:t>
            </a:r>
            <a:r>
              <a:rPr lang="ru-RU" sz="3200" spc="-4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ив</a:t>
            </a:r>
            <a:r>
              <a:rPr lang="ru-RU" sz="3200" spc="4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3200" spc="-1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3200" spc="19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обра</a:t>
            </a:r>
            <a:r>
              <a:rPr lang="ru-RU" sz="3200" spc="-4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3200" spc="-19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3200" spc="-4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3200" spc="4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</a:t>
            </a:r>
            <a:r>
              <a:rPr lang="ru-RU" sz="3200" spc="199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3200" spc="-23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sz="3200" spc="-19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</a:t>
            </a:r>
            <a:r>
              <a:rPr lang="ru-RU" sz="3200" spc="-4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ющ</a:t>
            </a:r>
            <a:r>
              <a:rPr lang="ru-RU" sz="3200" spc="4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3200" spc="-1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3200" spc="-4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</a:t>
            </a:r>
            <a:r>
              <a:rPr lang="ru-RU" sz="3200" spc="19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3200" spc="203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3200" spc="-4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3200" spc="19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3200" spc="203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</a:t>
            </a:r>
            <a:r>
              <a:rPr lang="ru-RU" sz="3200" spc="-4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сс</a:t>
            </a:r>
            <a:r>
              <a:rPr lang="ru-RU" sz="3200" spc="8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вые</a:t>
            </a:r>
            <a:r>
              <a:rPr lang="ru-RU" sz="3200" spc="19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</a:t>
            </a:r>
            <a:r>
              <a:rPr lang="ru-RU" sz="3200" spc="8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ще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обра</a:t>
            </a:r>
            <a:r>
              <a:rPr lang="ru-RU" sz="3200" spc="-4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3200" spc="-1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3200" spc="-3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тел</a:t>
            </a:r>
            <a:r>
              <a:rPr lang="ru-RU" sz="3200" spc="4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ьн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ые</a:t>
            </a:r>
            <a:r>
              <a:rPr lang="ru-RU" sz="3200" spc="19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</a:t>
            </a:r>
            <a:r>
              <a:rPr lang="ru-RU" sz="3200" spc="-38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3200" spc="-8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лы П</a:t>
            </a:r>
            <a:r>
              <a:rPr lang="ru-RU" sz="3200" spc="-4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3200" spc="-1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3200" spc="-4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и.</a:t>
            </a:r>
            <a:endParaRPr lang="ru-RU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125254" algn="just">
              <a:lnSpc>
                <a:spcPct val="107000"/>
              </a:lnSpc>
            </a:pP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</a:t>
            </a:r>
            <a:r>
              <a:rPr lang="ru-RU" sz="3200" spc="349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3200" spc="1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3200" spc="8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авить</a:t>
            </a:r>
            <a:r>
              <a:rPr lang="ru-RU" sz="3200" spc="356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мон</a:t>
            </a:r>
            <a:r>
              <a:rPr lang="ru-RU" sz="3200" spc="4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то</a:t>
            </a:r>
            <a:r>
              <a:rPr lang="ru-RU" sz="3200" spc="-1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3200" spc="4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3200" spc="353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персонифициро</a:t>
            </a:r>
            <a:r>
              <a:rPr lang="ru-RU" sz="3200" spc="-8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3200" spc="-1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3200" spc="4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3200" spc="-1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3200" spc="356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spc="-19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че</a:t>
            </a:r>
            <a:r>
              <a:rPr lang="ru-RU" sz="3200" spc="4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3200" spc="34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3200" spc="-1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sz="3200" spc="-19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3200" spc="4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аю</a:t>
            </a:r>
            <a:r>
              <a:rPr lang="ru-RU" sz="3200" spc="8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щ</a:t>
            </a:r>
            <a:r>
              <a:rPr lang="ru-RU" sz="3200" spc="4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3200" spc="-1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3200" spc="-4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</a:t>
            </a:r>
            <a:r>
              <a:rPr lang="ru-RU" sz="3200" spc="349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3200" spc="349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3200" spc="-8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3200" spc="356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3200" spc="383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</a:t>
            </a:r>
            <a:r>
              <a:rPr lang="ru-RU" sz="3200" spc="4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3200" spc="-8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ах ф</a:t>
            </a:r>
            <a:r>
              <a:rPr lang="ru-RU" sz="3200" spc="-26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нкцио</a:t>
            </a:r>
            <a:r>
              <a:rPr lang="ru-RU" sz="3200" spc="4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ни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</a:t>
            </a:r>
            <a:r>
              <a:rPr lang="ru-RU" sz="3200" spc="-8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3200" spc="-4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ния</a:t>
            </a:r>
            <a:r>
              <a:rPr lang="ru-RU" sz="3200" spc="31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3200" spc="1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3200" spc="-8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3200" spc="-19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3200" spc="4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3200" spc="4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3200" spc="-1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3200" spc="31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spc="4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ен</a:t>
            </a:r>
            <a:r>
              <a:rPr lang="ru-RU" sz="3200" spc="1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</a:t>
            </a:r>
            <a:r>
              <a:rPr lang="ru-RU" sz="3200" spc="31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3200" spc="31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spc="4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3200" spc="4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ль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ю</a:t>
            </a:r>
            <a:r>
              <a:rPr lang="ru-RU" sz="3200" spc="31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</a:t>
            </a:r>
            <a:r>
              <a:rPr lang="ru-RU" sz="3200" spc="-1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дан</a:t>
            </a:r>
            <a:r>
              <a:rPr lang="ru-RU" sz="3200" spc="4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</a:t>
            </a:r>
            <a:r>
              <a:rPr lang="ru-RU" sz="3200" spc="31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обра</a:t>
            </a:r>
            <a:r>
              <a:rPr lang="ru-RU" sz="3200" spc="-4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3200" spc="-1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3200" spc="-3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тель</a:t>
            </a:r>
            <a:r>
              <a:rPr lang="ru-RU" sz="3200" spc="4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3200" spc="-8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ы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3200" spc="323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spc="-8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3200" spc="-4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ршр</a:t>
            </a:r>
            <a:r>
              <a:rPr lang="ru-RU" sz="3200" spc="-19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3200" spc="-4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ов</a:t>
            </a:r>
            <a:r>
              <a:rPr lang="ru-RU" sz="3200" spc="308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проф</a:t>
            </a:r>
            <a:r>
              <a:rPr lang="ru-RU" sz="3200" spc="1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ссио</a:t>
            </a:r>
            <a:r>
              <a:rPr lang="ru-RU" sz="3200" spc="4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ru-RU" sz="3200" spc="4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ьн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ых</a:t>
            </a:r>
            <a:r>
              <a:rPr lang="ru-RU" sz="3200" spc="33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spc="4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3200" spc="-4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</a:t>
            </a:r>
            <a:r>
              <a:rPr lang="ru-RU" sz="3200" spc="33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3200" spc="33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spc="4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3200" spc="-38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чал</a:t>
            </a:r>
            <a:r>
              <a:rPr lang="ru-RU" sz="3200" spc="4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ьн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3200" spc="4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й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3200" spc="334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spc="1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снов</a:t>
            </a:r>
            <a:r>
              <a:rPr lang="ru-RU" sz="3200" spc="4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3200" spc="4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й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3200" spc="33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ср</a:t>
            </a:r>
            <a:r>
              <a:rPr lang="ru-RU" sz="3200" spc="-1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3200" spc="4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ей</a:t>
            </a:r>
            <a:r>
              <a:rPr lang="ru-RU" sz="3200" spc="334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</a:t>
            </a:r>
            <a:r>
              <a:rPr lang="ru-RU" sz="3200" spc="-38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3200" spc="-8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ru-RU" sz="3200" spc="-4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3200" spc="319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spc="4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3200" spc="326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spc="1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ак</a:t>
            </a:r>
            <a:r>
              <a:rPr lang="ru-RU" sz="3200" spc="-4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3200" spc="34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spc="-1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чреждениях до</a:t>
            </a:r>
            <a:r>
              <a:rPr lang="ru-RU" sz="3200" spc="4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3200" spc="-4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ru-RU" sz="3200" spc="-4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ител</a:t>
            </a:r>
            <a:r>
              <a:rPr lang="ru-RU" sz="3200" spc="-4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ь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но</a:t>
            </a:r>
            <a:r>
              <a:rPr lang="ru-RU" sz="3200" spc="-1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3200" spc="-8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3200" spc="4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3200" spc="-4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</a:t>
            </a:r>
            <a:r>
              <a:rPr lang="ru-RU" sz="3200" spc="1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3200" spc="-4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3200" spc="4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3200" spc="4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ru-RU" sz="3200" spc="4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ьн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3200" spc="-1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 обра</a:t>
            </a:r>
            <a:r>
              <a:rPr lang="ru-RU" sz="3200" spc="-4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3200" spc="-1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3200" spc="-4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3200" spc="4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я.</a:t>
            </a:r>
            <a:endParaRPr lang="ru-RU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124778" algn="just">
              <a:lnSpc>
                <a:spcPct val="99000"/>
              </a:lnSpc>
            </a:pP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6.</a:t>
            </a:r>
            <a:r>
              <a:rPr lang="ru-RU" sz="3200" spc="608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spc="4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3200" spc="-8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3200" spc="-4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ршенст</a:t>
            </a:r>
            <a:r>
              <a:rPr lang="ru-RU" sz="3200" spc="-8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ов</a:t>
            </a:r>
            <a:r>
              <a:rPr lang="ru-RU" sz="3200" spc="-34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ть</a:t>
            </a:r>
            <a:r>
              <a:rPr lang="ru-RU" sz="3200" spc="61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3200" spc="-1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3200" spc="-4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ан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</a:t>
            </a:r>
            <a:r>
              <a:rPr lang="ru-RU" sz="3200" spc="-4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ы</a:t>
            </a:r>
            <a:r>
              <a:rPr lang="ru-RU" sz="3200" spc="608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spc="8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ете</a:t>
            </a:r>
            <a:r>
              <a:rPr lang="ru-RU" sz="3200" spc="-1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3200" spc="-19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3200" spc="608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spc="1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3200" spc="4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аим</a:t>
            </a:r>
            <a:r>
              <a:rPr lang="ru-RU" sz="3200" spc="-23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3200" spc="-4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йств</a:t>
            </a:r>
            <a:r>
              <a:rPr lang="ru-RU" sz="3200" spc="4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</a:t>
            </a:r>
            <a:r>
              <a:rPr lang="ru-RU" sz="3200" spc="619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spc="-1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чрежден</a:t>
            </a:r>
            <a:r>
              <a:rPr lang="ru-RU" sz="3200" spc="4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й</a:t>
            </a:r>
            <a:r>
              <a:rPr lang="ru-RU" sz="3200" spc="61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образо</a:t>
            </a:r>
            <a:r>
              <a:rPr lang="ru-RU" sz="3200" spc="-1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3200" spc="-4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ния, </a:t>
            </a:r>
            <a:r>
              <a:rPr lang="ru-RU" sz="3200" spc="-8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др</a:t>
            </a:r>
            <a:r>
              <a:rPr lang="ru-RU" sz="3200" spc="-4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3200" spc="-8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3200" spc="-19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хранения,</a:t>
            </a:r>
            <a:r>
              <a:rPr lang="ru-RU" sz="3200" spc="22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spc="4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3200" spc="-53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ru-RU" sz="3200" spc="-23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ь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3200" spc="-26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ры,</a:t>
            </a:r>
            <a:r>
              <a:rPr lang="ru-RU" sz="3200" spc="229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соц</a:t>
            </a:r>
            <a:r>
              <a:rPr lang="ru-RU" sz="3200" spc="4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3200" spc="8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ru-RU" sz="3200" spc="4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ьн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ой</a:t>
            </a:r>
            <a:r>
              <a:rPr lang="ru-RU" sz="3200" spc="229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spc="4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3200" spc="-8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щ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иты</a:t>
            </a:r>
            <a:r>
              <a:rPr lang="ru-RU" sz="3200" spc="233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spc="4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3200" spc="4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ел</a:t>
            </a:r>
            <a:r>
              <a:rPr lang="ru-RU" sz="3200" spc="-4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3200" spc="4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ни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</a:t>
            </a:r>
            <a:r>
              <a:rPr lang="ru-RU" sz="3200" spc="233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3200" spc="229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spc="4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ел</a:t>
            </a:r>
            <a:r>
              <a:rPr lang="ru-RU" sz="3200" spc="-4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ь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ю</a:t>
            </a:r>
            <a:r>
              <a:rPr lang="ru-RU" sz="3200" spc="233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</a:t>
            </a:r>
            <a:r>
              <a:rPr lang="ru-RU" sz="3200" spc="8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</a:t>
            </a:r>
            <a:r>
              <a:rPr lang="ru-RU" sz="3200" spc="-1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</a:t>
            </a:r>
            <a:r>
              <a:rPr lang="ru-RU" sz="3200" spc="-4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ния</a:t>
            </a:r>
            <a:r>
              <a:rPr lang="ru-RU" sz="3200" spc="233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3200" spc="-1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ди</a:t>
            </a:r>
            <a:r>
              <a:rPr lang="ru-RU" sz="3200" spc="-4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3200" spc="23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-соц</a:t>
            </a:r>
            <a:r>
              <a:rPr lang="ru-RU" sz="3200" spc="4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иа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ru-RU" sz="3200" spc="4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ьн</a:t>
            </a:r>
            <a:r>
              <a:rPr lang="ru-RU" sz="3200" spc="-4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й, </a:t>
            </a:r>
            <a:r>
              <a:rPr lang="ru-RU" sz="3200" spc="4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3200" spc="-4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3200" spc="-3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3200" spc="-1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ло</a:t>
            </a:r>
            <a:r>
              <a:rPr lang="ru-RU" sz="3200" spc="4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3200" spc="-4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3200" spc="-1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</a:t>
            </a:r>
            <a:r>
              <a:rPr lang="ru-RU" sz="3200" spc="-19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огич</a:t>
            </a:r>
            <a:r>
              <a:rPr lang="ru-RU" sz="3200" spc="1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3200" spc="-38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ой и</a:t>
            </a:r>
            <a:r>
              <a:rPr lang="ru-RU" sz="3200" spc="4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spc="-4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3200" spc="-6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ru-RU" sz="3200" spc="-34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ь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3200" spc="-4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рной</a:t>
            </a:r>
            <a:r>
              <a:rPr lang="ru-RU" sz="3200" spc="4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</a:t>
            </a:r>
            <a:r>
              <a:rPr lang="ru-RU" sz="3200" spc="-26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3200" spc="-8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держки</a:t>
            </a:r>
            <a:r>
              <a:rPr lang="ru-RU" sz="3200" spc="4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детей</a:t>
            </a:r>
            <a:r>
              <a:rPr lang="ru-RU" sz="3200" spc="-4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 О</a:t>
            </a:r>
            <a:r>
              <a:rPr lang="ru-RU" sz="3200" spc="-8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 и </a:t>
            </a:r>
            <a:r>
              <a:rPr lang="ru-RU" sz="3200" spc="4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3200" spc="8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3200" spc="-23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дителе</a:t>
            </a:r>
            <a:r>
              <a:rPr lang="ru-RU" sz="3200" spc="4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й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900"/>
              </a:lnSpc>
            </a:pP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018824"/>
      </p:ext>
    </p:extLst>
  </p:cSld>
  <p:clrMapOvr>
    <a:masterClrMapping/>
  </p:clrMapOvr>
  <p:transition spd="med">
    <p:wipe dir="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3401C3E-6913-40A6-AECF-38467BEE20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</a:t>
            </a:r>
            <a:r>
              <a:rPr lang="ru-RU" sz="4000" spc="4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Е</a:t>
            </a:r>
            <a:r>
              <a:rPr lang="ru-RU" sz="4000" spc="-19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</a:t>
            </a:r>
            <a:r>
              <a:rPr lang="ru-RU" sz="4000" spc="-113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ru-RU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Л</a:t>
            </a:r>
            <a:r>
              <a:rPr lang="ru-RU" sz="4000" spc="-79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Ь</a:t>
            </a:r>
            <a:r>
              <a:rPr lang="ru-RU" sz="4000" spc="-56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</a:t>
            </a:r>
            <a:r>
              <a:rPr lang="ru-RU" sz="4000" spc="-94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</a:t>
            </a:r>
            <a:r>
              <a:rPr lang="ru-RU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ТЫ РЕАЛ</a:t>
            </a:r>
            <a:r>
              <a:rPr lang="ru-RU" sz="4000" spc="-4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4000" spc="4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</a:t>
            </a:r>
            <a:r>
              <a:rPr lang="ru-RU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АЦИИ П</a:t>
            </a:r>
            <a:r>
              <a:rPr lang="ru-RU" sz="4000" spc="8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</a:t>
            </a:r>
            <a:r>
              <a:rPr lang="ru-RU" sz="4000" spc="4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Е</a:t>
            </a:r>
            <a:r>
              <a:rPr lang="ru-RU" sz="4000" spc="8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</a:t>
            </a:r>
            <a:r>
              <a:rPr lang="ru-RU" sz="4000" spc="-53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</a:t>
            </a:r>
            <a:r>
              <a:rPr lang="ru-RU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</a:t>
            </a: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</a:rPr>
              <a:t/>
            </a:r>
            <a:br>
              <a:rPr lang="ru-RU" sz="1600" dirty="0">
                <a:latin typeface="Calibri" panose="020F0502020204030204" pitchFamily="34" charset="0"/>
                <a:ea typeface="Calibri" panose="020F0502020204030204" pitchFamily="34" charset="0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A16DB99-2F29-4FEE-8782-E82C2E5F4F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ru-RU" b="1" dirty="0"/>
              <a:t>Педагоги образовательных организаций , реализующих инклюзивное образование:</a:t>
            </a:r>
          </a:p>
          <a:p>
            <a:r>
              <a:rPr lang="ru-RU" dirty="0"/>
              <a:t>1. </a:t>
            </a:r>
            <a:r>
              <a:rPr lang="ru-RU" dirty="0" err="1"/>
              <a:t>Стажировочная</a:t>
            </a:r>
            <a:r>
              <a:rPr lang="ru-RU" dirty="0"/>
              <a:t> площадка для педагогов сельских школ ряда территорий Пермского края, работающих с обучающимися с ограниченными возможностями здоровья.</a:t>
            </a:r>
          </a:p>
          <a:p>
            <a:r>
              <a:rPr lang="ru-RU" dirty="0"/>
              <a:t>2.	 Повышение компетентности педагогов при организации образовательного процесса в инклюзивных классах сельских школ ряда территорий Пермского края.</a:t>
            </a:r>
          </a:p>
          <a:p>
            <a:r>
              <a:rPr lang="ru-RU" dirty="0"/>
              <a:t>Дети с ограниченными возможностями здоровья, обучающиеся в инклюзивных классах: 1. Оптимальные специальные условия в сельских школах для обучения детей с ограниченными     возможностями     здоровья     в     соответствии с ФГОС      </a:t>
            </a:r>
          </a:p>
          <a:p>
            <a:pPr marL="0" indent="0">
              <a:buNone/>
            </a:pPr>
            <a:r>
              <a:rPr lang="ru-RU" b="1" dirty="0"/>
              <a:t>Родители детей с ограниченными возможностями здоровья:</a:t>
            </a:r>
          </a:p>
          <a:p>
            <a:r>
              <a:rPr lang="ru-RU" dirty="0"/>
              <a:t>1.	</a:t>
            </a:r>
            <a:r>
              <a:rPr lang="ru-RU" dirty="0" err="1"/>
              <a:t>on-line</a:t>
            </a:r>
            <a:r>
              <a:rPr lang="ru-RU" dirty="0"/>
              <a:t> консультирование различными специалистами ресурсного центра.</a:t>
            </a:r>
          </a:p>
          <a:p>
            <a:r>
              <a:rPr lang="ru-RU" dirty="0"/>
              <a:t>2. Обучающие курсы о психолого-педагогических особенностях детей с ОВЗ, способах взаимодействия и ухода за ними, методах обучения и оказания коррекционной помощи.</a:t>
            </a:r>
          </a:p>
          <a:p>
            <a:pPr marL="0" indent="0">
              <a:buNone/>
            </a:pPr>
            <a:r>
              <a:rPr lang="ru-RU" b="1" dirty="0"/>
              <a:t>Администрация школ ряда территорий Пермского края:</a:t>
            </a:r>
          </a:p>
          <a:p>
            <a:r>
              <a:rPr lang="ru-RU" dirty="0"/>
              <a:t>1. Консультации и стажировки по организации доступной образовательной среды, инклюзивного образовательного процесса, по разработке локальной нормативной документации.</a:t>
            </a:r>
          </a:p>
          <a:p>
            <a:r>
              <a:rPr lang="ru-RU" dirty="0"/>
              <a:t>Органы управления образование региона</a:t>
            </a:r>
          </a:p>
          <a:p>
            <a:r>
              <a:rPr lang="ru-RU" dirty="0"/>
              <a:t>1. Разработанная модель дистанционного методического сопровождения сельских школ ряда территорий Пермского края в контексте работы с детьми с ограниченными возможностями здоровья в условиях инклюзивных классов с методическими рекомендациями по ее реализации.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26821715"/>
      </p:ext>
    </p:extLst>
  </p:cSld>
  <p:clrMapOvr>
    <a:masterClrMapping/>
  </p:clrMapOvr>
  <p:transition spd="med">
    <p:wipe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B6D01610-ADD1-458E-B0FB-5A85AA224E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Проблема</a:t>
            </a:r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xmlns="" id="{4B28BBB8-23AA-47B2-B645-7BB72F9167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В связи с принятием Федерального Закона № 273 « Об образовании в РФ» дети с ОВЗ получили официальное право обучения в массовых школах по месту жительства, а с утверждением ФГОС НОО ОВЗ и ФГОС УО для таких детей должны быть созданы специальные образовательные условия, которые способствуют созданию оптимальных для обучения в любой образовательной организации.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wipe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0301995-AB78-4745-94AF-2635E58535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Проблема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3314713-54BC-48B8-9BB9-3836A6646D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Однако такому обстоятельству вовсе не рады учителя, работающие в массовых школах. Здесь возникают проблемы в связанные с их подготовкой к работе с данным контингентом обучающихся и, как было сказано ранее, создания необходимых специальных образовательных условий. Все дело в том что педагоги работающие в массовых, особенно в сельских школах, в большинстве своем не имеют специальной подготовки для работы с детьми с ОВЗ различных нозологий,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5051240"/>
      </p:ext>
    </p:extLst>
  </p:cSld>
  <p:clrMapOvr>
    <a:masterClrMapping/>
  </p:clrMapOvr>
  <p:transition spd="med">
    <p:wipe dir="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26C2449-826E-4F6F-BE2A-B81FCBB5B8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Проблема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A04F70D-7F9E-4D12-80F8-0CEFF52A8A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Учитывая все более возрастающую нагрузку на педагогов, у них возрастает негативное отношение к процессу инклюзивного обучения. Отсюда, важнейший процесс инклюзивного обучения детей с ОВЗ превращается в нечто формальное, а дети с ОВЗ оказываются на задворках «общедоступного и равного образования».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96943606"/>
      </p:ext>
    </p:extLst>
  </p:cSld>
  <p:clrMapOvr>
    <a:masterClrMapping/>
  </p:clrMapOvr>
  <p:transition spd="med">
    <p:wipe dir="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26AFC56-416E-411E-A3BF-A9276B2E0C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Сотрудничество массовой и специальной школы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130C6A1-F124-4D45-BC67-90054D3F36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/>
              <a:t>1 На этапе становления инклюзивной школы, специальная школа может познакомить пе6дагогический коллектив с принципами специального образования, с особенностями комплексного сопровождения детей с проблемами развития, с разработкой адаптированной образовательной программы. </a:t>
            </a:r>
          </a:p>
          <a:p>
            <a:r>
              <a:rPr lang="ru-RU" dirty="0"/>
              <a:t>2. Специальную школу можно рассматривать, как вариант для воспитания и обучения детей, встретивших непреодолимые трудности в инклюзивном образовании. Такая школа может также рассматриваться как своеобразный плацдарм на пути аномального ребенка в инклюзию. </a:t>
            </a:r>
          </a:p>
          <a:p>
            <a:r>
              <a:rPr lang="ru-RU" dirty="0"/>
              <a:t>3. Специальная (коррекционная) школа может быть </a:t>
            </a:r>
            <a:r>
              <a:rPr lang="ru-RU" dirty="0" err="1"/>
              <a:t>стажировочной</a:t>
            </a:r>
            <a:r>
              <a:rPr lang="ru-RU" dirty="0"/>
              <a:t> площадкой для инклюзивной школы, при которой бы педагоги могли развивать компетентности работы с ребенком с ОВЗ.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8299092"/>
      </p:ext>
    </p:extLst>
  </p:cSld>
  <p:clrMapOvr>
    <a:masterClrMapping/>
  </p:clrMapOvr>
  <p:transition spd="med">
    <p:wipe dir="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02BD86F-9992-4A2A-9064-96FC56B864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Теоретическое обоснование проекта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8CFCEFA-E48B-4EBB-AAEF-6B9EDAB7C0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Изучив литературные источники, в том числе и зарубежные (Де </a:t>
            </a:r>
            <a:r>
              <a:rPr lang="ru-RU" dirty="0" err="1"/>
              <a:t>Боэр</a:t>
            </a:r>
            <a:r>
              <a:rPr lang="ru-RU" dirty="0"/>
              <a:t> А., </a:t>
            </a:r>
            <a:r>
              <a:rPr lang="ru-RU" dirty="0" err="1"/>
              <a:t>Пийл</a:t>
            </a:r>
            <a:r>
              <a:rPr lang="ru-RU" dirty="0"/>
              <a:t> С.-Дж., </a:t>
            </a:r>
            <a:r>
              <a:rPr lang="ru-RU" dirty="0" err="1"/>
              <a:t>Миннаэрт</a:t>
            </a:r>
            <a:r>
              <a:rPr lang="ru-RU" dirty="0"/>
              <a:t> А. </a:t>
            </a:r>
            <a:r>
              <a:rPr lang="ru-RU" dirty="0" err="1"/>
              <a:t>Скорджи</a:t>
            </a:r>
            <a:r>
              <a:rPr lang="ru-RU" dirty="0"/>
              <a:t> К.) нами был предложен проект созданию ресурсного центра инклюзивного образования для школ г Перми и Пермского края. «Школа для всех»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13763867"/>
      </p:ext>
    </p:extLst>
  </p:cSld>
  <p:clrMapOvr>
    <a:masterClrMapping/>
  </p:clrMapOvr>
  <p:transition spd="med">
    <p:wipe dir="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80973FE-38DA-4CD4-9558-7BE60A9A8B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Сетевое взаимодействие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A3A2131-1364-4C6D-8262-D868732A56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Под </a:t>
            </a:r>
            <a:r>
              <a:rPr lang="ru-RU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сетевым взаимодействием 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мы понимаем способ деятельности по совместному использованию информационных, инновационных, методических и кадровых ресурсов.</a:t>
            </a: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Сетевое взаимодействие 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это такая система предоставления образовательных услуг, в рамках которой обучающиеся могут выбирать свои индивидуальные траектории освоения образовательных программ из того набора образовательных ресурсов, которые доступны им как в рамках одного общеобразовательного учреждения, так и в рамках комплекса учреждений и организаций, оказывающих образовательные услуги. </a:t>
            </a: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37726178"/>
      </p:ext>
    </p:extLst>
  </p:cSld>
  <p:clrMapOvr>
    <a:masterClrMapping/>
  </p:clrMapOvr>
  <p:transition spd="med">
    <p:wipe dir="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239FC80-7BE8-4001-B85D-F3FC8B7CF7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Эффект сетевого взаимодействия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E47B777-1E84-4184-969E-2A4B7F36BC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indent="0" algn="just">
              <a:buNone/>
            </a:pP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Эффект взаимодействия образовательных учреждений в сети позволяет на практике:</a:t>
            </a:r>
            <a:endParaRPr lang="ru-RU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57175" indent="-257175" algn="just">
              <a:buFont typeface="Symbol" panose="05050102010706020507" pitchFamily="18" charset="2"/>
              <a:buChar char=""/>
            </a:pP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добиться вместе того, чего нельзя добиться поодиночке;</a:t>
            </a:r>
            <a:endParaRPr lang="ru-RU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57175" indent="-257175" algn="just">
              <a:buFont typeface="Symbol" panose="05050102010706020507" pitchFamily="18" charset="2"/>
              <a:buChar char=""/>
            </a:pP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усилить взаимопомощь;</a:t>
            </a:r>
            <a:endParaRPr lang="ru-RU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57175" indent="-257175" algn="just">
              <a:buFont typeface="Symbol" panose="05050102010706020507" pitchFamily="18" charset="2"/>
              <a:buChar char=""/>
            </a:pP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оказывать влияние на другие организации и учреждения — как внутри сети, так и за её пределами;</a:t>
            </a:r>
            <a:endParaRPr lang="ru-RU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57175" indent="-257175" algn="just">
              <a:buFont typeface="Symbol" panose="05050102010706020507" pitchFamily="18" charset="2"/>
              <a:buChar char=""/>
            </a:pP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избегать ненужного дублирования и бессмысленной траты имеющихся средств   и ресурсов;</a:t>
            </a:r>
            <a:endParaRPr lang="ru-RU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57175" indent="-257175" algn="just">
              <a:buFont typeface="Symbol" panose="05050102010706020507" pitchFamily="18" charset="2"/>
              <a:buChar char=""/>
            </a:pP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обеспечить обмен идеями, мнениями, опытом и технологиями;</a:t>
            </a:r>
            <a:endParaRPr lang="ru-RU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57175" indent="-257175" algn="just">
              <a:buFont typeface="Symbol" panose="05050102010706020507" pitchFamily="18" charset="2"/>
              <a:buChar char=""/>
            </a:pP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объединить административные, финансовые, кадровые и другие ресурсы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1901496"/>
      </p:ext>
    </p:extLst>
  </p:cSld>
  <p:clrMapOvr>
    <a:masterClrMapping/>
  </p:clrMapOvr>
  <p:transition spd="med">
    <p:wipe dir="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A5B1D59-A628-4ECB-8C11-B414202488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Организация сетевого взаимодействия на примере проекта «Школа для всех»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9EC29D8-448D-4313-B025-CE11B01073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sz="3200" spc="4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</a:t>
            </a:r>
            <a:r>
              <a:rPr lang="ru-RU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еятел</a:t>
            </a:r>
            <a:r>
              <a:rPr lang="ru-RU" sz="3200" spc="4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ьн</a:t>
            </a:r>
            <a:r>
              <a:rPr lang="ru-RU" sz="3200" spc="1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сть</a:t>
            </a:r>
            <a:r>
              <a:rPr lang="ru-RU" sz="3200" spc="199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</a:t>
            </a:r>
            <a:r>
              <a:rPr lang="ru-RU" sz="3200" spc="23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е</a:t>
            </a:r>
            <a:r>
              <a:rPr lang="ru-RU" sz="3200" spc="4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</a:t>
            </a:r>
            <a:r>
              <a:rPr lang="ru-RU" sz="3200" spc="-1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ru-RU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</a:t>
            </a:r>
            <a:r>
              <a:rPr lang="ru-RU" sz="3200" spc="-4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</a:t>
            </a:r>
            <a:r>
              <a:rPr lang="ru-RU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но</a:t>
            </a:r>
            <a:r>
              <a:rPr lang="ru-RU" sz="3200" spc="-1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</a:t>
            </a:r>
            <a:r>
              <a:rPr lang="ru-RU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3200" spc="19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spc="4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ц</a:t>
            </a:r>
            <a:r>
              <a:rPr lang="ru-RU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</a:t>
            </a:r>
            <a:r>
              <a:rPr lang="ru-RU" sz="3200" spc="4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</a:t>
            </a:r>
            <a:r>
              <a:rPr lang="ru-RU" sz="3200" spc="8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</a:t>
            </a:r>
            <a:r>
              <a:rPr lang="ru-RU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ра,</a:t>
            </a:r>
            <a:r>
              <a:rPr lang="ru-RU" sz="3200" spc="229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spc="-23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</a:t>
            </a:r>
            <a:r>
              <a:rPr lang="ru-RU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Ш</a:t>
            </a:r>
            <a:r>
              <a:rPr lang="ru-RU" sz="3200" spc="-38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</a:t>
            </a:r>
            <a:r>
              <a:rPr lang="ru-RU" sz="3200" spc="-1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ла</a:t>
            </a:r>
            <a:r>
              <a:rPr lang="ru-RU" sz="3200" spc="19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</a:t>
            </a:r>
            <a:r>
              <a:rPr lang="ru-RU" sz="3200" spc="1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л</a:t>
            </a:r>
            <a:r>
              <a:rPr lang="ru-RU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я</a:t>
            </a:r>
            <a:r>
              <a:rPr lang="ru-RU" sz="3200" spc="19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z="3200" spc="4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</a:t>
            </a:r>
            <a:r>
              <a:rPr lang="ru-RU" sz="3200" spc="-8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е</a:t>
            </a:r>
            <a:r>
              <a:rPr lang="ru-RU" sz="3200" spc="26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х</a:t>
            </a:r>
            <a:r>
              <a:rPr lang="ru-RU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»</a:t>
            </a:r>
            <a:r>
              <a:rPr lang="ru-RU" sz="3200" spc="173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spc="4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</a:t>
            </a:r>
            <a:r>
              <a:rPr lang="ru-RU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</a:t>
            </a:r>
            <a:r>
              <a:rPr lang="ru-RU" sz="3200" spc="203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</a:t>
            </a:r>
            <a:r>
              <a:rPr lang="ru-RU" sz="3200" spc="19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spc="8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</a:t>
            </a:r>
            <a:r>
              <a:rPr lang="ru-RU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</a:t>
            </a:r>
            <a:r>
              <a:rPr lang="ru-RU" sz="3200" spc="-19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</a:t>
            </a:r>
            <a:r>
              <a:rPr lang="ru-RU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мь</a:t>
            </a:r>
            <a:r>
              <a:rPr lang="ru-RU" sz="3200" spc="19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3200" spc="21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ряд</a:t>
            </a:r>
            <a:r>
              <a:rPr lang="ru-RU" sz="3200" spc="19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территорий П</a:t>
            </a:r>
            <a:r>
              <a:rPr lang="ru-RU" sz="3200" spc="-4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е</a:t>
            </a:r>
            <a:r>
              <a:rPr lang="ru-RU" sz="3200" spc="-1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</a:t>
            </a:r>
            <a:r>
              <a:rPr lang="ru-RU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мс</a:t>
            </a:r>
            <a:r>
              <a:rPr lang="ru-RU" sz="3200" spc="-4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</a:t>
            </a:r>
            <a:r>
              <a:rPr lang="ru-RU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3200" spc="-1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</a:t>
            </a:r>
            <a:r>
              <a:rPr lang="ru-RU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3200" spc="383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spc="4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</a:t>
            </a:r>
            <a:r>
              <a:rPr lang="ru-RU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рая</a:t>
            </a:r>
            <a:r>
              <a:rPr lang="ru-RU" sz="3200" spc="383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через</a:t>
            </a:r>
            <a:r>
              <a:rPr lang="ru-RU" sz="3200" spc="398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со</a:t>
            </a:r>
            <a:r>
              <a:rPr lang="ru-RU" sz="3200" spc="-1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</a:t>
            </a:r>
            <a:r>
              <a:rPr lang="ru-RU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</a:t>
            </a:r>
            <a:r>
              <a:rPr lang="ru-RU" sz="3200" spc="-4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</a:t>
            </a:r>
            <a:r>
              <a:rPr lang="ru-RU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</a:t>
            </a:r>
            <a:r>
              <a:rPr lang="ru-RU" sz="3200" spc="4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</a:t>
            </a:r>
            <a:r>
              <a:rPr lang="ru-RU" sz="3200" spc="383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</a:t>
            </a:r>
            <a:r>
              <a:rPr lang="ru-RU" sz="3200" spc="-23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</a:t>
            </a:r>
            <a:r>
              <a:rPr lang="ru-RU" sz="3200" spc="-4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е</a:t>
            </a:r>
            <a:r>
              <a:rPr lang="ru-RU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ли</a:t>
            </a:r>
            <a:r>
              <a:rPr lang="ru-RU" sz="3200" spc="39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ди</a:t>
            </a:r>
            <a:r>
              <a:rPr lang="ru-RU" sz="3200" spc="-4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</a:t>
            </a:r>
            <a:r>
              <a:rPr lang="ru-RU" sz="3200" spc="8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</a:t>
            </a:r>
            <a:r>
              <a:rPr lang="ru-RU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ан</a:t>
            </a:r>
            <a:r>
              <a:rPr lang="ru-RU" sz="3200" spc="4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ци</a:t>
            </a:r>
            <a:r>
              <a:rPr lang="ru-RU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онно</a:t>
            </a:r>
            <a:r>
              <a:rPr lang="ru-RU" sz="3200" spc="-1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</a:t>
            </a:r>
            <a:r>
              <a:rPr lang="ru-RU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3200" spc="383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ме</a:t>
            </a:r>
            <a:r>
              <a:rPr lang="ru-RU" sz="3200" spc="-4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</a:t>
            </a:r>
            <a:r>
              <a:rPr lang="ru-RU" sz="3200" spc="-26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3200" spc="-8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</a:t>
            </a:r>
            <a:r>
              <a:rPr lang="ru-RU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ич</a:t>
            </a:r>
            <a:r>
              <a:rPr lang="ru-RU" sz="3200" spc="8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е</a:t>
            </a:r>
            <a:r>
              <a:rPr lang="ru-RU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</a:t>
            </a:r>
            <a:r>
              <a:rPr lang="ru-RU" sz="3200" spc="-38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</a:t>
            </a:r>
            <a:r>
              <a:rPr lang="ru-RU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3200" spc="-19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</a:t>
            </a:r>
            <a:r>
              <a:rPr lang="ru-RU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3200" spc="383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сопров</a:t>
            </a:r>
            <a:r>
              <a:rPr lang="ru-RU" sz="3200" spc="-19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жд</a:t>
            </a:r>
            <a:r>
              <a:rPr lang="ru-RU" sz="3200" spc="-4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е</a:t>
            </a:r>
            <a:r>
              <a:rPr lang="ru-RU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ния обра</a:t>
            </a:r>
            <a:r>
              <a:rPr lang="ru-RU" sz="3200" spc="-4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</a:t>
            </a:r>
            <a:r>
              <a:rPr lang="ru-RU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3200" spc="-1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z="3200" spc="-3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</a:t>
            </a:r>
            <a:r>
              <a:rPr lang="ru-RU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тель</a:t>
            </a:r>
            <a:r>
              <a:rPr lang="ru-RU" sz="3200" spc="4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</a:t>
            </a:r>
            <a:r>
              <a:rPr lang="ru-RU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3200" spc="-1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</a:t>
            </a:r>
            <a:r>
              <a:rPr lang="ru-RU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3200" spc="15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spc="4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</a:t>
            </a:r>
            <a:r>
              <a:rPr lang="ru-RU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ро</a:t>
            </a:r>
            <a:r>
              <a:rPr lang="ru-RU" sz="3200" spc="-8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ц</a:t>
            </a:r>
            <a:r>
              <a:rPr lang="ru-RU" sz="3200" spc="8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е</a:t>
            </a:r>
            <a:r>
              <a:rPr lang="ru-RU" sz="3200" spc="4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сс</a:t>
            </a:r>
            <a:r>
              <a:rPr lang="ru-RU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а,</a:t>
            </a:r>
            <a:r>
              <a:rPr lang="ru-RU" sz="3200" spc="15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</a:t>
            </a:r>
            <a:r>
              <a:rPr lang="ru-RU" sz="3200" spc="15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spc="1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</a:t>
            </a:r>
            <a:r>
              <a:rPr lang="ru-RU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ак</a:t>
            </a:r>
            <a:r>
              <a:rPr lang="ru-RU" sz="3200" spc="-8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ж</a:t>
            </a:r>
            <a:r>
              <a:rPr lang="ru-RU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</a:t>
            </a:r>
            <a:r>
              <a:rPr lang="ru-RU" sz="3200" spc="146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че</a:t>
            </a:r>
            <a:r>
              <a:rPr lang="ru-RU" sz="3200" spc="4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ре</a:t>
            </a:r>
            <a:r>
              <a:rPr lang="ru-RU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</a:t>
            </a:r>
            <a:r>
              <a:rPr lang="ru-RU" sz="3200" spc="154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</a:t>
            </a:r>
            <a:r>
              <a:rPr lang="ru-RU" sz="3200" spc="1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е</a:t>
            </a:r>
            <a:r>
              <a:rPr lang="ru-RU" sz="3200" spc="4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</a:t>
            </a:r>
            <a:r>
              <a:rPr lang="ru-RU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</a:t>
            </a:r>
            <a:r>
              <a:rPr lang="ru-RU" sz="3200" spc="8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3200" spc="4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</a:t>
            </a:r>
            <a:r>
              <a:rPr lang="ru-RU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ацию</a:t>
            </a:r>
            <a:r>
              <a:rPr lang="ru-RU" sz="3200" spc="15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spc="-4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мас</a:t>
            </a:r>
            <a:r>
              <a:rPr lang="ru-RU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те</a:t>
            </a:r>
            <a:r>
              <a:rPr lang="ru-RU" sz="3200" spc="19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</a:t>
            </a:r>
            <a:r>
              <a:rPr lang="ru-RU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-классов,</a:t>
            </a:r>
            <a:r>
              <a:rPr lang="ru-RU" sz="3200" spc="15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spc="1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</a:t>
            </a:r>
            <a:r>
              <a:rPr lang="ru-RU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рен</a:t>
            </a:r>
            <a:r>
              <a:rPr lang="ru-RU" sz="3200" spc="4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</a:t>
            </a:r>
            <a:r>
              <a:rPr lang="ru-RU" sz="3200" spc="-19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</a:t>
            </a:r>
            <a:r>
              <a:rPr lang="ru-RU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ов,</a:t>
            </a:r>
            <a:r>
              <a:rPr lang="ru-RU" sz="3200" spc="146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кр</a:t>
            </a:r>
            <a:r>
              <a:rPr lang="ru-RU" sz="3200" spc="-26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ru-RU" sz="3200" spc="-4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</a:t>
            </a:r>
            <a:r>
              <a:rPr lang="ru-RU" sz="3200" spc="4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л</a:t>
            </a:r>
            <a:r>
              <a:rPr lang="ru-RU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ых с</a:t>
            </a:r>
            <a:r>
              <a:rPr lang="ru-RU" sz="3200" spc="-8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то</a:t>
            </a:r>
            <a:r>
              <a:rPr lang="ru-RU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лов,</a:t>
            </a:r>
            <a:r>
              <a:rPr lang="ru-RU" sz="3200" spc="308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spc="4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</a:t>
            </a:r>
            <a:r>
              <a:rPr lang="ru-RU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</a:t>
            </a:r>
            <a:r>
              <a:rPr lang="ru-RU" sz="3200" spc="-26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</a:t>
            </a:r>
            <a:r>
              <a:rPr lang="ru-RU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</a:t>
            </a:r>
            <a:r>
              <a:rPr lang="ru-RU" sz="3200" spc="-38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</a:t>
            </a:r>
            <a:r>
              <a:rPr lang="ru-RU" sz="3200" spc="1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ср</a:t>
            </a:r>
            <a:r>
              <a:rPr lang="ru-RU" sz="3200" spc="-26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3200" spc="-4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ч</a:t>
            </a:r>
            <a:r>
              <a:rPr lang="ru-RU" sz="3200" spc="4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</a:t>
            </a:r>
            <a:r>
              <a:rPr lang="ru-RU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ых</a:t>
            </a:r>
            <a:r>
              <a:rPr lang="ru-RU" sz="3200" spc="319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</a:t>
            </a:r>
            <a:r>
              <a:rPr lang="ru-RU" sz="3200" spc="1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</a:t>
            </a:r>
            <a:r>
              <a:rPr lang="ru-RU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ажиро</a:t>
            </a:r>
            <a:r>
              <a:rPr lang="ru-RU" sz="3200" spc="-8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ок,</a:t>
            </a:r>
            <a:r>
              <a:rPr lang="ru-RU" sz="3200" spc="31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spc="4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</a:t>
            </a:r>
            <a:r>
              <a:rPr lang="ru-RU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</a:t>
            </a:r>
            <a:r>
              <a:rPr lang="ru-RU" sz="3200" spc="31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spc="-38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</a:t>
            </a:r>
            <a:r>
              <a:rPr lang="ru-RU" sz="3200" spc="-1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3200" spc="-4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</a:t>
            </a:r>
            <a:r>
              <a:rPr lang="ru-RU" sz="3200" spc="-1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рых</a:t>
            </a:r>
            <a:r>
              <a:rPr lang="ru-RU" sz="3200" spc="319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spc="4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</a:t>
            </a:r>
            <a:r>
              <a:rPr lang="ru-RU" sz="3200" spc="-8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е</a:t>
            </a:r>
            <a:r>
              <a:rPr lang="ru-RU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</a:t>
            </a:r>
            <a:r>
              <a:rPr lang="ru-RU" sz="3200" spc="-4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</a:t>
            </a:r>
            <a:r>
              <a:rPr lang="ru-RU" sz="3200" spc="-1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</a:t>
            </a:r>
            <a:r>
              <a:rPr lang="ru-RU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3200" spc="-1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</a:t>
            </a:r>
            <a:r>
              <a:rPr lang="ru-RU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3200" spc="31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базов</a:t>
            </a:r>
            <a:r>
              <a:rPr lang="ru-RU" sz="3200" spc="-4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ы</a:t>
            </a:r>
            <a:r>
              <a:rPr lang="ru-RU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х</a:t>
            </a:r>
            <a:r>
              <a:rPr lang="ru-RU" sz="3200" spc="31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ш</a:t>
            </a:r>
            <a:r>
              <a:rPr lang="ru-RU" sz="3200" spc="-38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</a:t>
            </a:r>
            <a:r>
              <a:rPr lang="ru-RU" sz="3200" spc="-8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</a:t>
            </a:r>
            <a:r>
              <a:rPr lang="ru-RU" sz="3200" spc="31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</a:t>
            </a:r>
            <a:r>
              <a:rPr lang="ru-RU" sz="3200" spc="1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3200" spc="4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се</a:t>
            </a:r>
            <a:r>
              <a:rPr lang="ru-RU" sz="3200" spc="-4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</a:t>
            </a:r>
            <a:r>
              <a:rPr lang="ru-RU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или</a:t>
            </a:r>
            <a:r>
              <a:rPr lang="ru-RU" sz="3200" spc="323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spc="-1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ru-RU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рок</a:t>
            </a:r>
            <a:r>
              <a:rPr lang="ru-RU" sz="3200" spc="4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вн</a:t>
            </a:r>
            <a:r>
              <a:rPr lang="ru-RU" sz="3200" spc="-4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е</a:t>
            </a:r>
            <a:r>
              <a:rPr lang="ru-RU" sz="3200" spc="-19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ru-RU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</a:t>
            </a:r>
            <a:r>
              <a:rPr lang="ru-RU" sz="3200" spc="-26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3200" spc="-4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ч</a:t>
            </a:r>
            <a:r>
              <a:rPr lang="ru-RU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ные</a:t>
            </a:r>
            <a:r>
              <a:rPr lang="ru-RU" sz="3200" spc="48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мероприят</a:t>
            </a:r>
            <a:r>
              <a:rPr lang="ru-RU" sz="3200" spc="4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ия,</a:t>
            </a:r>
            <a:r>
              <a:rPr lang="ru-RU" sz="3200" spc="476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spc="4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</a:t>
            </a:r>
            <a:r>
              <a:rPr lang="ru-RU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ами</a:t>
            </a:r>
            <a:r>
              <a:rPr lang="ru-RU" sz="3200" spc="476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spc="4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</a:t>
            </a:r>
            <a:r>
              <a:rPr lang="ru-RU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ро</a:t>
            </a:r>
            <a:r>
              <a:rPr lang="ru-RU" sz="3200" spc="-8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z="3200" spc="-1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е</a:t>
            </a:r>
            <a:r>
              <a:rPr lang="ru-RU" sz="3200" spc="8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ли</a:t>
            </a:r>
            <a:r>
              <a:rPr lang="ru-RU" sz="3200" spc="484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spc="-1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ru-RU" sz="3200" spc="4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</a:t>
            </a:r>
            <a:r>
              <a:rPr lang="ru-RU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3200" spc="4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</a:t>
            </a:r>
            <a:r>
              <a:rPr lang="ru-RU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3200" spc="48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</a:t>
            </a:r>
            <a:r>
              <a:rPr lang="ru-RU" sz="3200" spc="472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разл</a:t>
            </a:r>
            <a:r>
              <a:rPr lang="ru-RU" sz="3200" spc="8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чными</a:t>
            </a:r>
            <a:r>
              <a:rPr lang="ru-RU" sz="3200" spc="476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spc="-1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</a:t>
            </a:r>
            <a:r>
              <a:rPr lang="ru-RU" sz="3200" spc="-3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</a:t>
            </a:r>
            <a:r>
              <a:rPr lang="ru-RU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те</a:t>
            </a:r>
            <a:r>
              <a:rPr lang="ru-RU" sz="3200" spc="-1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</a:t>
            </a:r>
            <a:r>
              <a:rPr lang="ru-RU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ориями</a:t>
            </a:r>
            <a:r>
              <a:rPr lang="ru-RU" sz="3200" spc="48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детей</a:t>
            </a:r>
            <a:r>
              <a:rPr lang="ru-RU" sz="3200" spc="476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 огран</a:t>
            </a:r>
            <a:r>
              <a:rPr lang="ru-RU" sz="3200" spc="4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ченными</a:t>
            </a:r>
            <a:r>
              <a:rPr lang="ru-RU" sz="3200" spc="-38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spc="-1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3200" spc="-4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зм</a:t>
            </a:r>
            <a:r>
              <a:rPr lang="ru-RU" sz="3200" spc="-19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3200" spc="-8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ж</a:t>
            </a:r>
            <a:r>
              <a:rPr lang="ru-RU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</a:t>
            </a:r>
            <a:r>
              <a:rPr lang="ru-RU" sz="3200" spc="1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</a:t>
            </a:r>
            <a:r>
              <a:rPr lang="ru-RU" sz="3200" spc="-4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</a:t>
            </a:r>
            <a:r>
              <a:rPr lang="ru-RU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ями</a:t>
            </a:r>
            <a:r>
              <a:rPr lang="ru-RU" sz="3200" spc="-4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spc="-1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</a:t>
            </a:r>
            <a:r>
              <a:rPr lang="ru-RU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доровья</a:t>
            </a:r>
            <a:r>
              <a:rPr lang="ru-RU" sz="3200" spc="-4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</a:t>
            </a:r>
            <a:r>
              <a:rPr lang="ru-RU" sz="3200" spc="-23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</a:t>
            </a:r>
            <a:r>
              <a:rPr lang="ru-RU" sz="3200" spc="-4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spc="-1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</a:t>
            </a:r>
            <a:r>
              <a:rPr lang="ru-RU" sz="3200" spc="-19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ru-RU" sz="3200" spc="-34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</a:t>
            </a:r>
            <a:r>
              <a:rPr lang="ru-RU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3200" spc="-1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z="3200" spc="-26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дс</a:t>
            </a:r>
            <a:r>
              <a:rPr lang="ru-RU" sz="3200" spc="4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</a:t>
            </a:r>
            <a:r>
              <a:rPr lang="ru-RU" sz="3200" spc="-4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z="3200" spc="-19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3200" spc="169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 </a:t>
            </a:r>
            <a:r>
              <a:rPr lang="ru-RU" sz="3200" spc="4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</a:t>
            </a:r>
            <a:r>
              <a:rPr lang="ru-RU" sz="3200" spc="-8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е</a:t>
            </a:r>
            <a:r>
              <a:rPr lang="ru-RU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да</a:t>
            </a:r>
            <a:r>
              <a:rPr lang="ru-RU" sz="3200" spc="-1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</a:t>
            </a:r>
            <a:r>
              <a:rPr lang="ru-RU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3200" spc="-19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</a:t>
            </a:r>
            <a:r>
              <a:rPr lang="ru-RU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3200" spc="8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z="3200" spc="4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-н</a:t>
            </a:r>
            <a:r>
              <a:rPr lang="ru-RU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ас</a:t>
            </a:r>
            <a:r>
              <a:rPr lang="ru-RU" sz="3200" spc="8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</a:t>
            </a:r>
            <a:r>
              <a:rPr lang="ru-RU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авни</a:t>
            </a:r>
            <a:r>
              <a:rPr lang="ru-RU" sz="3200" spc="-34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</a:t>
            </a:r>
            <a:r>
              <a:rPr lang="ru-RU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ов</a:t>
            </a:r>
            <a:r>
              <a:rPr lang="ru-RU" sz="3200" spc="-4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3200" spc="-4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</a:t>
            </a:r>
            <a:r>
              <a:rPr lang="ru-RU" sz="3200" spc="-34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</a:t>
            </a:r>
            <a:r>
              <a:rPr lang="ru-RU" sz="3200" spc="-19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ru-RU" sz="3200" spc="-4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ч</a:t>
            </a:r>
            <a:r>
              <a:rPr lang="ru-RU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но</a:t>
            </a:r>
            <a:r>
              <a:rPr lang="ru-RU" sz="3200" spc="-1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</a:t>
            </a:r>
            <a:r>
              <a:rPr lang="ru-RU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 р</a:t>
            </a:r>
            <a:r>
              <a:rPr lang="ru-RU" sz="3200" spc="-23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ru-RU" sz="3200" spc="-4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</a:t>
            </a:r>
            <a:r>
              <a:rPr lang="ru-RU" sz="3200" spc="4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3200" spc="-4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z="3200" spc="-26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дителя</a:t>
            </a:r>
            <a:r>
              <a:rPr lang="ru-RU" sz="3200" spc="158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</a:t>
            </a:r>
            <a:r>
              <a:rPr lang="ru-RU" sz="3200" spc="1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е</a:t>
            </a:r>
            <a:r>
              <a:rPr lang="ru-RU" sz="3200" spc="4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</a:t>
            </a:r>
            <a:r>
              <a:rPr lang="ru-RU" sz="3200" spc="-1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ru-RU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</a:t>
            </a:r>
            <a:r>
              <a:rPr lang="ru-RU" sz="3200" spc="-4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</a:t>
            </a:r>
            <a:r>
              <a:rPr lang="ru-RU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</a:t>
            </a:r>
            <a:r>
              <a:rPr lang="ru-RU" sz="3200" spc="4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го</a:t>
            </a:r>
            <a:r>
              <a:rPr lang="ru-RU" sz="3200" spc="158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spc="4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ц</a:t>
            </a:r>
            <a:r>
              <a:rPr lang="ru-RU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ен</a:t>
            </a:r>
            <a:r>
              <a:rPr lang="ru-RU" sz="3200" spc="1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</a:t>
            </a:r>
            <a:r>
              <a:rPr lang="ru-RU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ра.</a:t>
            </a:r>
            <a:r>
              <a:rPr lang="ru-RU" sz="3200" spc="158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r>
              <a:rPr lang="ru-RU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z="3200" spc="158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террито</a:t>
            </a:r>
            <a:r>
              <a:rPr lang="ru-RU" sz="3200" spc="-1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</a:t>
            </a:r>
            <a:r>
              <a:rPr lang="ru-RU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иях</a:t>
            </a:r>
            <a:r>
              <a:rPr lang="ru-RU" sz="3200" spc="16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spc="-23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</a:t>
            </a:r>
            <a:r>
              <a:rPr lang="ru-RU" sz="3200" spc="-83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ыли</a:t>
            </a:r>
            <a:r>
              <a:rPr lang="ru-RU" sz="3200" spc="158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выбраны</a:t>
            </a:r>
            <a:r>
              <a:rPr lang="ru-RU" sz="3200" spc="16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</a:t>
            </a:r>
            <a:r>
              <a:rPr lang="ru-RU" sz="3200" spc="8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</a:t>
            </a:r>
            <a:r>
              <a:rPr lang="ru-RU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зов</a:t>
            </a:r>
            <a:r>
              <a:rPr lang="ru-RU" sz="3200" spc="-4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ы</a:t>
            </a:r>
            <a:r>
              <a:rPr lang="ru-RU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</a:t>
            </a:r>
            <a:r>
              <a:rPr lang="ru-RU" sz="3200" spc="173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ш</a:t>
            </a:r>
            <a:r>
              <a:rPr lang="ru-RU" sz="3200" spc="-38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</a:t>
            </a:r>
            <a:r>
              <a:rPr lang="ru-RU" sz="3200" spc="-8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лы</a:t>
            </a:r>
            <a:r>
              <a:rPr lang="ru-RU" sz="3200" spc="154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spc="-38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</a:t>
            </a:r>
            <a:r>
              <a:rPr lang="ru-RU" sz="3200" spc="-1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3200" spc="-8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</a:t>
            </a:r>
            <a:r>
              <a:rPr lang="ru-RU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оры</a:t>
            </a:r>
            <a:r>
              <a:rPr lang="ru-RU" sz="3200" spc="-4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</a:t>
            </a:r>
            <a:r>
              <a:rPr lang="ru-RU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 р</a:t>
            </a:r>
            <a:r>
              <a:rPr lang="ru-RU" sz="3200" spc="1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е</a:t>
            </a:r>
            <a:r>
              <a:rPr lang="ru-RU" sz="3200" spc="8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</a:t>
            </a:r>
            <a:r>
              <a:rPr lang="ru-RU" sz="3200" spc="-1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ru-RU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</a:t>
            </a:r>
            <a:r>
              <a:rPr lang="ru-RU" sz="3200" spc="-4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</a:t>
            </a:r>
            <a:r>
              <a:rPr lang="ru-RU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ный</a:t>
            </a:r>
            <a:r>
              <a:rPr lang="ru-RU" sz="3200" spc="4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ц</a:t>
            </a:r>
            <a:r>
              <a:rPr lang="ru-RU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ен</a:t>
            </a:r>
            <a:r>
              <a:rPr lang="ru-RU" sz="3200" spc="1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</a:t>
            </a:r>
            <a:r>
              <a:rPr lang="ru-RU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 с</a:t>
            </a:r>
            <a:r>
              <a:rPr lang="ru-RU" sz="3200" spc="-8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3200" spc="8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</a:t>
            </a:r>
            <a:r>
              <a:rPr lang="ru-RU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</a:t>
            </a:r>
            <a:r>
              <a:rPr lang="ru-RU" sz="3200" spc="-68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ru-RU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дн</a:t>
            </a:r>
            <a:r>
              <a:rPr lang="ru-RU" sz="3200" spc="4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ча</a:t>
            </a:r>
            <a:r>
              <a:rPr lang="ru-RU" sz="3200" spc="-4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е</a:t>
            </a:r>
            <a:r>
              <a:rPr lang="ru-RU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 в т</a:t>
            </a:r>
            <a:r>
              <a:rPr lang="ru-RU" sz="3200" spc="-19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е</a:t>
            </a:r>
            <a:r>
              <a:rPr lang="ru-RU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</a:t>
            </a:r>
            <a:r>
              <a:rPr lang="ru-RU" sz="3200" spc="-4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е</a:t>
            </a:r>
            <a:r>
              <a:rPr lang="ru-RU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</a:t>
            </a:r>
            <a:r>
              <a:rPr lang="ru-RU" sz="3200" spc="4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я ряда л</a:t>
            </a:r>
            <a:r>
              <a:rPr lang="ru-RU" sz="3200" spc="-4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е</a:t>
            </a:r>
            <a:r>
              <a:rPr lang="ru-RU" sz="3200" spc="-68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</a:t>
            </a:r>
            <a:r>
              <a:rPr lang="ru-RU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ru-RU" sz="32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61902871"/>
      </p:ext>
    </p:extLst>
  </p:cSld>
  <p:clrMapOvr>
    <a:masterClrMapping/>
  </p:clrMapOvr>
  <p:transition spd="med">
    <p:wipe dir="d"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1240</TotalTime>
  <Words>882</Words>
  <Application>Microsoft Office PowerPoint</Application>
  <PresentationFormat>Произвольный</PresentationFormat>
  <Paragraphs>51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Специальная школа для детей с ОВЗ как ресурсный центр поддержки инклюзивного образования   </vt:lpstr>
      <vt:lpstr>Проблема</vt:lpstr>
      <vt:lpstr>Проблема</vt:lpstr>
      <vt:lpstr>Проблема</vt:lpstr>
      <vt:lpstr>Сотрудничество массовой и специальной школы</vt:lpstr>
      <vt:lpstr>Теоретическое обоснование проекта</vt:lpstr>
      <vt:lpstr>Сетевое взаимодействие</vt:lpstr>
      <vt:lpstr>Эффект сетевого взаимодействия</vt:lpstr>
      <vt:lpstr>Организация сетевого взаимодействия на примере проекта «Школа для всех»</vt:lpstr>
      <vt:lpstr>Цель и и задачи проекта</vt:lpstr>
      <vt:lpstr>Задачи: </vt:lpstr>
      <vt:lpstr>Задачи: </vt:lpstr>
      <vt:lpstr>РЕЗУЛЬТАТЫ РЕАЛИЗАЦИИ ПРОЕКТА </vt:lpstr>
    </vt:vector>
  </TitlesOfParts>
  <Company>DG Win&amp;Soft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днс</dc:creator>
  <cp:lastModifiedBy>Admin</cp:lastModifiedBy>
  <cp:revision>134</cp:revision>
  <dcterms:created xsi:type="dcterms:W3CDTF">2013-10-16T06:54:36Z</dcterms:created>
  <dcterms:modified xsi:type="dcterms:W3CDTF">2021-10-07T14:13:44Z</dcterms:modified>
</cp:coreProperties>
</file>