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6" r:id="rId3"/>
    <p:sldId id="291" r:id="rId4"/>
    <p:sldId id="276" r:id="rId5"/>
    <p:sldId id="275" r:id="rId6"/>
    <p:sldId id="260" r:id="rId7"/>
    <p:sldId id="278" r:id="rId8"/>
    <p:sldId id="288" r:id="rId9"/>
    <p:sldId id="277" r:id="rId10"/>
    <p:sldId id="289" r:id="rId11"/>
    <p:sldId id="279" r:id="rId12"/>
    <p:sldId id="284" r:id="rId13"/>
    <p:sldId id="290" r:id="rId14"/>
    <p:sldId id="280" r:id="rId15"/>
    <p:sldId id="282" r:id="rId16"/>
    <p:sldId id="281" r:id="rId17"/>
    <p:sldId id="285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2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8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5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75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8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9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5B78-294C-41EF-A558-8951856E0EA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C25401-B769-4CBE-8ADB-DB51BE55B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27" y="119492"/>
            <a:ext cx="4769316" cy="3576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6137"/>
            <a:ext cx="3600400" cy="2395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8328" y="5025094"/>
            <a:ext cx="630545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sz="20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«Адаптивная школа-интернат «Ступени» г. Перми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13" y="2835182"/>
            <a:ext cx="2239642" cy="2239642"/>
          </a:xfrm>
          <a:prstGeom prst="rect">
            <a:avLst/>
          </a:prstGeom>
        </p:spPr>
      </p:pic>
      <p:pic>
        <p:nvPicPr>
          <p:cNvPr id="9" name="Picture 2" descr="D:\Documents and Settings\1\Рабочий стол\MyColl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83" y="2707770"/>
            <a:ext cx="3875646" cy="364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8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" y="230632"/>
            <a:ext cx="4273296" cy="3204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46" y="2626360"/>
            <a:ext cx="3050286" cy="4067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26" y="2048256"/>
            <a:ext cx="4218432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Внепредметная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конкурсов для обучающихся «Лучший по профессии» (городского и краевого уровня);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творческих выставок работ среди обучающихся;</a:t>
            </a:r>
          </a:p>
          <a:p>
            <a:pPr lvl="0">
              <a:buClr>
                <a:srgbClr val="90C226"/>
              </a:buClr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выставок работ среди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Внепредметная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014984"/>
            <a:ext cx="10172611" cy="6949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движение: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7" y="2000123"/>
            <a:ext cx="3050286" cy="4067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42" y="1502188"/>
            <a:ext cx="3652266" cy="273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85" y="1792224"/>
            <a:ext cx="3118461" cy="4157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12" y="4105657"/>
            <a:ext cx="3669792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014984"/>
            <a:ext cx="10917936" cy="5129784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 для обучающихся и для педагогов общеобразовательных школа;</a:t>
            </a:r>
          </a:p>
          <a:p>
            <a:pPr marL="571500" indent="-571500">
              <a:buFontTx/>
              <a:buChar char="-"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профессиональных проб для обучающихся общеобразовательных школ;</a:t>
            </a:r>
          </a:p>
          <a:p>
            <a:pPr marL="571500" indent="-571500">
              <a:buFontTx/>
              <a:buChar char="-"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 СПО г. Перми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014984"/>
            <a:ext cx="10917936" cy="112471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мастер-классов для обучающихся и для педагогов общеобразовательных школа;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Picture 5" descr="D:\Лучший по профессии\17 конкурс труд\краевой конкурс\DSCN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5" y="2024378"/>
            <a:ext cx="3304832" cy="2478624"/>
          </a:xfrm>
          <a:prstGeom prst="rect">
            <a:avLst/>
          </a:prstGeom>
          <a:noFill/>
        </p:spPr>
      </p:pic>
      <p:pic>
        <p:nvPicPr>
          <p:cNvPr id="5" name="Picture 3" descr="D:\Лучший по профессии\17 конкурс труд\краевой конкурс\DSCN3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0870" y="1963605"/>
            <a:ext cx="3466895" cy="2600171"/>
          </a:xfrm>
          <a:prstGeom prst="rect">
            <a:avLst/>
          </a:prstGeom>
          <a:noFill/>
        </p:spPr>
      </p:pic>
      <p:pic>
        <p:nvPicPr>
          <p:cNvPr id="6" name="Picture 2" descr="D:\Лучший по профессии\17 конкурс труд\краевой конкурс\DSCN3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9359" y="4271964"/>
            <a:ext cx="3307816" cy="248086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36" y="4262061"/>
            <a:ext cx="3334225" cy="2500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6" y="1993431"/>
            <a:ext cx="3219861" cy="24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52120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758952"/>
            <a:ext cx="10917936" cy="676656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профессиональных проб для обучающихся;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97" y="4337367"/>
            <a:ext cx="3071185" cy="2303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657" y="1252303"/>
            <a:ext cx="4556823" cy="240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413" y="1097280"/>
            <a:ext cx="2160587" cy="324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854" y="3808609"/>
            <a:ext cx="4143375" cy="290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" y="4051243"/>
            <a:ext cx="3547872" cy="2660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1" y="1280160"/>
            <a:ext cx="3620428" cy="27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143000"/>
            <a:ext cx="10917936" cy="4901184"/>
          </a:xfrm>
        </p:spPr>
        <p:txBody>
          <a:bodyPr>
            <a:normAutofit fontScale="85000" lnSpcReduction="20000"/>
          </a:bodyPr>
          <a:lstStyle/>
          <a:p>
            <a:r>
              <a:rPr lang="ru-RU" sz="4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-Взаимодействие с СПО:</a:t>
            </a:r>
          </a:p>
          <a:p>
            <a:endParaRPr lang="ru-RU" sz="4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ГБП ОУ «Пермский химико-технологический техникум» </a:t>
            </a:r>
            <a:endParaRPr lang="ru-RU" sz="3600" kern="1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3600" kern="1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ГБОУ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СПО «Пермский техникум отраслевых  технологий»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3600" kern="1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КГАОУ СПО «Пермский краевой колледж  «ОНИКС» </a:t>
            </a:r>
            <a:endParaRPr lang="ru-RU" sz="3600" kern="1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598"/>
              </a:spcAft>
            </a:pPr>
            <a:r>
              <a:rPr lang="ru-RU" sz="2800" kern="1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0"/>
            <a:ext cx="8021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237744"/>
            <a:ext cx="10094975" cy="896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в области «Технология»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профилей трудового обучения: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Гончарное дело;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Фотостудия;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Ландшафтный и интерьерный дизайн.</a:t>
            </a:r>
          </a:p>
          <a:p>
            <a:pPr marL="571500" indent="-571500">
              <a:buFontTx/>
              <a:buChar char="-"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мастерских по данным профилей трудового обучения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448056"/>
            <a:ext cx="10561320" cy="4828032"/>
          </a:xfrm>
        </p:spPr>
        <p:txBody>
          <a:bodyPr/>
          <a:lstStyle/>
          <a:p>
            <a:pPr marL="182880" algn="ctr"/>
            <a:r>
              <a:rPr lang="ru-RU" sz="4800" dirty="0" smtClean="0">
                <a:effectLst/>
                <a:latin typeface="times new roman" panose="02020603050405020304" pitchFamily="18" charset="0"/>
              </a:rPr>
              <a:t>«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 сопровождения общеобразовательных учреждений реализующие АООП для детей с ОВЗ в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предметной области «Технология», </a:t>
            </a:r>
            <a:b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средство социализации обучающихся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социуме»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0"/>
            <a:ext cx="1047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84049"/>
            <a:ext cx="8596668" cy="7406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трудового обучения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08176"/>
            <a:ext cx="8596668" cy="52669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Столярное дело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Швейное дело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Картонажно-переплетное дело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технологии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 отделочных работ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Цветоводство (ландшафтный дизайн)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Обслуживающий труд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6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10897"/>
            <a:ext cx="8596668" cy="850391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мастерские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4" y="1218760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88" y="1161288"/>
            <a:ext cx="3282919" cy="246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00" y="1211296"/>
            <a:ext cx="3322320" cy="249174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670" y="3777644"/>
            <a:ext cx="3295543" cy="2704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4" y="3978949"/>
            <a:ext cx="3312368" cy="248427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195" y="3900315"/>
            <a:ext cx="3621503" cy="264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учителям технологии общеобразовательных учреждений: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разработке рабочих программ для педагогов;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разработке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разработке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-технологических карт;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разработке дидактического и наглядного материала. 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9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Внепредметная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общеобразовательными  школами: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проведении КСК и кружков по предметной области «Технология»;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" y="386080"/>
            <a:ext cx="3269742" cy="4359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4" y="3156966"/>
            <a:ext cx="4498848" cy="337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48" y="237744"/>
            <a:ext cx="408432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5" y="237744"/>
            <a:ext cx="8572506" cy="77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Внепредметная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632" y="1536192"/>
            <a:ext cx="10172611" cy="44988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общих мероприятий: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творческие выставки работ обучающихся;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различных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экскурсий по мастерским в ОУ;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с оборудованием в мастерских и др.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</TotalTime>
  <Words>294</Words>
  <Application>Microsoft Office PowerPoint</Application>
  <PresentationFormat>Широкоэкранный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Times New Roman</vt:lpstr>
      <vt:lpstr>Times New Roman</vt:lpstr>
      <vt:lpstr>Trebuchet MS</vt:lpstr>
      <vt:lpstr>Wingdings 3</vt:lpstr>
      <vt:lpstr>Аспект</vt:lpstr>
      <vt:lpstr>Презентация PowerPoint</vt:lpstr>
      <vt:lpstr>«Модель сопровождения общеобразовательных учреждений реализующие АООП для детей с ОВЗ в предметной области «Технология»,  как средство социализации обучающихся в социуме»</vt:lpstr>
      <vt:lpstr>Презентация PowerPoint</vt:lpstr>
      <vt:lpstr>Профили трудового обучения</vt:lpstr>
      <vt:lpstr>Трудовые мастерские </vt:lpstr>
      <vt:lpstr>Методическая деятельность</vt:lpstr>
      <vt:lpstr>Внепредметная деятельность</vt:lpstr>
      <vt:lpstr>Презентация PowerPoint</vt:lpstr>
      <vt:lpstr>Внепредметная деятельность</vt:lpstr>
      <vt:lpstr>Презентация PowerPoint</vt:lpstr>
      <vt:lpstr>Внепредметная деятельность</vt:lpstr>
      <vt:lpstr>Внепредметная деятельность</vt:lpstr>
      <vt:lpstr>Профориентационная деятельность</vt:lpstr>
      <vt:lpstr>Профориентационная деятельность</vt:lpstr>
      <vt:lpstr>Профориентационная деятельность</vt:lpstr>
      <vt:lpstr>Профориентационная деятельность</vt:lpstr>
      <vt:lpstr>Презентация PowerPoint</vt:lpstr>
      <vt:lpstr>Перспективы в области «Технология»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Геева</dc:creator>
  <cp:lastModifiedBy>Татьяна Николаевна Крутикова</cp:lastModifiedBy>
  <cp:revision>33</cp:revision>
  <dcterms:created xsi:type="dcterms:W3CDTF">2022-03-21T09:26:15Z</dcterms:created>
  <dcterms:modified xsi:type="dcterms:W3CDTF">2022-03-31T07:06:46Z</dcterms:modified>
</cp:coreProperties>
</file>