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62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91E3-63FE-4F29-96EC-C6331832A4A9}" type="datetimeFigureOut">
              <a:rPr lang="ru-RU" smtClean="0"/>
              <a:t>13.09.2024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87336BA-A489-4609-8E4A-84D1180C6C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91E3-63FE-4F29-96EC-C6331832A4A9}" type="datetimeFigureOut">
              <a:rPr lang="ru-RU" smtClean="0"/>
              <a:t>13.09.2024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36BA-A489-4609-8E4A-84D1180C6C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91E3-63FE-4F29-96EC-C6331832A4A9}" type="datetimeFigureOut">
              <a:rPr lang="ru-RU" smtClean="0"/>
              <a:t>13.09.2024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36BA-A489-4609-8E4A-84D1180C6C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91E3-63FE-4F29-96EC-C6331832A4A9}" type="datetimeFigureOut">
              <a:rPr lang="ru-RU" smtClean="0"/>
              <a:t>13.09.2024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87336BA-A489-4609-8E4A-84D1180C6C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91E3-63FE-4F29-96EC-C6331832A4A9}" type="datetimeFigureOut">
              <a:rPr lang="ru-RU" smtClean="0"/>
              <a:t>13.09.2024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36BA-A489-4609-8E4A-84D1180C6CA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91E3-63FE-4F29-96EC-C6331832A4A9}" type="datetimeFigureOut">
              <a:rPr lang="ru-RU" smtClean="0"/>
              <a:t>13.09.2024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36BA-A489-4609-8E4A-84D1180C6C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91E3-63FE-4F29-96EC-C6331832A4A9}" type="datetimeFigureOut">
              <a:rPr lang="ru-RU" smtClean="0"/>
              <a:t>13.09.2024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87336BA-A489-4609-8E4A-84D1180C6CA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91E3-63FE-4F29-96EC-C6331832A4A9}" type="datetimeFigureOut">
              <a:rPr lang="ru-RU" smtClean="0"/>
              <a:t>13.09.2024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36BA-A489-4609-8E4A-84D1180C6C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91E3-63FE-4F29-96EC-C6331832A4A9}" type="datetimeFigureOut">
              <a:rPr lang="ru-RU" smtClean="0"/>
              <a:t>13.09.2024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36BA-A489-4609-8E4A-84D1180C6C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91E3-63FE-4F29-96EC-C6331832A4A9}" type="datetimeFigureOut">
              <a:rPr lang="ru-RU" smtClean="0"/>
              <a:t>13.09.2024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36BA-A489-4609-8E4A-84D1180C6C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91E3-63FE-4F29-96EC-C6331832A4A9}" type="datetimeFigureOut">
              <a:rPr lang="ru-RU" smtClean="0"/>
              <a:t>13.09.2024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336BA-A489-4609-8E4A-84D1180C6CA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11391E3-63FE-4F29-96EC-C6331832A4A9}" type="datetimeFigureOut">
              <a:rPr lang="ru-RU" smtClean="0"/>
              <a:t>13.09.2024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87336BA-A489-4609-8E4A-84D1180C6CA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rutube.ru/video/c2720331e222895556ea7fc6399d8e35/?r=plwd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https://clipart-library.com/newhp/43-434134_red-medical-cross-clip-art-at-clker-medical.png" TargetMode="External"/><Relationship Id="rId5" Type="http://schemas.openxmlformats.org/officeDocument/2006/relationships/image" Target="../media/image7.jpeg"/><Relationship Id="rId4" Type="http://schemas.openxmlformats.org/officeDocument/2006/relationships/image" Target="https://www.tarifold.com/wp-content/uploads/2019/06/Floor-Marking-stripe-symbols-red.jp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42852"/>
            <a:ext cx="8458200" cy="4143404"/>
          </a:xfr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</a:pPr>
            <a:r>
              <a:rPr lang="ru-RU" sz="4400" b="1" dirty="0" smtClean="0"/>
              <a:t>Приёмы </a:t>
            </a:r>
            <a:br>
              <a:rPr lang="ru-RU" sz="4400" b="1" dirty="0" smtClean="0"/>
            </a:br>
            <a:r>
              <a:rPr lang="ru-RU" sz="4400" b="1" dirty="0" smtClean="0"/>
              <a:t>формирующего </a:t>
            </a:r>
            <a:r>
              <a:rPr lang="ru-RU" sz="4400" b="1" dirty="0" smtClean="0"/>
              <a:t>оценивания 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>на </a:t>
            </a:r>
            <a:r>
              <a:rPr lang="ru-RU" sz="4400" b="1" dirty="0" smtClean="0"/>
              <a:t>уроках математики</a:t>
            </a:r>
            <a:endParaRPr lang="ru-RU" sz="44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714356"/>
            <a:ext cx="4926606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Билет на вход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Picture 10" descr="https://static.wixstatic.com/media/27e23b_7941636308654793b99d87162af0e37b~mv2.png/v1/fill/w_751,h_751,al_c/27e23b_7941636308654793b99d87162af0e37b~mv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3714752"/>
            <a:ext cx="2692390" cy="269239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s://fsd.multiurok.ru/html/2018/11/26/s_5bfc4b4d726a4/img10.jpg"/>
          <p:cNvPicPr>
            <a:picLocks noChangeAspect="1" noChangeArrowheads="1"/>
          </p:cNvPicPr>
          <p:nvPr/>
        </p:nvPicPr>
        <p:blipFill>
          <a:blip r:embed="rId2"/>
          <a:srcRect l="173" t="32147" b="115"/>
          <a:stretch>
            <a:fillRect/>
          </a:stretch>
        </p:blipFill>
        <p:spPr bwMode="auto">
          <a:xfrm>
            <a:off x="4714876" y="3857628"/>
            <a:ext cx="4105982" cy="261054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214290"/>
            <a:ext cx="6795450" cy="17543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Опроси – </a:t>
            </a:r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опроси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–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обменяйся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58" y="214290"/>
            <a:ext cx="3749744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 / после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2958" t="40000" r="51417" b="28333"/>
          <a:stretch>
            <a:fillRect/>
          </a:stretch>
        </p:blipFill>
        <p:spPr bwMode="auto">
          <a:xfrm>
            <a:off x="428596" y="2143116"/>
            <a:ext cx="8429684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https://rutube.ru/video/c2720331e222895556ea7fc6399d8e35/?</a:t>
            </a:r>
            <a:r>
              <a:rPr lang="en-US" dirty="0" smtClean="0">
                <a:hlinkClick r:id="rId2"/>
              </a:rPr>
              <a:t>r=plwd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58" y="214290"/>
            <a:ext cx="3749744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 / после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2958" t="40000" r="51417" b="28333"/>
          <a:stretch>
            <a:fillRect/>
          </a:stretch>
        </p:blipFill>
        <p:spPr bwMode="auto">
          <a:xfrm>
            <a:off x="428596" y="2143116"/>
            <a:ext cx="8429684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 descr="https://www.tarifold.com/wp-content/uploads/2019/06/Floor-Marking-stripe-symbols-red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8143900" y="3357562"/>
            <a:ext cx="507998" cy="507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s://www.tarifold.com/wp-content/uploads/2019/06/Floor-Marking-stripe-symbols-red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8143900" y="4000504"/>
            <a:ext cx="507998" cy="507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https://www.tarifold.com/wp-content/uploads/2019/06/Floor-Marking-stripe-symbols-red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8143900" y="5643578"/>
            <a:ext cx="507998" cy="507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https://clipart-library.com/newhp/43-434134_red-medical-cross-clip-art-at-clker-medical.png"/>
          <p:cNvPicPr>
            <a:picLocks noChangeAspect="1" noChangeArrowheads="1"/>
          </p:cNvPicPr>
          <p:nvPr/>
        </p:nvPicPr>
        <p:blipFill>
          <a:blip r:embed="rId5" r:link="rId6" cstate="print"/>
          <a:srcRect/>
          <a:stretch>
            <a:fillRect/>
          </a:stretch>
        </p:blipFill>
        <p:spPr bwMode="auto">
          <a:xfrm>
            <a:off x="8001024" y="2643182"/>
            <a:ext cx="696912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https://clipart-library.com/newhp/43-434134_red-medical-cross-clip-art-at-clker-medical.png"/>
          <p:cNvPicPr>
            <a:picLocks noChangeAspect="1" noChangeArrowheads="1"/>
          </p:cNvPicPr>
          <p:nvPr/>
        </p:nvPicPr>
        <p:blipFill>
          <a:blip r:embed="rId5" r:link="rId6" cstate="print"/>
          <a:srcRect/>
          <a:stretch>
            <a:fillRect/>
          </a:stretch>
        </p:blipFill>
        <p:spPr bwMode="auto">
          <a:xfrm>
            <a:off x="8001024" y="4786322"/>
            <a:ext cx="696912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58" y="214290"/>
            <a:ext cx="4897110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встать / сесть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Стрелка вверх 3"/>
          <p:cNvSpPr/>
          <p:nvPr/>
        </p:nvSpPr>
        <p:spPr>
          <a:xfrm>
            <a:off x="2928926" y="2428868"/>
            <a:ext cx="1071570" cy="30003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верх 5"/>
          <p:cNvSpPr/>
          <p:nvPr/>
        </p:nvSpPr>
        <p:spPr>
          <a:xfrm rot="10800000">
            <a:off x="4500562" y="2500306"/>
            <a:ext cx="1071570" cy="30003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5486054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Билет на выход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Стрелка вправо с вырезом 3"/>
          <p:cNvSpPr/>
          <p:nvPr/>
        </p:nvSpPr>
        <p:spPr>
          <a:xfrm>
            <a:off x="1857356" y="1785926"/>
            <a:ext cx="4857784" cy="185738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 – 2 </a:t>
            </a:r>
            <a:r>
              <a:rPr lang="ru-RU" sz="5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</a:t>
            </a:r>
            <a:r>
              <a:rPr lang="ru-RU" sz="5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</a:t>
            </a:r>
            <a:endParaRPr lang="ru-RU" sz="5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42844" y="3929066"/>
            <a:ext cx="642942" cy="64294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ru-RU" sz="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4000504"/>
            <a:ext cx="7929618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самых важных момента, о которых я сегодня узнал</a:t>
            </a:r>
            <a:endParaRPr lang="ru-RU" sz="3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42844" y="5000636"/>
            <a:ext cx="642942" cy="64294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ru-RU" sz="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5072074"/>
            <a:ext cx="7929618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обучающие структуры, которые я буду применять на своих уроках</a:t>
            </a:r>
            <a:endParaRPr lang="ru-RU" sz="3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42844" y="6000768"/>
            <a:ext cx="642942" cy="64294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ru-RU" sz="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1538" y="6072206"/>
            <a:ext cx="7929618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комментарий или вопрос, который у меня возник во время тренинга</a:t>
            </a:r>
            <a:endParaRPr lang="ru-RU" sz="3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2857496"/>
            <a:ext cx="4045530" cy="769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Билет на вход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3857628"/>
            <a:ext cx="8715436" cy="769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Опроси – </a:t>
            </a:r>
            <a:r>
              <a:rPr lang="ru-RU" sz="4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опроси</a:t>
            </a:r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– </a:t>
            </a:r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обменяйся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4857760"/>
            <a:ext cx="3089307" cy="769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 / после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6248" y="4857760"/>
            <a:ext cx="4026359" cy="769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встать / сесть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71670" y="5857892"/>
            <a:ext cx="4500784" cy="769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Билет на выход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 l="33750" t="53333" r="37187" b="28333"/>
          <a:stretch>
            <a:fillRect/>
          </a:stretch>
        </p:blipFill>
        <p:spPr bwMode="auto">
          <a:xfrm>
            <a:off x="1026080" y="-1"/>
            <a:ext cx="7260696" cy="2576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59</TotalTime>
  <Words>81</Words>
  <Application>Microsoft Office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Приёмы  формирующего оценивания  на уроках математики</vt:lpstr>
      <vt:lpstr>Слайд 2</vt:lpstr>
      <vt:lpstr>Слайд 3</vt:lpstr>
      <vt:lpstr>Слайд 4</vt:lpstr>
      <vt:lpstr>https://rutube.ru/video/c2720331e222895556ea7fc6399d8e35/?r=plwd 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Приемы формирующего оценивания на уроках математики</dc:title>
  <dc:creator>User</dc:creator>
  <cp:lastModifiedBy>User</cp:lastModifiedBy>
  <cp:revision>15</cp:revision>
  <dcterms:created xsi:type="dcterms:W3CDTF">2024-09-13T17:57:19Z</dcterms:created>
  <dcterms:modified xsi:type="dcterms:W3CDTF">2024-09-13T18:57:09Z</dcterms:modified>
</cp:coreProperties>
</file>