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AD5E5-301D-4207-AEEE-A737AD136667}" type="datetimeFigureOut">
              <a:rPr lang="ru-RU" smtClean="0"/>
              <a:t>11.04.2022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F72A9-6055-42D3-962C-6900321C72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1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 помощью специальных сенсоров, установленных на голове ребенка, компьютер получает информацию о ключевых компонентах мозговой активности, ритмах мозга (бета, альфа,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тета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и других). Для коррекции психофизиологического состояния ребенка некоторые из этих волн нужно усилить, а другие ослабить. Обработав полученную от головного мозга информацию, компьютерная программа начинает показывать ребенку в доступной игровой форме задания.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Например: «будь внимательнее, и тогда на экране не будет помех». Таким образом, ребенок понимает, что же это такое быть внимательным и постепенно обучается этому навыку.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F72A9-6055-42D3-962C-6900321C72C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9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ООП – особые образовательные потребности.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F72A9-6055-42D3-962C-6900321C72C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503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1000"/>
                <a:lumOff val="49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4617" y="182881"/>
            <a:ext cx="11242765" cy="268732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Использование аппаратно-программного комплекса БОС при реализации коррекционной работы обучающихся с ОВЗ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07225" y="3862979"/>
            <a:ext cx="8915399" cy="2002244"/>
          </a:xfrm>
        </p:spPr>
        <p:txBody>
          <a:bodyPr>
            <a:noAutofit/>
          </a:bodyPr>
          <a:lstStyle/>
          <a:p>
            <a:pPr algn="r"/>
            <a:r>
              <a:rPr lang="ru-RU" sz="2400" u="sng" dirty="0" smtClean="0">
                <a:solidFill>
                  <a:schemeClr val="tx1"/>
                </a:solidFill>
              </a:rPr>
              <a:t>Презентацию подготовила: 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Увицкая Дарья Владимировна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Педагог-психолог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ГКБОУ «Общеобразовательная школа-интернат Пермского края»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1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361" y="305455"/>
            <a:ext cx="9418966" cy="1280890"/>
          </a:xfrm>
        </p:spPr>
        <p:txBody>
          <a:bodyPr/>
          <a:lstStyle/>
          <a:p>
            <a:r>
              <a:rPr lang="ru-RU" dirty="0" smtClean="0"/>
              <a:t>Противопоказания при БОС – терапии: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Дети до 5 лет;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Эпилепсия;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Грубые интеллектуальные нарушения.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8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087" y="277746"/>
            <a:ext cx="8911687" cy="1280890"/>
          </a:xfrm>
        </p:spPr>
        <p:txBody>
          <a:bodyPr/>
          <a:lstStyle/>
          <a:p>
            <a:r>
              <a:rPr lang="ru-RU" dirty="0" smtClean="0"/>
              <a:t>Что ребенку интереснее?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55621" y="1558636"/>
            <a:ext cx="3189469" cy="4781870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69868" y="2403203"/>
            <a:ext cx="4313238" cy="323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46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0087" y="277746"/>
            <a:ext cx="8911687" cy="1280890"/>
          </a:xfrm>
        </p:spPr>
        <p:txBody>
          <a:bodyPr/>
          <a:lstStyle/>
          <a:p>
            <a:r>
              <a:rPr lang="ru-RU" dirty="0" smtClean="0"/>
              <a:t>Что ребенку интереснее?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73766" y="1503645"/>
            <a:ext cx="3350633" cy="433505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5630" y="1994610"/>
            <a:ext cx="4917660" cy="384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299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7236" y="624110"/>
            <a:ext cx="9822873" cy="2216072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Ребенок успешно усваивает и закрепляет новые навыки, если он параллельно получается гормон удовольствия – эндорфин.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05" y="2938618"/>
            <a:ext cx="6506441" cy="365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42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397" y="3186430"/>
            <a:ext cx="5504603" cy="36715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6902" y="310602"/>
            <a:ext cx="8911687" cy="1280890"/>
          </a:xfrm>
        </p:spPr>
        <p:txBody>
          <a:bodyPr/>
          <a:lstStyle/>
          <a:p>
            <a:r>
              <a:rPr lang="ru-RU" dirty="0" smtClean="0"/>
              <a:t>БОС – биологическая обратная связь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3189" y="1389017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rgbClr val="282828"/>
                </a:solidFill>
                <a:latin typeface="Century Gothic" panose="020B0502020202020204" pitchFamily="34" charset="0"/>
              </a:rPr>
              <a:t>это современный метод реабилитации, направленный на активизацию внутренних резервов организма с целью восстановления или совершенствования имеющихся физиологических навыков.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678" y="4906146"/>
            <a:ext cx="2650642" cy="19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5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84" y="4513984"/>
            <a:ext cx="2344016" cy="2344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8360" y="1"/>
            <a:ext cx="3153640" cy="23007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8398" y="2033947"/>
            <a:ext cx="1879962" cy="1879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916" y="3913909"/>
            <a:ext cx="2208068" cy="29440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3834" y="208473"/>
            <a:ext cx="8911687" cy="128089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Оборудование: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399" y="1660331"/>
            <a:ext cx="8915400" cy="377762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2 компьютера ( для отслеживание импульсов, для прохождения тренинга);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Колонки;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Модуль приема и передачи;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Модули регистрации;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Зарядное устройство;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Ленты для укрепления модулей;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Расходные материалы (гель, электроды)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360" y="2275904"/>
            <a:ext cx="3153640" cy="31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7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9782" y="336727"/>
            <a:ext cx="8911687" cy="1280890"/>
          </a:xfrm>
        </p:spPr>
        <p:txBody>
          <a:bodyPr/>
          <a:lstStyle/>
          <a:p>
            <a:r>
              <a:rPr lang="ru-RU" dirty="0" smtClean="0"/>
              <a:t>Принцип работы БОС - терапии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53" y="1473529"/>
            <a:ext cx="2088533" cy="14123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929" y="2885899"/>
            <a:ext cx="2113757" cy="18997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993" y="1967991"/>
            <a:ext cx="4104162" cy="28497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1597" y="4298269"/>
            <a:ext cx="2344882" cy="1320316"/>
          </a:xfrm>
          <a:prstGeom prst="rect">
            <a:avLst/>
          </a:prstGeom>
        </p:spPr>
      </p:pic>
      <p:sp>
        <p:nvSpPr>
          <p:cNvPr id="10" name="Стрелка вправо 9"/>
          <p:cNvSpPr/>
          <p:nvPr/>
        </p:nvSpPr>
        <p:spPr>
          <a:xfrm>
            <a:off x="2273285" y="3392890"/>
            <a:ext cx="942109" cy="4893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2155" y="3392889"/>
            <a:ext cx="963251" cy="5425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6863" y="1951204"/>
            <a:ext cx="3865137" cy="28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342" y="180765"/>
            <a:ext cx="8911687" cy="1280890"/>
          </a:xfrm>
        </p:spPr>
        <p:txBody>
          <a:bodyPr/>
          <a:lstStyle/>
          <a:p>
            <a:r>
              <a:rPr lang="ru-RU" dirty="0" smtClean="0"/>
              <a:t>Проведение БОС-терапии по параметрам: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8337" y="1773382"/>
            <a:ext cx="4587443" cy="473177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100" b="1" u="sng" dirty="0" smtClean="0">
                <a:solidFill>
                  <a:schemeClr val="tx1"/>
                </a:solidFill>
              </a:rPr>
              <a:t>ЭМГ - </a:t>
            </a:r>
            <a:r>
              <a:rPr lang="ru-RU" sz="2100" dirty="0" smtClean="0">
                <a:solidFill>
                  <a:schemeClr val="tx1"/>
                </a:solidFill>
              </a:rPr>
              <a:t>применяется </a:t>
            </a:r>
            <a:r>
              <a:rPr lang="ru-RU" sz="2100" dirty="0">
                <a:solidFill>
                  <a:schemeClr val="tx1"/>
                </a:solidFill>
              </a:rPr>
              <a:t>для коррекции различного рода двигательных функций, пораженных мышечными волокнами и нервными стволами. 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тренировка </a:t>
            </a:r>
            <a:r>
              <a:rPr lang="ru-RU" sz="2100" dirty="0">
                <a:solidFill>
                  <a:schemeClr val="tx1"/>
                </a:solidFill>
              </a:rPr>
              <a:t>ослабленных </a:t>
            </a:r>
            <a:r>
              <a:rPr lang="ru-RU" sz="2100" dirty="0" err="1">
                <a:solidFill>
                  <a:schemeClr val="tx1"/>
                </a:solidFill>
              </a:rPr>
              <a:t>паретичных</a:t>
            </a:r>
            <a:r>
              <a:rPr lang="ru-RU" sz="2100" dirty="0">
                <a:solidFill>
                  <a:schemeClr val="tx1"/>
                </a:solidFill>
              </a:rPr>
              <a:t> мышц при поражениях нервных стволов,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реабилитация </a:t>
            </a:r>
            <a:r>
              <a:rPr lang="ru-RU" sz="2100" dirty="0">
                <a:solidFill>
                  <a:schemeClr val="tx1"/>
                </a:solidFill>
              </a:rPr>
              <a:t>при последствиях ДЦП, инсультов, мозговых травм,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лечение </a:t>
            </a:r>
            <a:r>
              <a:rPr lang="ru-RU" sz="2100" dirty="0">
                <a:solidFill>
                  <a:schemeClr val="tx1"/>
                </a:solidFill>
              </a:rPr>
              <a:t>пареза лицевого нерва,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спортивная </a:t>
            </a:r>
            <a:r>
              <a:rPr lang="ru-RU" sz="2100" dirty="0">
                <a:solidFill>
                  <a:schemeClr val="tx1"/>
                </a:solidFill>
              </a:rPr>
              <a:t>подготовка,</a:t>
            </a:r>
          </a:p>
          <a:p>
            <a:pPr algn="just"/>
            <a:r>
              <a:rPr lang="ru-RU" sz="2100" dirty="0" smtClean="0">
                <a:solidFill>
                  <a:schemeClr val="tx1"/>
                </a:solidFill>
              </a:rPr>
              <a:t>вы </a:t>
            </a:r>
            <a:r>
              <a:rPr lang="ru-RU" sz="2100" dirty="0">
                <a:solidFill>
                  <a:schemeClr val="tx1"/>
                </a:solidFill>
              </a:rPr>
              <a:t>работаете с мышцами.</a:t>
            </a:r>
          </a:p>
          <a:p>
            <a:pPr marL="0" indent="0">
              <a:buNone/>
            </a:pPr>
            <a:endParaRPr lang="ru-RU" b="1" u="sng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b="1" u="sng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4145" y="1773382"/>
            <a:ext cx="5153891" cy="483523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1900" b="1" u="sng" dirty="0" smtClean="0">
                <a:solidFill>
                  <a:schemeClr val="tx1"/>
                </a:solidFill>
              </a:rPr>
              <a:t>ЭЭГ -</a:t>
            </a:r>
            <a:r>
              <a:rPr lang="ru-RU" sz="1900" b="1" dirty="0" smtClean="0">
                <a:solidFill>
                  <a:schemeClr val="tx1"/>
                </a:solidFill>
              </a:rPr>
              <a:t> </a:t>
            </a:r>
            <a:r>
              <a:rPr lang="ru-RU" sz="19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позволяет провести коррекцию динамических показателей (параметров </a:t>
            </a:r>
            <a:r>
              <a:rPr lang="ru-RU" sz="1900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нейродинамики</a:t>
            </a:r>
            <a:r>
              <a:rPr lang="ru-RU" sz="19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корковой биоэлектрической активности зон мозга, участвующих в патологическом процессе</a:t>
            </a:r>
            <a:r>
              <a:rPr lang="ru-RU" sz="19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курсы необходимы при </a:t>
            </a:r>
            <a:r>
              <a:rPr lang="ru-RU" sz="19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депривации,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лиц, имеющих психоэмоциональные </a:t>
            </a:r>
            <a:r>
              <a:rPr lang="ru-RU" sz="19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расстройства,</a:t>
            </a:r>
          </a:p>
          <a:p>
            <a:pPr algn="just"/>
            <a:r>
              <a:rPr lang="ru-RU" sz="19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2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здоровых</a:t>
            </a:r>
            <a:r>
              <a:rPr lang="ru-RU" sz="1900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людей курсы </a:t>
            </a:r>
            <a:r>
              <a:rPr lang="ru-RU" sz="1900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способствуют.</a:t>
            </a:r>
            <a:endParaRPr lang="ru-RU" sz="1900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94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Применение БОС – терапия для детей с 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Дети с СДВГ;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Дети с </a:t>
            </a:r>
            <a:r>
              <a:rPr lang="ru-RU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запоздалым развитием речи;</a:t>
            </a:r>
            <a:endParaRPr lang="ru-RU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Дети с тяжелыми нарушениями речи: </a:t>
            </a:r>
            <a:r>
              <a:rPr lang="ru-RU" dirty="0" err="1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дислексиии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(проблема с чтением), </a:t>
            </a:r>
            <a:r>
              <a:rPr lang="ru-RU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дисграфиии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(нарушение процесса письма) и </a:t>
            </a:r>
            <a:r>
              <a:rPr lang="ru-RU" dirty="0" err="1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дискалькулии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(неспособность к изучению арифметики</a:t>
            </a:r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 опорно – двигательными нарушениями;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 нарушением поведения (агрессия, импульсивность, гиперактивность); </a:t>
            </a:r>
          </a:p>
          <a:p>
            <a:r>
              <a:rPr lang="ru-RU" dirty="0" smtClean="0">
                <a:solidFill>
                  <a:schemeClr val="tx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с низкой концентрацией внимания. </a:t>
            </a:r>
            <a:endParaRPr lang="ru-RU" dirty="0">
              <a:solidFill>
                <a:schemeClr val="tx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770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418" y="319310"/>
            <a:ext cx="10224655" cy="1280890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Кто назначает? Кто работает? Когда?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2484" y="1613151"/>
            <a:ext cx="4407334" cy="4475469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Наблюдение (классный руководитель, учитель, социальный педагог);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Диагностика (педагог-психолог, учитель-логопед, учитель-дефектолог);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Запрос (родитель, учитель);</a:t>
            </a:r>
          </a:p>
          <a:p>
            <a:pPr algn="just"/>
            <a:r>
              <a:rPr lang="ru-RU" sz="2000" dirty="0" err="1" smtClean="0">
                <a:solidFill>
                  <a:schemeClr val="tx1"/>
                </a:solidFill>
              </a:rPr>
              <a:t>ШПМПк</a:t>
            </a:r>
            <a:r>
              <a:rPr lang="ru-RU" sz="2000" dirty="0" smtClean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79818" y="1600200"/>
            <a:ext cx="4313864" cy="37776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Педагог-психолог;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Учитель-логопед;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Учитель-дефектолог</a:t>
            </a:r>
            <a:r>
              <a:rPr lang="ru-RU" sz="2800" dirty="0" smtClean="0">
                <a:solidFill>
                  <a:schemeClr val="tx1"/>
                </a:solidFill>
              </a:rPr>
              <a:t>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8291946" y="1613151"/>
            <a:ext cx="3900054" cy="359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Психокоррекция;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Индивидуальные занятия со специалистами. </a:t>
            </a:r>
          </a:p>
        </p:txBody>
      </p:sp>
    </p:spTree>
    <p:extLst>
      <p:ext uri="{BB962C8B-B14F-4D97-AF65-F5344CB8AC3E}">
        <p14:creationId xmlns:p14="http://schemas.microsoft.com/office/powerpoint/2010/main" val="455147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597" y="333165"/>
            <a:ext cx="8911687" cy="1280890"/>
          </a:xfrm>
        </p:spPr>
        <p:txBody>
          <a:bodyPr/>
          <a:lstStyle/>
          <a:p>
            <a:r>
              <a:rPr lang="ru-RU" dirty="0" smtClean="0"/>
              <a:t>Из чего состоит БОС – терапия? </a:t>
            </a: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087091" y="1122218"/>
            <a:ext cx="471054" cy="59574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3001" y="2079942"/>
            <a:ext cx="2058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Сеансы</a:t>
            </a:r>
            <a:endParaRPr lang="ru-RU" sz="3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091" y="3227936"/>
            <a:ext cx="530398" cy="621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49433" y="4050267"/>
            <a:ext cx="22813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Тренинги</a:t>
            </a:r>
            <a:endParaRPr lang="ru-RU" sz="3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5527964" y="1856509"/>
            <a:ext cx="980476" cy="443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486400" y="2610488"/>
            <a:ext cx="886691" cy="4513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8000" y="1558273"/>
            <a:ext cx="366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Профилактика 10-15 сеансов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2968047"/>
            <a:ext cx="3334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Коррекция 15 – 21 сеансов</a:t>
            </a:r>
            <a:endParaRPr lang="ru-RU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075709" y="4807527"/>
            <a:ext cx="595746" cy="318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75641" y="4756870"/>
            <a:ext cx="654104" cy="3623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92462" y="5237111"/>
            <a:ext cx="2297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Одиночные (одно </a:t>
            </a:r>
          </a:p>
          <a:p>
            <a:r>
              <a:rPr lang="ru-RU" dirty="0" smtClean="0"/>
              <a:t>упражнение).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381578" y="5237111"/>
            <a:ext cx="33538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Составные (более одного</a:t>
            </a:r>
          </a:p>
          <a:p>
            <a:r>
              <a:rPr lang="ru-RU" dirty="0"/>
              <a:t>у</a:t>
            </a:r>
            <a:r>
              <a:rPr lang="ru-RU" dirty="0" smtClean="0"/>
              <a:t>пражнения, но не больше</a:t>
            </a:r>
          </a:p>
          <a:p>
            <a:r>
              <a:rPr lang="ru-RU" dirty="0" smtClean="0"/>
              <a:t>3 упражнений).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53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6510" y="416292"/>
            <a:ext cx="9426430" cy="1280890"/>
          </a:xfrm>
        </p:spPr>
        <p:txBody>
          <a:bodyPr/>
          <a:lstStyle/>
          <a:p>
            <a:r>
              <a:rPr lang="ru-RU" dirty="0" smtClean="0"/>
              <a:t>Продолжительность тренинга: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2" y="2147455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30 – 40 минут (полноценное коррекционное занятие);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10 – 15 минут (профилактика, элемент коррекционно-развивающего занятия).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2006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207</TotalTime>
  <Words>475</Words>
  <Application>Microsoft Office PowerPoint</Application>
  <PresentationFormat>Широкоэкранный</PresentationFormat>
  <Paragraphs>70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Century Gothic</vt:lpstr>
      <vt:lpstr>Times New Roman</vt:lpstr>
      <vt:lpstr>Wingdings 3</vt:lpstr>
      <vt:lpstr>Легкий дым</vt:lpstr>
      <vt:lpstr>Использование аппаратно-программного комплекса БОС при реализации коррекционной работы обучающихся с ОВЗ</vt:lpstr>
      <vt:lpstr>БОС – биологическая обратная связь</vt:lpstr>
      <vt:lpstr>Оборудование:</vt:lpstr>
      <vt:lpstr>Принцип работы БОС - терапии</vt:lpstr>
      <vt:lpstr>Проведение БОС-терапии по параметрам:</vt:lpstr>
      <vt:lpstr>Применение БОС – терапия для детей с ООП</vt:lpstr>
      <vt:lpstr>Кто назначает? Кто работает? Когда?</vt:lpstr>
      <vt:lpstr>Из чего состоит БОС – терапия? </vt:lpstr>
      <vt:lpstr>Продолжительность тренинга: </vt:lpstr>
      <vt:lpstr>Противопоказания при БОС – терапии:</vt:lpstr>
      <vt:lpstr>Что ребенку интереснее? </vt:lpstr>
      <vt:lpstr>Что ребенку интереснее? </vt:lpstr>
      <vt:lpstr>Ребенок успешно усваивает и закрепляет новые навыки, если он параллельно получается гормон удовольствия – эндорфин.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аппаратно-программного комплекса БОС при реализации коррекционной работы обучающихся с ОВЗ</dc:title>
  <dc:creator>Учитель</dc:creator>
  <cp:lastModifiedBy>Учитель</cp:lastModifiedBy>
  <cp:revision>15</cp:revision>
  <dcterms:created xsi:type="dcterms:W3CDTF">2022-04-11T04:05:39Z</dcterms:created>
  <dcterms:modified xsi:type="dcterms:W3CDTF">2022-04-11T07:32:57Z</dcterms:modified>
</cp:coreProperties>
</file>