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362" y="-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91E3-63FE-4F29-96EC-C6331832A4A9}" type="datetimeFigureOut">
              <a:rPr lang="ru-RU" smtClean="0"/>
              <a:t>13.09.2024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87336BA-A489-4609-8E4A-84D1180C6C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91E3-63FE-4F29-96EC-C6331832A4A9}" type="datetimeFigureOut">
              <a:rPr lang="ru-RU" smtClean="0"/>
              <a:t>13.09.2024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336BA-A489-4609-8E4A-84D1180C6C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91E3-63FE-4F29-96EC-C6331832A4A9}" type="datetimeFigureOut">
              <a:rPr lang="ru-RU" smtClean="0"/>
              <a:t>13.09.2024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336BA-A489-4609-8E4A-84D1180C6C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91E3-63FE-4F29-96EC-C6331832A4A9}" type="datetimeFigureOut">
              <a:rPr lang="ru-RU" smtClean="0"/>
              <a:t>13.09.2024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87336BA-A489-4609-8E4A-84D1180C6C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91E3-63FE-4F29-96EC-C6331832A4A9}" type="datetimeFigureOut">
              <a:rPr lang="ru-RU" smtClean="0"/>
              <a:t>13.09.2024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336BA-A489-4609-8E4A-84D1180C6CA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91E3-63FE-4F29-96EC-C6331832A4A9}" type="datetimeFigureOut">
              <a:rPr lang="ru-RU" smtClean="0"/>
              <a:t>13.09.2024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336BA-A489-4609-8E4A-84D1180C6C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91E3-63FE-4F29-96EC-C6331832A4A9}" type="datetimeFigureOut">
              <a:rPr lang="ru-RU" smtClean="0"/>
              <a:t>13.09.2024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187336BA-A489-4609-8E4A-84D1180C6CAA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91E3-63FE-4F29-96EC-C6331832A4A9}" type="datetimeFigureOut">
              <a:rPr lang="ru-RU" smtClean="0"/>
              <a:t>13.09.2024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336BA-A489-4609-8E4A-84D1180C6C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91E3-63FE-4F29-96EC-C6331832A4A9}" type="datetimeFigureOut">
              <a:rPr lang="ru-RU" smtClean="0"/>
              <a:t>13.09.2024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336BA-A489-4609-8E4A-84D1180C6C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91E3-63FE-4F29-96EC-C6331832A4A9}" type="datetimeFigureOut">
              <a:rPr lang="ru-RU" smtClean="0"/>
              <a:t>13.09.2024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336BA-A489-4609-8E4A-84D1180C6C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91E3-63FE-4F29-96EC-C6331832A4A9}" type="datetimeFigureOut">
              <a:rPr lang="ru-RU" smtClean="0"/>
              <a:t>13.09.2024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336BA-A489-4609-8E4A-84D1180C6CAA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11391E3-63FE-4F29-96EC-C6331832A4A9}" type="datetimeFigureOut">
              <a:rPr lang="ru-RU" smtClean="0"/>
              <a:t>13.09.2024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87336BA-A489-4609-8E4A-84D1180C6CAA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edge/>
  </p:transition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rutube.ru/video/c2720331e222895556ea7fc6399d8e35/?r=plwd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https://clipart-library.com/newhp/43-434134_red-medical-cross-clip-art-at-clker-medical.png" TargetMode="External"/><Relationship Id="rId5" Type="http://schemas.openxmlformats.org/officeDocument/2006/relationships/image" Target="../media/image7.jpeg"/><Relationship Id="rId4" Type="http://schemas.openxmlformats.org/officeDocument/2006/relationships/image" Target="https://www.tarifold.com/wp-content/uploads/2019/06/Floor-Marking-stripe-symbols-red.jpg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142852"/>
            <a:ext cx="8458200" cy="4143404"/>
          </a:xfrm>
        </p:spPr>
        <p:txBody>
          <a:bodyPr>
            <a:noAutofit/>
          </a:bodyPr>
          <a:lstStyle/>
          <a:p>
            <a:pPr algn="ctr">
              <a:lnSpc>
                <a:spcPct val="200000"/>
              </a:lnSpc>
            </a:pPr>
            <a:r>
              <a:rPr lang="ru-RU" sz="4400" b="1" dirty="0" smtClean="0"/>
              <a:t>Приёмы </a:t>
            </a:r>
            <a:br>
              <a:rPr lang="ru-RU" sz="4400" b="1" dirty="0" smtClean="0"/>
            </a:br>
            <a:r>
              <a:rPr lang="ru-RU" sz="4400" b="1" dirty="0" smtClean="0"/>
              <a:t>формирующего </a:t>
            </a:r>
            <a:r>
              <a:rPr lang="ru-RU" sz="4400" b="1" dirty="0" smtClean="0"/>
              <a:t>оценивания </a:t>
            </a:r>
            <a:r>
              <a:rPr lang="ru-RU" sz="4400" b="1" dirty="0" smtClean="0"/>
              <a:t/>
            </a:r>
            <a:br>
              <a:rPr lang="ru-RU" sz="4400" b="1" dirty="0" smtClean="0"/>
            </a:br>
            <a:r>
              <a:rPr lang="ru-RU" sz="4400" b="1" dirty="0" smtClean="0"/>
              <a:t>на </a:t>
            </a:r>
            <a:r>
              <a:rPr lang="ru-RU" sz="4400" b="1" dirty="0" smtClean="0"/>
              <a:t>уроках математики</a:t>
            </a:r>
            <a:endParaRPr lang="ru-RU" sz="4400" b="1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714356"/>
            <a:ext cx="4926606" cy="92333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Билет на вход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3" name="Picture 10" descr="https://static.wixstatic.com/media/27e23b_7941636308654793b99d87162af0e37b~mv2.png/v1/fill/w_751,h_751,al_c/27e23b_7941636308654793b99d87162af0e37b~mv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00760" y="3714752"/>
            <a:ext cx="2692390" cy="2692390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 descr="https://fsd.multiurok.ru/html/2018/11/26/s_5bfc4b4d726a4/img10.jpg"/>
          <p:cNvPicPr>
            <a:picLocks noChangeAspect="1" noChangeArrowheads="1"/>
          </p:cNvPicPr>
          <p:nvPr/>
        </p:nvPicPr>
        <p:blipFill>
          <a:blip r:embed="rId2"/>
          <a:srcRect l="173" t="32147" b="115"/>
          <a:stretch>
            <a:fillRect/>
          </a:stretch>
        </p:blipFill>
        <p:spPr bwMode="auto">
          <a:xfrm>
            <a:off x="4714876" y="3857628"/>
            <a:ext cx="4105982" cy="2610545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57158" y="214290"/>
            <a:ext cx="6795450" cy="175432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Опроси – </a:t>
            </a:r>
            <a:r>
              <a:rPr lang="ru-RU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опроси</a:t>
            </a:r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–</a:t>
            </a:r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</a:p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обменяйся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57158" y="214290"/>
            <a:ext cx="3749744" cy="92333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до / после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12958" t="40000" r="51417" b="28333"/>
          <a:stretch>
            <a:fillRect/>
          </a:stretch>
        </p:blipFill>
        <p:spPr bwMode="auto">
          <a:xfrm>
            <a:off x="428596" y="2143116"/>
            <a:ext cx="8429684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hlinkClick r:id="rId2"/>
              </a:rPr>
              <a:t>https://rutube.ru/video/c2720331e222895556ea7fc6399d8e35/?</a:t>
            </a:r>
            <a:r>
              <a:rPr lang="en-US" dirty="0" smtClean="0">
                <a:hlinkClick r:id="rId2"/>
              </a:rPr>
              <a:t>r=plwd</a:t>
            </a:r>
            <a:r>
              <a:rPr lang="en-US" dirty="0" smtClean="0"/>
              <a:t> </a:t>
            </a:r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57158" y="214290"/>
            <a:ext cx="3749744" cy="92333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до / после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12958" t="40000" r="51417" b="28333"/>
          <a:stretch>
            <a:fillRect/>
          </a:stretch>
        </p:blipFill>
        <p:spPr bwMode="auto">
          <a:xfrm>
            <a:off x="428596" y="2143116"/>
            <a:ext cx="8429684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0" name="Picture 2" descr="https://www.tarifold.com/wp-content/uploads/2019/06/Floor-Marking-stripe-symbols-red.jpg"/>
          <p:cNvPicPr>
            <a:picLocks noChangeAspect="1" noChangeArrowheads="1"/>
          </p:cNvPicPr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8143900" y="3357562"/>
            <a:ext cx="507998" cy="507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https://www.tarifold.com/wp-content/uploads/2019/06/Floor-Marking-stripe-symbols-red.jpg"/>
          <p:cNvPicPr>
            <a:picLocks noChangeAspect="1" noChangeArrowheads="1"/>
          </p:cNvPicPr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8143900" y="4000504"/>
            <a:ext cx="507998" cy="507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https://www.tarifold.com/wp-content/uploads/2019/06/Floor-Marking-stripe-symbols-red.jpg"/>
          <p:cNvPicPr>
            <a:picLocks noChangeAspect="1" noChangeArrowheads="1"/>
          </p:cNvPicPr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8143900" y="5643578"/>
            <a:ext cx="507998" cy="507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 descr="https://clipart-library.com/newhp/43-434134_red-medical-cross-clip-art-at-clker-medical.png"/>
          <p:cNvPicPr>
            <a:picLocks noChangeAspect="1" noChangeArrowheads="1"/>
          </p:cNvPicPr>
          <p:nvPr/>
        </p:nvPicPr>
        <p:blipFill>
          <a:blip r:embed="rId5" r:link="rId6" cstate="print"/>
          <a:srcRect/>
          <a:stretch>
            <a:fillRect/>
          </a:stretch>
        </p:blipFill>
        <p:spPr bwMode="auto">
          <a:xfrm>
            <a:off x="8001024" y="2643182"/>
            <a:ext cx="696912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 descr="https://clipart-library.com/newhp/43-434134_red-medical-cross-clip-art-at-clker-medical.png"/>
          <p:cNvPicPr>
            <a:picLocks noChangeAspect="1" noChangeArrowheads="1"/>
          </p:cNvPicPr>
          <p:nvPr/>
        </p:nvPicPr>
        <p:blipFill>
          <a:blip r:embed="rId5" r:link="rId6" cstate="print"/>
          <a:srcRect/>
          <a:stretch>
            <a:fillRect/>
          </a:stretch>
        </p:blipFill>
        <p:spPr bwMode="auto">
          <a:xfrm>
            <a:off x="8001024" y="4786322"/>
            <a:ext cx="696912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57158" y="214290"/>
            <a:ext cx="4897110" cy="92333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встать / сесть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Стрелка вверх 3"/>
          <p:cNvSpPr/>
          <p:nvPr/>
        </p:nvSpPr>
        <p:spPr>
          <a:xfrm>
            <a:off x="2928926" y="2428868"/>
            <a:ext cx="1071570" cy="300039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верх 5"/>
          <p:cNvSpPr/>
          <p:nvPr/>
        </p:nvSpPr>
        <p:spPr>
          <a:xfrm rot="10800000">
            <a:off x="4500562" y="2500306"/>
            <a:ext cx="1071570" cy="300039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357166"/>
            <a:ext cx="5486054" cy="92333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Билет на выход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Стрелка вправо с вырезом 3"/>
          <p:cNvSpPr/>
          <p:nvPr/>
        </p:nvSpPr>
        <p:spPr>
          <a:xfrm>
            <a:off x="1857356" y="1785926"/>
            <a:ext cx="4857784" cy="1857388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3 – 2 </a:t>
            </a:r>
            <a:r>
              <a:rPr lang="ru-RU" sz="5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–</a:t>
            </a:r>
            <a:r>
              <a:rPr lang="ru-RU" sz="5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1</a:t>
            </a:r>
            <a:endParaRPr lang="ru-RU" sz="5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142844" y="3929066"/>
            <a:ext cx="642942" cy="642942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3</a:t>
            </a:r>
            <a:endParaRPr lang="ru-RU" sz="5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71538" y="4000504"/>
            <a:ext cx="7929618" cy="5000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самых важных момента, о которых я сегодня узнал</a:t>
            </a:r>
            <a:endParaRPr lang="ru-RU" sz="3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142844" y="5000636"/>
            <a:ext cx="642942" cy="642942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</a:t>
            </a:r>
            <a:endParaRPr lang="ru-RU" sz="5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71538" y="5072074"/>
            <a:ext cx="7929618" cy="5000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обучающие структуры, которые я буду применять на своих уроках</a:t>
            </a:r>
            <a:endParaRPr lang="ru-RU" sz="3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142844" y="6000768"/>
            <a:ext cx="642942" cy="642942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</a:t>
            </a:r>
            <a:endParaRPr lang="ru-RU" sz="5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071538" y="6072206"/>
            <a:ext cx="7929618" cy="5000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комментарий или вопрос, который у меня возник во время тренинга</a:t>
            </a:r>
            <a:endParaRPr lang="ru-RU" sz="3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5984" y="2857496"/>
            <a:ext cx="4045530" cy="76944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Билет на вход</a:t>
            </a:r>
            <a:endParaRPr lang="ru-RU" sz="4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2844" y="3857628"/>
            <a:ext cx="8715436" cy="76944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Опроси – </a:t>
            </a:r>
            <a:r>
              <a:rPr lang="ru-RU" sz="4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опроси</a:t>
            </a:r>
            <a:r>
              <a:rPr lang="ru-RU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ru-RU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– </a:t>
            </a:r>
            <a:r>
              <a:rPr lang="ru-RU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обменяйся</a:t>
            </a:r>
            <a:endParaRPr lang="ru-RU" sz="4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4857760"/>
            <a:ext cx="3089307" cy="76944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до / после</a:t>
            </a:r>
            <a:endParaRPr lang="ru-RU" sz="4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86248" y="4857760"/>
            <a:ext cx="4026359" cy="76944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встать / сесть</a:t>
            </a:r>
            <a:endParaRPr lang="ru-RU" sz="4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071670" y="5857892"/>
            <a:ext cx="4500784" cy="76944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Билет на выход</a:t>
            </a:r>
            <a:endParaRPr lang="ru-RU" sz="4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 l="33750" t="53333" r="37187" b="28333"/>
          <a:stretch>
            <a:fillRect/>
          </a:stretch>
        </p:blipFill>
        <p:spPr bwMode="auto">
          <a:xfrm>
            <a:off x="1026080" y="-1"/>
            <a:ext cx="7260696" cy="2576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59</TotalTime>
  <Words>81</Words>
  <Application>Microsoft Office PowerPoint</Application>
  <PresentationFormat>Экран (4:3)</PresentationFormat>
  <Paragraphs>21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Трек</vt:lpstr>
      <vt:lpstr>Приёмы  формирующего оценивания  на уроках математики</vt:lpstr>
      <vt:lpstr>Слайд 2</vt:lpstr>
      <vt:lpstr>Слайд 3</vt:lpstr>
      <vt:lpstr>Слайд 4</vt:lpstr>
      <vt:lpstr>https://rutube.ru/video/c2720331e222895556ea7fc6399d8e35/?r=plwd 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Приемы формирующего оценивания на уроках математики</dc:title>
  <dc:creator>User</dc:creator>
  <cp:lastModifiedBy>User</cp:lastModifiedBy>
  <cp:revision>15</cp:revision>
  <dcterms:created xsi:type="dcterms:W3CDTF">2024-09-13T17:57:19Z</dcterms:created>
  <dcterms:modified xsi:type="dcterms:W3CDTF">2024-09-13T18:57:09Z</dcterms:modified>
</cp:coreProperties>
</file>