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Default Extension="xlsx" ContentType="application/vnd.openxmlformats-officedocument.spreadsheetml.sheet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charts/chart2.xml" ContentType="application/vnd.openxmlformats-officedocument.drawingml.chart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81" r:id="rId3"/>
    <p:sldId id="289" r:id="rId4"/>
    <p:sldId id="260" r:id="rId5"/>
    <p:sldId id="261" r:id="rId6"/>
    <p:sldId id="291" r:id="rId7"/>
    <p:sldId id="292" r:id="rId8"/>
    <p:sldId id="271" r:id="rId9"/>
    <p:sldId id="272" r:id="rId10"/>
    <p:sldId id="273" r:id="rId11"/>
    <p:sldId id="275" r:id="rId12"/>
    <p:sldId id="290" r:id="rId13"/>
    <p:sldId id="276" r:id="rId14"/>
    <p:sldId id="279" r:id="rId15"/>
    <p:sldId id="283" r:id="rId16"/>
    <p:sldId id="269" r:id="rId17"/>
    <p:sldId id="282" r:id="rId18"/>
    <p:sldId id="270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="" xmlns:p14="http://schemas.microsoft.com/office/powerpoint/2010/main">
        <p14:section name="Раздел по умолчанию" id="{2221DB63-2908-4E5A-B51E-6C4717354EBF}">
          <p14:sldIdLst>
            <p14:sldId id="256"/>
            <p14:sldId id="281"/>
            <p14:sldId id="289"/>
            <p14:sldId id="260"/>
            <p14:sldId id="261"/>
            <p14:sldId id="291"/>
            <p14:sldId id="271"/>
            <p14:sldId id="272"/>
            <p14:sldId id="273"/>
            <p14:sldId id="275"/>
            <p14:sldId id="290"/>
            <p14:sldId id="276"/>
            <p14:sldId id="279"/>
            <p14:sldId id="283"/>
            <p14:sldId id="269"/>
            <p14:sldId id="282"/>
            <p14:sldId id="270"/>
          </p14:sldIdLst>
        </p14:section>
        <p14:section name="Раздел без заголовка" id="{EE4361B1-E5EE-4D88-B5D4-ADCC537A9233}">
          <p14:sldIdLst/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34587" autoAdjust="0"/>
    <p:restoredTop sz="94713" autoAdjust="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Нозологии обучающихся</c:v>
                </c:pt>
              </c:strCache>
            </c:strRef>
          </c:tx>
          <c:dPt>
            <c:idx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A3E-48A6-8EE1-1489CEB203A0}"/>
              </c:ext>
            </c:extLst>
          </c:dPt>
          <c:dPt>
            <c:idx val="1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A3E-48A6-8EE1-1489CEB203A0}"/>
              </c:ext>
            </c:extLst>
          </c:dPt>
          <c:dPt>
            <c:idx val="2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7A3E-48A6-8EE1-1489CEB203A0}"/>
              </c:ext>
            </c:extLst>
          </c:dPt>
          <c:dPt>
            <c:idx val="3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7A3E-48A6-8EE1-1489CEB203A0}"/>
              </c:ext>
            </c:extLst>
          </c:dPt>
          <c:dPt>
            <c:idx val="4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7A3E-48A6-8EE1-1489CEB203A0}"/>
              </c:ext>
            </c:extLst>
          </c:dPt>
          <c:cat>
            <c:strRef>
              <c:f>Лист1!$A$2:$A$6</c:f>
              <c:strCache>
                <c:ptCount val="5"/>
                <c:pt idx="0">
                  <c:v>ЗПР - 121 чел.-  18%</c:v>
                </c:pt>
                <c:pt idx="1">
                  <c:v>НОДА - 50 чел.- 7%</c:v>
                </c:pt>
                <c:pt idx="2">
                  <c:v>РАС- 25 чел.- -4%</c:v>
                </c:pt>
                <c:pt idx="3">
                  <c:v>УО -  353 чел. - 51%</c:v>
                </c:pt>
                <c:pt idx="4">
                  <c:v>ТМНР - 137 чел. - 20%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121</c:v>
                </c:pt>
                <c:pt idx="1">
                  <c:v>50</c:v>
                </c:pt>
                <c:pt idx="2">
                  <c:v>25</c:v>
                </c:pt>
                <c:pt idx="3">
                  <c:v>353</c:v>
                </c:pt>
                <c:pt idx="4">
                  <c:v>137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545-4443-B84F-DDDB83A74B98}"/>
            </c:ext>
          </c:extLst>
        </c:ser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0.72579675426899581"/>
          <c:y val="4.773911779129026E-2"/>
          <c:w val="0.26585907443434248"/>
          <c:h val="0.95226088220870975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 algn="ctr">
              <a:defRPr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defRPr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Специалисты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психолого-педагогического сопровождения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19225352112676056"/>
          <c:y val="1.6535756424922589E-2"/>
        </c:manualLayout>
      </c:layout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Специалисты сопрвождения</c:v>
                </c:pt>
              </c:strCache>
            </c:strRef>
          </c:tx>
          <c:cat>
            <c:strRef>
              <c:f>Лист1!$A$2:$A$7</c:f>
              <c:strCache>
                <c:ptCount val="6"/>
                <c:pt idx="0">
                  <c:v>учитель-дефектолог -35 чел. </c:v>
                </c:pt>
                <c:pt idx="1">
                  <c:v>учитель-логопед - 22 чел.</c:v>
                </c:pt>
                <c:pt idx="2">
                  <c:v>учитель-психолог- 12 чел.</c:v>
                </c:pt>
                <c:pt idx="3">
                  <c:v>учитель АФК - 6 чел.</c:v>
                </c:pt>
                <c:pt idx="4">
                  <c:v>тьютор - 6 чел.</c:v>
                </c:pt>
                <c:pt idx="5">
                  <c:v>социальный педагог -3 чел.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35</c:v>
                </c:pt>
                <c:pt idx="1">
                  <c:v>22</c:v>
                </c:pt>
                <c:pt idx="2">
                  <c:v>12</c:v>
                </c:pt>
                <c:pt idx="3">
                  <c:v>6</c:v>
                </c:pt>
                <c:pt idx="4">
                  <c:v>6</c:v>
                </c:pt>
                <c:pt idx="5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5F4-4E37-992B-3A8FFF1E1F02}"/>
            </c:ext>
          </c:extLst>
        </c:ser>
        <c:firstSliceAng val="0"/>
      </c:pieChart>
    </c:plotArea>
    <c:legend>
      <c:legendPos val="r"/>
      <c:layout>
        <c:manualLayout>
          <c:xMode val="edge"/>
          <c:yMode val="edge"/>
          <c:x val="0.59387712099367851"/>
          <c:y val="0.21972742107387747"/>
          <c:w val="0.38734353628331675"/>
          <c:h val="0.76703733330674573"/>
        </c:manualLayout>
      </c:layout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8.xml"/><Relationship Id="rId2" Type="http://schemas.openxmlformats.org/officeDocument/2006/relationships/slide" Target="../slides/slide5.xml"/><Relationship Id="rId1" Type="http://schemas.openxmlformats.org/officeDocument/2006/relationships/slide" Target="../slides/slide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1365A0E-8503-480B-965B-F5A566CB9C8E}" type="doc">
      <dgm:prSet loTypeId="urn:microsoft.com/office/officeart/2005/8/layout/radial1" loCatId="cycle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D9FDBF4E-08CF-4D34-B01B-C07089EF7830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1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ПСИХОЛОГО-ПЕДАГОГИЧЕСКОЕ СОПРОВОЖДЕНИЕ ОБУЧАЮЩИХСЯ </a:t>
          </a:r>
          <a:endParaRPr lang="ru-RU" sz="1800" b="1" dirty="0" smtClean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  <a:p>
          <a:pPr>
            <a:spcAft>
              <a:spcPts val="0"/>
            </a:spcAft>
          </a:pPr>
          <a:r>
            <a:rPr lang="ru-RU" sz="1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 </a:t>
          </a:r>
          <a:r>
            <a:rPr lang="ru-RU" sz="1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ОВЗ</a:t>
          </a:r>
        </a:p>
      </dgm:t>
    </dgm:pt>
    <dgm:pt modelId="{266BECA1-A335-4A5D-878D-FD9BA755A22C}" type="parTrans" cxnId="{10B64A62-E6E0-473B-9058-C5AECCF636F1}">
      <dgm:prSet/>
      <dgm:spPr/>
      <dgm:t>
        <a:bodyPr/>
        <a:lstStyle/>
        <a:p>
          <a:endParaRPr lang="ru-RU"/>
        </a:p>
      </dgm:t>
    </dgm:pt>
    <dgm:pt modelId="{72A3DCE4-07A9-449C-BE77-402E6292877A}" type="sibTrans" cxnId="{10B64A62-E6E0-473B-9058-C5AECCF636F1}">
      <dgm:prSet/>
      <dgm:spPr/>
      <dgm:t>
        <a:bodyPr/>
        <a:lstStyle/>
        <a:p>
          <a:endParaRPr lang="ru-RU"/>
        </a:p>
      </dgm:t>
    </dgm:pt>
    <dgm:pt modelId="{6DE5ED94-8AB3-4F42-A2A0-FC995D40EF2E}">
      <dgm:prSet phldrT="[Текст]" custT="1"/>
      <dgm:spPr/>
      <dgm:t>
        <a:bodyPr/>
        <a:lstStyle/>
        <a:p>
          <a:endParaRPr lang="ru-RU" sz="1800" dirty="0"/>
        </a:p>
      </dgm:t>
    </dgm:pt>
    <dgm:pt modelId="{12A787F7-7545-43C2-A9E4-3197E13046C1}" type="parTrans" cxnId="{6EDCD8ED-0363-4E50-B034-A0B553B9082F}">
      <dgm:prSet/>
      <dgm:spPr/>
      <dgm:t>
        <a:bodyPr/>
        <a:lstStyle/>
        <a:p>
          <a:endParaRPr lang="ru-RU"/>
        </a:p>
      </dgm:t>
    </dgm:pt>
    <dgm:pt modelId="{FA2195D9-0DBD-4100-8322-9A309B5CE997}" type="sibTrans" cxnId="{6EDCD8ED-0363-4E50-B034-A0B553B9082F}">
      <dgm:prSet/>
      <dgm:spPr/>
      <dgm:t>
        <a:bodyPr/>
        <a:lstStyle/>
        <a:p>
          <a:endParaRPr lang="ru-RU"/>
        </a:p>
      </dgm:t>
    </dgm:pt>
    <dgm:pt modelId="{6CC1D348-04F3-4785-B60C-29A3B318B9EC}">
      <dgm:prSet phldrT="[Текст]" custT="1"/>
      <dgm:spPr/>
      <dgm:t>
        <a:bodyPr/>
        <a:lstStyle/>
        <a:p>
          <a:pPr>
            <a:spcAft>
              <a:spcPct val="35000"/>
            </a:spcAft>
          </a:pPr>
          <a:r>
            <a:rPr lang="ru-RU" sz="1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  <a:hlinkClick xmlns:r="http://schemas.openxmlformats.org/officeDocument/2006/relationships" r:id="rId1" action="ppaction://hlinksldjump"/>
            </a:rPr>
            <a:t>Нормативно-правовые </a:t>
          </a:r>
          <a:r>
            <a:rPr lang="ru-RU" sz="1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  <a:hlinkClick xmlns:r="http://schemas.openxmlformats.org/officeDocument/2006/relationships" r:id="rId1" action="ppaction://hlinksldjump"/>
            </a:rPr>
            <a:t>ресурсы</a:t>
          </a:r>
          <a:endParaRPr lang="ru-RU" sz="18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9F3FE47E-7C2C-4E5C-B25A-630DF3AB644B}" type="parTrans" cxnId="{11F73D9E-DB6A-4CE8-8995-427CB7E4574A}">
      <dgm:prSet/>
      <dgm:spPr/>
      <dgm:t>
        <a:bodyPr/>
        <a:lstStyle/>
        <a:p>
          <a:endParaRPr lang="ru-RU"/>
        </a:p>
      </dgm:t>
    </dgm:pt>
    <dgm:pt modelId="{F6E52E2F-E699-49DF-8FD4-550E93FD33BF}" type="sibTrans" cxnId="{11F73D9E-DB6A-4CE8-8995-427CB7E4574A}">
      <dgm:prSet/>
      <dgm:spPr/>
      <dgm:t>
        <a:bodyPr/>
        <a:lstStyle/>
        <a:p>
          <a:endParaRPr lang="ru-RU"/>
        </a:p>
      </dgm:t>
    </dgm:pt>
    <dgm:pt modelId="{2D2F8AD7-9EA4-409A-9579-FBC3F67E4ADE}">
      <dgm:prSet phldrT="[Текст]" custT="1"/>
      <dgm:spPr/>
      <dgm:t>
        <a:bodyPr/>
        <a:lstStyle/>
        <a:p>
          <a:r>
            <a:rPr lang="ru-RU" sz="1800" b="1" u="none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  <a:hlinkClick xmlns:r="http://schemas.openxmlformats.org/officeDocument/2006/relationships" r:id="rId2" action="ppaction://hlinksldjump"/>
            </a:rPr>
            <a:t>Кадровые ресурсы</a:t>
          </a:r>
          <a:endParaRPr lang="ru-RU" sz="1800" b="1" u="none" dirty="0">
            <a:solidFill>
              <a:srgbClr val="002060"/>
            </a:solidFill>
            <a:latin typeface="Times New Roman" pitchFamily="18" charset="0"/>
            <a:cs typeface="Times New Roman" pitchFamily="18" charset="0"/>
            <a:hlinkClick xmlns:r="http://schemas.openxmlformats.org/officeDocument/2006/relationships" r:id="rId2" action="ppaction://hlinksldjump"/>
          </a:endParaRPr>
        </a:p>
        <a:p>
          <a:r>
            <a:rPr lang="ru-RU" sz="1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  <a:hlinkClick xmlns:r="http://schemas.openxmlformats.org/officeDocument/2006/relationships" r:id="rId2" action="ppaction://hlinksldjump"/>
            </a:rPr>
            <a:t>Структура </a:t>
          </a:r>
          <a:r>
            <a:rPr lang="ru-RU" sz="1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  <a:hlinkClick xmlns:r="http://schemas.openxmlformats.org/officeDocument/2006/relationships" r:id="rId2" action="ppaction://hlinksldjump"/>
            </a:rPr>
            <a:t>взаимодействия специалистов</a:t>
          </a:r>
          <a:endParaRPr lang="ru-RU" sz="18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96745BBC-1DEB-4457-AF16-E570682ABF25}" type="parTrans" cxnId="{CEBE03D9-BD43-4CF7-8B9E-F7E92E4D20C5}">
      <dgm:prSet/>
      <dgm:spPr/>
      <dgm:t>
        <a:bodyPr/>
        <a:lstStyle/>
        <a:p>
          <a:endParaRPr lang="ru-RU"/>
        </a:p>
      </dgm:t>
    </dgm:pt>
    <dgm:pt modelId="{84099FA1-93E3-4345-BD44-3F0A6B077244}" type="sibTrans" cxnId="{CEBE03D9-BD43-4CF7-8B9E-F7E92E4D20C5}">
      <dgm:prSet/>
      <dgm:spPr/>
      <dgm:t>
        <a:bodyPr/>
        <a:lstStyle/>
        <a:p>
          <a:endParaRPr lang="ru-RU"/>
        </a:p>
      </dgm:t>
    </dgm:pt>
    <dgm:pt modelId="{DACFDD81-1706-4FA2-BE39-79A8E1A99F9D}">
      <dgm:prSet phldrT="[Текст]" custT="1"/>
      <dgm:spPr/>
      <dgm:t>
        <a:bodyPr/>
        <a:lstStyle/>
        <a:p>
          <a:r>
            <a:rPr lang="ru-RU" sz="1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  <a:hlinkClick xmlns:r="http://schemas.openxmlformats.org/officeDocument/2006/relationships" r:id="rId3" action="ppaction://hlinksldjump"/>
            </a:rPr>
            <a:t>Материально-технические ресурсы</a:t>
          </a:r>
          <a:endParaRPr lang="ru-RU" sz="18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65460D86-61CE-4C42-9D39-B1F803F03B70}" type="parTrans" cxnId="{C87EADA5-1079-4400-A6DB-2E26448B7419}">
      <dgm:prSet/>
      <dgm:spPr/>
      <dgm:t>
        <a:bodyPr/>
        <a:lstStyle/>
        <a:p>
          <a:endParaRPr lang="ru-RU"/>
        </a:p>
      </dgm:t>
    </dgm:pt>
    <dgm:pt modelId="{64E337CB-F785-4A98-8964-13CD8354A549}" type="sibTrans" cxnId="{C87EADA5-1079-4400-A6DB-2E26448B7419}">
      <dgm:prSet/>
      <dgm:spPr/>
      <dgm:t>
        <a:bodyPr/>
        <a:lstStyle/>
        <a:p>
          <a:endParaRPr lang="ru-RU"/>
        </a:p>
      </dgm:t>
    </dgm:pt>
    <dgm:pt modelId="{7BFB79D9-F089-442A-8D10-1661C034AE63}" type="pres">
      <dgm:prSet presAssocID="{41365A0E-8503-480B-965B-F5A566CB9C8E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F4688D7-DBE1-49D8-B770-CA615D6C905F}" type="pres">
      <dgm:prSet presAssocID="{D9FDBF4E-08CF-4D34-B01B-C07089EF7830}" presName="centerShape" presStyleLbl="node0" presStyleIdx="0" presStyleCnt="1" custScaleX="172404" custScaleY="163155" custLinFactNeighborX="-462" custLinFactNeighborY="-632"/>
      <dgm:spPr/>
      <dgm:t>
        <a:bodyPr/>
        <a:lstStyle/>
        <a:p>
          <a:endParaRPr lang="ru-RU"/>
        </a:p>
      </dgm:t>
    </dgm:pt>
    <dgm:pt modelId="{BCA06D4B-105E-4491-9A21-93EB1C5BFF08}" type="pres">
      <dgm:prSet presAssocID="{12A787F7-7545-43C2-A9E4-3197E13046C1}" presName="Name9" presStyleLbl="parChTrans1D2" presStyleIdx="0" presStyleCnt="4"/>
      <dgm:spPr/>
      <dgm:t>
        <a:bodyPr/>
        <a:lstStyle/>
        <a:p>
          <a:endParaRPr lang="ru-RU"/>
        </a:p>
      </dgm:t>
    </dgm:pt>
    <dgm:pt modelId="{F2771EE7-2F5E-4148-AA86-D4D5C2D4E17A}" type="pres">
      <dgm:prSet presAssocID="{12A787F7-7545-43C2-A9E4-3197E13046C1}" presName="connTx" presStyleLbl="parChTrans1D2" presStyleIdx="0" presStyleCnt="4"/>
      <dgm:spPr/>
      <dgm:t>
        <a:bodyPr/>
        <a:lstStyle/>
        <a:p>
          <a:endParaRPr lang="ru-RU"/>
        </a:p>
      </dgm:t>
    </dgm:pt>
    <dgm:pt modelId="{B92523CB-E4CE-4CA2-8062-7A605AEA370B}" type="pres">
      <dgm:prSet presAssocID="{6DE5ED94-8AB3-4F42-A2A0-FC995D40EF2E}" presName="node" presStyleLbl="node1" presStyleIdx="0" presStyleCnt="4" custScaleX="124439" custScaleY="130551" custRadScaleRad="139735" custRadScaleInc="-1184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A2EBB0-7525-4184-8566-9C7AF00F3447}" type="pres">
      <dgm:prSet presAssocID="{9F3FE47E-7C2C-4E5C-B25A-630DF3AB644B}" presName="Name9" presStyleLbl="parChTrans1D2" presStyleIdx="1" presStyleCnt="4"/>
      <dgm:spPr/>
      <dgm:t>
        <a:bodyPr/>
        <a:lstStyle/>
        <a:p>
          <a:endParaRPr lang="ru-RU"/>
        </a:p>
      </dgm:t>
    </dgm:pt>
    <dgm:pt modelId="{1A75F7EF-A56B-4699-AB97-7CA575742449}" type="pres">
      <dgm:prSet presAssocID="{9F3FE47E-7C2C-4E5C-B25A-630DF3AB644B}" presName="connTx" presStyleLbl="parChTrans1D2" presStyleIdx="1" presStyleCnt="4"/>
      <dgm:spPr/>
      <dgm:t>
        <a:bodyPr/>
        <a:lstStyle/>
        <a:p>
          <a:endParaRPr lang="ru-RU"/>
        </a:p>
      </dgm:t>
    </dgm:pt>
    <dgm:pt modelId="{A1CD9D8C-1DD0-4483-BC12-40736E795464}" type="pres">
      <dgm:prSet presAssocID="{6CC1D348-04F3-4785-B60C-29A3B318B9EC}" presName="node" presStyleLbl="node1" presStyleIdx="1" presStyleCnt="4" custScaleX="117295" custScaleY="121609" custRadScaleRad="141944" custRadScaleInc="-820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EF9F48-83A7-4043-AC39-976E2EF9D408}" type="pres">
      <dgm:prSet presAssocID="{96745BBC-1DEB-4457-AF16-E570682ABF25}" presName="Name9" presStyleLbl="parChTrans1D2" presStyleIdx="2" presStyleCnt="4"/>
      <dgm:spPr/>
      <dgm:t>
        <a:bodyPr/>
        <a:lstStyle/>
        <a:p>
          <a:endParaRPr lang="ru-RU"/>
        </a:p>
      </dgm:t>
    </dgm:pt>
    <dgm:pt modelId="{504E0BCC-5136-45C6-B0AE-87B47980558F}" type="pres">
      <dgm:prSet presAssocID="{96745BBC-1DEB-4457-AF16-E570682ABF25}" presName="connTx" presStyleLbl="parChTrans1D2" presStyleIdx="2" presStyleCnt="4"/>
      <dgm:spPr/>
      <dgm:t>
        <a:bodyPr/>
        <a:lstStyle/>
        <a:p>
          <a:endParaRPr lang="ru-RU"/>
        </a:p>
      </dgm:t>
    </dgm:pt>
    <dgm:pt modelId="{63519232-1264-4C34-81B8-69D0BC33B0F7}" type="pres">
      <dgm:prSet presAssocID="{2D2F8AD7-9EA4-409A-9579-FBC3F67E4ADE}" presName="node" presStyleLbl="node1" presStyleIdx="2" presStyleCnt="4" custScaleX="127381" custScaleY="124480" custRadScaleRad="150626" custRadScaleInc="-1228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8392CF-424D-4765-9C6E-DA46D4443997}" type="pres">
      <dgm:prSet presAssocID="{65460D86-61CE-4C42-9D39-B1F803F03B70}" presName="Name9" presStyleLbl="parChTrans1D2" presStyleIdx="3" presStyleCnt="4"/>
      <dgm:spPr/>
      <dgm:t>
        <a:bodyPr/>
        <a:lstStyle/>
        <a:p>
          <a:endParaRPr lang="ru-RU"/>
        </a:p>
      </dgm:t>
    </dgm:pt>
    <dgm:pt modelId="{4819ACB2-59E0-4A86-B065-D4519AF286E5}" type="pres">
      <dgm:prSet presAssocID="{65460D86-61CE-4C42-9D39-B1F803F03B70}" presName="connTx" presStyleLbl="parChTrans1D2" presStyleIdx="3" presStyleCnt="4"/>
      <dgm:spPr/>
      <dgm:t>
        <a:bodyPr/>
        <a:lstStyle/>
        <a:p>
          <a:endParaRPr lang="ru-RU"/>
        </a:p>
      </dgm:t>
    </dgm:pt>
    <dgm:pt modelId="{A1601882-CD52-4985-B9B8-D53882323AF9}" type="pres">
      <dgm:prSet presAssocID="{DACFDD81-1706-4FA2-BE39-79A8E1A99F9D}" presName="node" presStyleLbl="node1" presStyleIdx="3" presStyleCnt="4" custScaleX="124214" custScaleY="127544" custRadScaleRad="150079" custRadScaleInc="-772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5AEDC16-51D3-4669-B028-FC030F76749D}" type="presOf" srcId="{2D2F8AD7-9EA4-409A-9579-FBC3F67E4ADE}" destId="{63519232-1264-4C34-81B8-69D0BC33B0F7}" srcOrd="0" destOrd="0" presId="urn:microsoft.com/office/officeart/2005/8/layout/radial1"/>
    <dgm:cxn modelId="{18A5381D-F19E-4833-B965-CDFFA2DC92BA}" type="presOf" srcId="{D9FDBF4E-08CF-4D34-B01B-C07089EF7830}" destId="{5F4688D7-DBE1-49D8-B770-CA615D6C905F}" srcOrd="0" destOrd="0" presId="urn:microsoft.com/office/officeart/2005/8/layout/radial1"/>
    <dgm:cxn modelId="{00561136-77D0-4042-9E93-3EF828AB7040}" type="presOf" srcId="{9F3FE47E-7C2C-4E5C-B25A-630DF3AB644B}" destId="{C4A2EBB0-7525-4184-8566-9C7AF00F3447}" srcOrd="0" destOrd="0" presId="urn:microsoft.com/office/officeart/2005/8/layout/radial1"/>
    <dgm:cxn modelId="{D989039A-AEF6-4966-B0AB-83D688D42419}" type="presOf" srcId="{65460D86-61CE-4C42-9D39-B1F803F03B70}" destId="{4819ACB2-59E0-4A86-B065-D4519AF286E5}" srcOrd="1" destOrd="0" presId="urn:microsoft.com/office/officeart/2005/8/layout/radial1"/>
    <dgm:cxn modelId="{09CEC3EE-4B79-470C-8BE3-2B531A1A7C48}" type="presOf" srcId="{12A787F7-7545-43C2-A9E4-3197E13046C1}" destId="{BCA06D4B-105E-4491-9A21-93EB1C5BFF08}" srcOrd="0" destOrd="0" presId="urn:microsoft.com/office/officeart/2005/8/layout/radial1"/>
    <dgm:cxn modelId="{224196F3-1494-42B3-96B6-137AD94DE043}" type="presOf" srcId="{6DE5ED94-8AB3-4F42-A2A0-FC995D40EF2E}" destId="{B92523CB-E4CE-4CA2-8062-7A605AEA370B}" srcOrd="0" destOrd="0" presId="urn:microsoft.com/office/officeart/2005/8/layout/radial1"/>
    <dgm:cxn modelId="{D0388DD6-1E76-4C81-8058-48F89D00DD63}" type="presOf" srcId="{DACFDD81-1706-4FA2-BE39-79A8E1A99F9D}" destId="{A1601882-CD52-4985-B9B8-D53882323AF9}" srcOrd="0" destOrd="0" presId="urn:microsoft.com/office/officeart/2005/8/layout/radial1"/>
    <dgm:cxn modelId="{A75F9AF8-C6E5-409C-96DB-ABB3023B6A87}" type="presOf" srcId="{96745BBC-1DEB-4457-AF16-E570682ABF25}" destId="{504E0BCC-5136-45C6-B0AE-87B47980558F}" srcOrd="1" destOrd="0" presId="urn:microsoft.com/office/officeart/2005/8/layout/radial1"/>
    <dgm:cxn modelId="{95C14054-5B17-432F-91BB-EA75EDB833C5}" type="presOf" srcId="{96745BBC-1DEB-4457-AF16-E570682ABF25}" destId="{18EF9F48-83A7-4043-AC39-976E2EF9D408}" srcOrd="0" destOrd="0" presId="urn:microsoft.com/office/officeart/2005/8/layout/radial1"/>
    <dgm:cxn modelId="{78FB869F-2A0D-44C2-8F90-5BDD1EE540C9}" type="presOf" srcId="{6CC1D348-04F3-4785-B60C-29A3B318B9EC}" destId="{A1CD9D8C-1DD0-4483-BC12-40736E795464}" srcOrd="0" destOrd="0" presId="urn:microsoft.com/office/officeart/2005/8/layout/radial1"/>
    <dgm:cxn modelId="{10B64A62-E6E0-473B-9058-C5AECCF636F1}" srcId="{41365A0E-8503-480B-965B-F5A566CB9C8E}" destId="{D9FDBF4E-08CF-4D34-B01B-C07089EF7830}" srcOrd="0" destOrd="0" parTransId="{266BECA1-A335-4A5D-878D-FD9BA755A22C}" sibTransId="{72A3DCE4-07A9-449C-BE77-402E6292877A}"/>
    <dgm:cxn modelId="{C87EADA5-1079-4400-A6DB-2E26448B7419}" srcId="{D9FDBF4E-08CF-4D34-B01B-C07089EF7830}" destId="{DACFDD81-1706-4FA2-BE39-79A8E1A99F9D}" srcOrd="3" destOrd="0" parTransId="{65460D86-61CE-4C42-9D39-B1F803F03B70}" sibTransId="{64E337CB-F785-4A98-8964-13CD8354A549}"/>
    <dgm:cxn modelId="{B4180757-D9E6-4EE1-ACCB-40D348AA3BFA}" type="presOf" srcId="{9F3FE47E-7C2C-4E5C-B25A-630DF3AB644B}" destId="{1A75F7EF-A56B-4699-AB97-7CA575742449}" srcOrd="1" destOrd="0" presId="urn:microsoft.com/office/officeart/2005/8/layout/radial1"/>
    <dgm:cxn modelId="{11F73D9E-DB6A-4CE8-8995-427CB7E4574A}" srcId="{D9FDBF4E-08CF-4D34-B01B-C07089EF7830}" destId="{6CC1D348-04F3-4785-B60C-29A3B318B9EC}" srcOrd="1" destOrd="0" parTransId="{9F3FE47E-7C2C-4E5C-B25A-630DF3AB644B}" sibTransId="{F6E52E2F-E699-49DF-8FD4-550E93FD33BF}"/>
    <dgm:cxn modelId="{CEBE03D9-BD43-4CF7-8B9E-F7E92E4D20C5}" srcId="{D9FDBF4E-08CF-4D34-B01B-C07089EF7830}" destId="{2D2F8AD7-9EA4-409A-9579-FBC3F67E4ADE}" srcOrd="2" destOrd="0" parTransId="{96745BBC-1DEB-4457-AF16-E570682ABF25}" sibTransId="{84099FA1-93E3-4345-BD44-3F0A6B077244}"/>
    <dgm:cxn modelId="{3346A9A3-0893-4197-9241-DFECD5E9A7DD}" type="presOf" srcId="{65460D86-61CE-4C42-9D39-B1F803F03B70}" destId="{DA8392CF-424D-4765-9C6E-DA46D4443997}" srcOrd="0" destOrd="0" presId="urn:microsoft.com/office/officeart/2005/8/layout/radial1"/>
    <dgm:cxn modelId="{DD7C83D7-8976-4F56-980A-A1ADD4014A42}" type="presOf" srcId="{12A787F7-7545-43C2-A9E4-3197E13046C1}" destId="{F2771EE7-2F5E-4148-AA86-D4D5C2D4E17A}" srcOrd="1" destOrd="0" presId="urn:microsoft.com/office/officeart/2005/8/layout/radial1"/>
    <dgm:cxn modelId="{B916C7E2-CE3B-4698-B940-A6690EBD9DC4}" type="presOf" srcId="{41365A0E-8503-480B-965B-F5A566CB9C8E}" destId="{7BFB79D9-F089-442A-8D10-1661C034AE63}" srcOrd="0" destOrd="0" presId="urn:microsoft.com/office/officeart/2005/8/layout/radial1"/>
    <dgm:cxn modelId="{6EDCD8ED-0363-4E50-B034-A0B553B9082F}" srcId="{D9FDBF4E-08CF-4D34-B01B-C07089EF7830}" destId="{6DE5ED94-8AB3-4F42-A2A0-FC995D40EF2E}" srcOrd="0" destOrd="0" parTransId="{12A787F7-7545-43C2-A9E4-3197E13046C1}" sibTransId="{FA2195D9-0DBD-4100-8322-9A309B5CE997}"/>
    <dgm:cxn modelId="{0DFAD704-C12C-45F1-8CDD-6EB8A874460E}" type="presParOf" srcId="{7BFB79D9-F089-442A-8D10-1661C034AE63}" destId="{5F4688D7-DBE1-49D8-B770-CA615D6C905F}" srcOrd="0" destOrd="0" presId="urn:microsoft.com/office/officeart/2005/8/layout/radial1"/>
    <dgm:cxn modelId="{206BE5AF-6B91-4A89-89BB-B6281B3859C7}" type="presParOf" srcId="{7BFB79D9-F089-442A-8D10-1661C034AE63}" destId="{BCA06D4B-105E-4491-9A21-93EB1C5BFF08}" srcOrd="1" destOrd="0" presId="urn:microsoft.com/office/officeart/2005/8/layout/radial1"/>
    <dgm:cxn modelId="{290D3ABE-6128-4213-AAE8-8107100D9E92}" type="presParOf" srcId="{BCA06D4B-105E-4491-9A21-93EB1C5BFF08}" destId="{F2771EE7-2F5E-4148-AA86-D4D5C2D4E17A}" srcOrd="0" destOrd="0" presId="urn:microsoft.com/office/officeart/2005/8/layout/radial1"/>
    <dgm:cxn modelId="{F6CE4109-0EE3-431E-AA9D-9EFFD08D0726}" type="presParOf" srcId="{7BFB79D9-F089-442A-8D10-1661C034AE63}" destId="{B92523CB-E4CE-4CA2-8062-7A605AEA370B}" srcOrd="2" destOrd="0" presId="urn:microsoft.com/office/officeart/2005/8/layout/radial1"/>
    <dgm:cxn modelId="{10ECE9AC-1FAA-4051-BD64-5518F382E467}" type="presParOf" srcId="{7BFB79D9-F089-442A-8D10-1661C034AE63}" destId="{C4A2EBB0-7525-4184-8566-9C7AF00F3447}" srcOrd="3" destOrd="0" presId="urn:microsoft.com/office/officeart/2005/8/layout/radial1"/>
    <dgm:cxn modelId="{2D0A3DBC-787C-4F56-AE3C-9452CA02128B}" type="presParOf" srcId="{C4A2EBB0-7525-4184-8566-9C7AF00F3447}" destId="{1A75F7EF-A56B-4699-AB97-7CA575742449}" srcOrd="0" destOrd="0" presId="urn:microsoft.com/office/officeart/2005/8/layout/radial1"/>
    <dgm:cxn modelId="{53685B6B-C9B9-4EA9-A46B-5AD5A64E409A}" type="presParOf" srcId="{7BFB79D9-F089-442A-8D10-1661C034AE63}" destId="{A1CD9D8C-1DD0-4483-BC12-40736E795464}" srcOrd="4" destOrd="0" presId="urn:microsoft.com/office/officeart/2005/8/layout/radial1"/>
    <dgm:cxn modelId="{43A4A77F-D7CF-4F45-959C-C849CE16AC7D}" type="presParOf" srcId="{7BFB79D9-F089-442A-8D10-1661C034AE63}" destId="{18EF9F48-83A7-4043-AC39-976E2EF9D408}" srcOrd="5" destOrd="0" presId="urn:microsoft.com/office/officeart/2005/8/layout/radial1"/>
    <dgm:cxn modelId="{ACAD6474-4291-465F-AFEB-270247A5F736}" type="presParOf" srcId="{18EF9F48-83A7-4043-AC39-976E2EF9D408}" destId="{504E0BCC-5136-45C6-B0AE-87B47980558F}" srcOrd="0" destOrd="0" presId="urn:microsoft.com/office/officeart/2005/8/layout/radial1"/>
    <dgm:cxn modelId="{F3B07ED8-3709-4FCB-9C45-CFBDE554E369}" type="presParOf" srcId="{7BFB79D9-F089-442A-8D10-1661C034AE63}" destId="{63519232-1264-4C34-81B8-69D0BC33B0F7}" srcOrd="6" destOrd="0" presId="urn:microsoft.com/office/officeart/2005/8/layout/radial1"/>
    <dgm:cxn modelId="{4B27EBE3-D4F1-4690-905F-55E0BB08D57E}" type="presParOf" srcId="{7BFB79D9-F089-442A-8D10-1661C034AE63}" destId="{DA8392CF-424D-4765-9C6E-DA46D4443997}" srcOrd="7" destOrd="0" presId="urn:microsoft.com/office/officeart/2005/8/layout/radial1"/>
    <dgm:cxn modelId="{77D40AD5-BA85-4A54-9A94-734D331F5D7D}" type="presParOf" srcId="{DA8392CF-424D-4765-9C6E-DA46D4443997}" destId="{4819ACB2-59E0-4A86-B065-D4519AF286E5}" srcOrd="0" destOrd="0" presId="urn:microsoft.com/office/officeart/2005/8/layout/radial1"/>
    <dgm:cxn modelId="{F4048654-6B0B-4F39-B242-182E848CE8A6}" type="presParOf" srcId="{7BFB79D9-F089-442A-8D10-1661C034AE63}" destId="{A1601882-CD52-4985-B9B8-D53882323AF9}" srcOrd="8" destOrd="0" presId="urn:microsoft.com/office/officeart/2005/8/layout/radial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4A6B78A-3CD6-40CB-BF80-56B4EE572498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71BE6CB-3E50-41DF-8AE1-E1CCFE008125}">
      <dgm:prSet phldrT="[Текст]" custT="1"/>
      <dgm:spPr/>
      <dgm:t>
        <a:bodyPr/>
        <a:lstStyle/>
        <a:p>
          <a:pPr algn="ctr"/>
          <a:r>
            <a:rPr lang="ru-RU" sz="1050" b="1" dirty="0" smtClean="0">
              <a:latin typeface="Times New Roman" pitchFamily="18" charset="0"/>
              <a:cs typeface="Times New Roman" pitchFamily="18" charset="0"/>
            </a:rPr>
            <a:t>Администрация, педагоги школы</a:t>
          </a:r>
          <a:endParaRPr lang="ru-RU" sz="1050" b="1" dirty="0">
            <a:latin typeface="Times New Roman" pitchFamily="18" charset="0"/>
            <a:cs typeface="Times New Roman" pitchFamily="18" charset="0"/>
          </a:endParaRPr>
        </a:p>
      </dgm:t>
    </dgm:pt>
    <dgm:pt modelId="{B4132EBE-D3F5-41CF-B739-969A8B5B2213}" type="parTrans" cxnId="{D7DDEED8-F701-46D4-A3AF-B49EDB89272A}">
      <dgm:prSet/>
      <dgm:spPr/>
      <dgm:t>
        <a:bodyPr/>
        <a:lstStyle/>
        <a:p>
          <a:pPr algn="ctr"/>
          <a:endParaRPr lang="ru-RU"/>
        </a:p>
      </dgm:t>
    </dgm:pt>
    <dgm:pt modelId="{75C64EC9-498E-4314-81DF-9123E35B8742}" type="sibTrans" cxnId="{D7DDEED8-F701-46D4-A3AF-B49EDB89272A}">
      <dgm:prSet/>
      <dgm:spPr/>
      <dgm:t>
        <a:bodyPr/>
        <a:lstStyle/>
        <a:p>
          <a:pPr algn="ctr"/>
          <a:endParaRPr lang="ru-RU"/>
        </a:p>
      </dgm:t>
    </dgm:pt>
    <dgm:pt modelId="{2C81C465-5916-4EBB-AE7F-72EB28DD0A56}">
      <dgm:prSet phldrT="[Текст]" custT="1"/>
      <dgm:spPr/>
      <dgm:t>
        <a:bodyPr/>
        <a:lstStyle/>
        <a:p>
          <a:pPr algn="ctr"/>
          <a:r>
            <a:rPr lang="ru-RU" sz="1050" b="1" dirty="0" smtClean="0">
              <a:latin typeface="Times New Roman" pitchFamily="18" charset="0"/>
              <a:cs typeface="Times New Roman" pitchFamily="18" charset="0"/>
            </a:rPr>
            <a:t>Заместители директора </a:t>
          </a:r>
          <a:r>
            <a:rPr lang="ru-RU" sz="1050" b="1" dirty="0" err="1" smtClean="0">
              <a:latin typeface="Times New Roman" pitchFamily="18" charset="0"/>
              <a:cs typeface="Times New Roman" pitchFamily="18" charset="0"/>
            </a:rPr>
            <a:t>поУВР,ВР</a:t>
          </a:r>
          <a:r>
            <a:rPr lang="ru-RU" sz="1050" b="1" dirty="0" smtClean="0">
              <a:latin typeface="Times New Roman" pitchFamily="18" charset="0"/>
              <a:cs typeface="Times New Roman" pitchFamily="18" charset="0"/>
            </a:rPr>
            <a:t>, социальный педагог, педагог-психолог, </a:t>
          </a:r>
          <a:r>
            <a:rPr lang="ru-RU" sz="1050" b="1" dirty="0" err="1" smtClean="0">
              <a:latin typeface="Times New Roman" pitchFamily="18" charset="0"/>
              <a:cs typeface="Times New Roman" pitchFamily="18" charset="0"/>
            </a:rPr>
            <a:t>тьютор</a:t>
          </a:r>
          <a:r>
            <a:rPr lang="ru-RU" sz="1050" b="1" dirty="0" smtClean="0">
              <a:latin typeface="Times New Roman" pitchFamily="18" charset="0"/>
              <a:cs typeface="Times New Roman" pitchFamily="18" charset="0"/>
            </a:rPr>
            <a:t>, классный руководитель, представители ОДН, КДН, </a:t>
          </a:r>
          <a:r>
            <a:rPr lang="ru-RU" sz="1050" b="1" dirty="0" err="1" smtClean="0">
              <a:latin typeface="Times New Roman" pitchFamily="18" charset="0"/>
              <a:cs typeface="Times New Roman" pitchFamily="18" charset="0"/>
            </a:rPr>
            <a:t>ППМС-центра</a:t>
          </a:r>
          <a:endParaRPr lang="ru-RU" sz="1050" b="1" dirty="0">
            <a:latin typeface="Times New Roman" pitchFamily="18" charset="0"/>
            <a:cs typeface="Times New Roman" pitchFamily="18" charset="0"/>
          </a:endParaRPr>
        </a:p>
      </dgm:t>
    </dgm:pt>
    <dgm:pt modelId="{5D9651A1-BEE3-4FA6-AA99-0AEFEF2F6C51}" type="parTrans" cxnId="{E35633FB-0C68-4361-872C-AC931B807C0D}">
      <dgm:prSet/>
      <dgm:spPr/>
      <dgm:t>
        <a:bodyPr/>
        <a:lstStyle/>
        <a:p>
          <a:pPr algn="ctr"/>
          <a:endParaRPr lang="ru-RU"/>
        </a:p>
      </dgm:t>
    </dgm:pt>
    <dgm:pt modelId="{AF6D5209-B3C6-4F41-8509-1AAB54677E75}" type="sibTrans" cxnId="{E35633FB-0C68-4361-872C-AC931B807C0D}">
      <dgm:prSet/>
      <dgm:spPr/>
      <dgm:t>
        <a:bodyPr/>
        <a:lstStyle/>
        <a:p>
          <a:pPr algn="ctr"/>
          <a:endParaRPr lang="ru-RU"/>
        </a:p>
      </dgm:t>
    </dgm:pt>
    <dgm:pt modelId="{4461F2D5-17EE-43CF-8CE2-7B05D05C1400}">
      <dgm:prSet phldrT="[Текст]" custT="1"/>
      <dgm:spPr/>
      <dgm:t>
        <a:bodyPr/>
        <a:lstStyle/>
        <a:p>
          <a:pPr algn="ctr"/>
          <a:r>
            <a:rPr lang="ru-RU" sz="1050" b="1" dirty="0" smtClean="0">
              <a:latin typeface="Times New Roman" pitchFamily="18" charset="0"/>
              <a:cs typeface="Times New Roman" pitchFamily="18" charset="0"/>
            </a:rPr>
            <a:t>Заместители директора по УВР, учителя-логопеды, </a:t>
          </a:r>
        </a:p>
        <a:p>
          <a:pPr algn="ctr"/>
          <a:r>
            <a:rPr lang="ru-RU" sz="1050" b="1" dirty="0" smtClean="0">
              <a:latin typeface="Times New Roman" pitchFamily="18" charset="0"/>
              <a:cs typeface="Times New Roman" pitchFamily="18" charset="0"/>
            </a:rPr>
            <a:t>учителя-дефектологи, педагоги-психологи, педагоги-предметники, классные руководители</a:t>
          </a:r>
          <a:endParaRPr lang="ru-RU" sz="1050" b="1" dirty="0">
            <a:latin typeface="Times New Roman" pitchFamily="18" charset="0"/>
            <a:cs typeface="Times New Roman" pitchFamily="18" charset="0"/>
          </a:endParaRPr>
        </a:p>
      </dgm:t>
    </dgm:pt>
    <dgm:pt modelId="{21F44ED3-8E90-4C83-B189-F377F2E14E0C}" type="parTrans" cxnId="{E05789A6-6C03-4821-A352-DE62A1DE74EB}">
      <dgm:prSet/>
      <dgm:spPr/>
      <dgm:t>
        <a:bodyPr/>
        <a:lstStyle/>
        <a:p>
          <a:pPr algn="ctr"/>
          <a:endParaRPr lang="ru-RU"/>
        </a:p>
      </dgm:t>
    </dgm:pt>
    <dgm:pt modelId="{77AEB722-DEAF-4E2F-895A-0BDE3F06EDEA}" type="sibTrans" cxnId="{E05789A6-6C03-4821-A352-DE62A1DE74EB}">
      <dgm:prSet/>
      <dgm:spPr/>
      <dgm:t>
        <a:bodyPr/>
        <a:lstStyle/>
        <a:p>
          <a:pPr algn="ctr"/>
          <a:endParaRPr lang="ru-RU"/>
        </a:p>
      </dgm:t>
    </dgm:pt>
    <dgm:pt modelId="{D546C496-5857-448E-A717-C0CBC0B76839}">
      <dgm:prSet phldrT="[Текст]" custT="1"/>
      <dgm:spPr/>
      <dgm:t>
        <a:bodyPr/>
        <a:lstStyle/>
        <a:p>
          <a:pPr algn="ctr"/>
          <a:r>
            <a:rPr lang="ru-RU" sz="1050" b="1" dirty="0" smtClean="0">
              <a:latin typeface="Times New Roman" pitchFamily="18" charset="0"/>
              <a:cs typeface="Times New Roman" pitchFamily="18" charset="0"/>
            </a:rPr>
            <a:t>Учителя-логопеды, учителя-дефектологи, педагоги-психологи, классные руководители</a:t>
          </a:r>
          <a:endParaRPr lang="ru-RU" sz="1050" b="1" dirty="0">
            <a:latin typeface="Times New Roman" pitchFamily="18" charset="0"/>
            <a:cs typeface="Times New Roman" pitchFamily="18" charset="0"/>
          </a:endParaRPr>
        </a:p>
      </dgm:t>
    </dgm:pt>
    <dgm:pt modelId="{B7650566-C837-407E-8310-64F4F9651762}" type="parTrans" cxnId="{9C60EB92-7AA6-466D-B509-D3C8FFC5B927}">
      <dgm:prSet/>
      <dgm:spPr/>
      <dgm:t>
        <a:bodyPr/>
        <a:lstStyle/>
        <a:p>
          <a:pPr algn="ctr"/>
          <a:endParaRPr lang="ru-RU"/>
        </a:p>
      </dgm:t>
    </dgm:pt>
    <dgm:pt modelId="{5FFDEEA2-8599-4694-973A-EE2EBD5020B1}" type="sibTrans" cxnId="{9C60EB92-7AA6-466D-B509-D3C8FFC5B927}">
      <dgm:prSet/>
      <dgm:spPr/>
      <dgm:t>
        <a:bodyPr/>
        <a:lstStyle/>
        <a:p>
          <a:pPr algn="ctr"/>
          <a:endParaRPr lang="ru-RU"/>
        </a:p>
      </dgm:t>
    </dgm:pt>
    <dgm:pt modelId="{16357F88-B239-4466-92D4-3C0156BFF04E}">
      <dgm:prSet phldrT="[Текст]" custT="1"/>
      <dgm:spPr/>
      <dgm:t>
        <a:bodyPr/>
        <a:lstStyle/>
        <a:p>
          <a:pPr algn="ctr"/>
          <a:r>
            <a:rPr lang="ru-RU" sz="1050" b="1" dirty="0" smtClean="0">
              <a:latin typeface="Times New Roman" pitchFamily="18" charset="0"/>
              <a:cs typeface="Times New Roman" pitchFamily="18" charset="0"/>
            </a:rPr>
            <a:t>Заместители директора по УВР, ВР, учителя-логопеды, учителя-дефектологи, педагоги-психологи</a:t>
          </a:r>
          <a:endParaRPr lang="ru-RU" sz="1050" b="1" dirty="0">
            <a:latin typeface="Times New Roman" pitchFamily="18" charset="0"/>
            <a:cs typeface="Times New Roman" pitchFamily="18" charset="0"/>
          </a:endParaRPr>
        </a:p>
      </dgm:t>
    </dgm:pt>
    <dgm:pt modelId="{AAB3FE01-4BBA-4CC5-A29D-645936DFDF2F}" type="parTrans" cxnId="{92C75969-EE69-4B5E-B601-F8CEF5B5D630}">
      <dgm:prSet/>
      <dgm:spPr/>
      <dgm:t>
        <a:bodyPr/>
        <a:lstStyle/>
        <a:p>
          <a:pPr algn="ctr"/>
          <a:endParaRPr lang="ru-RU"/>
        </a:p>
      </dgm:t>
    </dgm:pt>
    <dgm:pt modelId="{EA4D78DC-C3CD-42DF-8A42-541898334B2A}" type="sibTrans" cxnId="{92C75969-EE69-4B5E-B601-F8CEF5B5D630}">
      <dgm:prSet/>
      <dgm:spPr/>
      <dgm:t>
        <a:bodyPr/>
        <a:lstStyle/>
        <a:p>
          <a:pPr algn="ctr"/>
          <a:endParaRPr lang="ru-RU"/>
        </a:p>
      </dgm:t>
    </dgm:pt>
    <dgm:pt modelId="{78584B64-0F61-4898-BB7C-C76ED4D91D7A}" type="pres">
      <dgm:prSet presAssocID="{24A6B78A-3CD6-40CB-BF80-56B4EE572498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A38663E-D473-46E6-B602-2B8C7F0E03A8}" type="pres">
      <dgm:prSet presAssocID="{F71BE6CB-3E50-41DF-8AE1-E1CCFE008125}" presName="node" presStyleLbl="node1" presStyleIdx="0" presStyleCnt="5" custScaleY="815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D5B39C-6E30-406F-BC37-C038926FDC20}" type="pres">
      <dgm:prSet presAssocID="{F71BE6CB-3E50-41DF-8AE1-E1CCFE008125}" presName="spNode" presStyleCnt="0"/>
      <dgm:spPr/>
    </dgm:pt>
    <dgm:pt modelId="{A435030B-C027-4671-994A-AC5EF6C06E04}" type="pres">
      <dgm:prSet presAssocID="{75C64EC9-498E-4314-81DF-9123E35B8742}" presName="sibTrans" presStyleLbl="sibTrans1D1" presStyleIdx="0" presStyleCnt="5"/>
      <dgm:spPr/>
      <dgm:t>
        <a:bodyPr/>
        <a:lstStyle/>
        <a:p>
          <a:endParaRPr lang="ru-RU"/>
        </a:p>
      </dgm:t>
    </dgm:pt>
    <dgm:pt modelId="{401F01CC-2EE8-443C-AC88-58E95135F5AF}" type="pres">
      <dgm:prSet presAssocID="{2C81C465-5916-4EBB-AE7F-72EB28DD0A56}" presName="node" presStyleLbl="node1" presStyleIdx="1" presStyleCnt="5" custScaleX="90287" custScaleY="1055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502C7C-1F31-493C-B570-90480DC2DC28}" type="pres">
      <dgm:prSet presAssocID="{2C81C465-5916-4EBB-AE7F-72EB28DD0A56}" presName="spNode" presStyleCnt="0"/>
      <dgm:spPr/>
    </dgm:pt>
    <dgm:pt modelId="{5FE996D1-DB1E-4938-83D5-76A4C77C42DE}" type="pres">
      <dgm:prSet presAssocID="{AF6D5209-B3C6-4F41-8509-1AAB54677E75}" presName="sibTrans" presStyleLbl="sibTrans1D1" presStyleIdx="1" presStyleCnt="5"/>
      <dgm:spPr/>
      <dgm:t>
        <a:bodyPr/>
        <a:lstStyle/>
        <a:p>
          <a:endParaRPr lang="ru-RU"/>
        </a:p>
      </dgm:t>
    </dgm:pt>
    <dgm:pt modelId="{883D086D-878E-4279-9DF3-F3B2E8E9B9A8}" type="pres">
      <dgm:prSet presAssocID="{4461F2D5-17EE-43CF-8CE2-7B05D05C1400}" presName="node" presStyleLbl="node1" presStyleIdx="2" presStyleCnt="5" custScaleX="122360" custScaleY="732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700411-C275-4F26-9CBB-107C658E7417}" type="pres">
      <dgm:prSet presAssocID="{4461F2D5-17EE-43CF-8CE2-7B05D05C1400}" presName="spNode" presStyleCnt="0"/>
      <dgm:spPr/>
    </dgm:pt>
    <dgm:pt modelId="{5125321E-9B01-4610-B162-DE03CFD03837}" type="pres">
      <dgm:prSet presAssocID="{77AEB722-DEAF-4E2F-895A-0BDE3F06EDEA}" presName="sibTrans" presStyleLbl="sibTrans1D1" presStyleIdx="2" presStyleCnt="5"/>
      <dgm:spPr/>
      <dgm:t>
        <a:bodyPr/>
        <a:lstStyle/>
        <a:p>
          <a:endParaRPr lang="ru-RU"/>
        </a:p>
      </dgm:t>
    </dgm:pt>
    <dgm:pt modelId="{6D455AE5-5880-4EF5-BD06-2D0D30B894DD}" type="pres">
      <dgm:prSet presAssocID="{D546C496-5857-448E-A717-C0CBC0B76839}" presName="node" presStyleLbl="node1" presStyleIdx="3" presStyleCnt="5" custScaleX="115443" custScaleY="732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D9F913-77D3-474C-8D62-3A074C0E7037}" type="pres">
      <dgm:prSet presAssocID="{D546C496-5857-448E-A717-C0CBC0B76839}" presName="spNode" presStyleCnt="0"/>
      <dgm:spPr/>
    </dgm:pt>
    <dgm:pt modelId="{21D0A569-11DA-41C2-BE55-63B50371EDD9}" type="pres">
      <dgm:prSet presAssocID="{5FFDEEA2-8599-4694-973A-EE2EBD5020B1}" presName="sibTrans" presStyleLbl="sibTrans1D1" presStyleIdx="3" presStyleCnt="5"/>
      <dgm:spPr/>
      <dgm:t>
        <a:bodyPr/>
        <a:lstStyle/>
        <a:p>
          <a:endParaRPr lang="ru-RU"/>
        </a:p>
      </dgm:t>
    </dgm:pt>
    <dgm:pt modelId="{4E08120C-D009-4293-B1BE-59B6520ABF09}" type="pres">
      <dgm:prSet presAssocID="{16357F88-B239-4466-92D4-3C0156BFF04E}" presName="node" presStyleLbl="node1" presStyleIdx="4" presStyleCnt="5" custScaleX="78034" custScaleY="936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0D81E0-2108-4701-8295-654332009D5D}" type="pres">
      <dgm:prSet presAssocID="{16357F88-B239-4466-92D4-3C0156BFF04E}" presName="spNode" presStyleCnt="0"/>
      <dgm:spPr/>
    </dgm:pt>
    <dgm:pt modelId="{E2976F30-BE2B-44EF-9CC4-E68416FCF9B8}" type="pres">
      <dgm:prSet presAssocID="{EA4D78DC-C3CD-42DF-8A42-541898334B2A}" presName="sibTrans" presStyleLbl="sibTrans1D1" presStyleIdx="4" presStyleCnt="5"/>
      <dgm:spPr/>
      <dgm:t>
        <a:bodyPr/>
        <a:lstStyle/>
        <a:p>
          <a:endParaRPr lang="ru-RU"/>
        </a:p>
      </dgm:t>
    </dgm:pt>
  </dgm:ptLst>
  <dgm:cxnLst>
    <dgm:cxn modelId="{9DE5EAD4-5034-4EED-B1B3-0D2801D8D73E}" type="presOf" srcId="{D546C496-5857-448E-A717-C0CBC0B76839}" destId="{6D455AE5-5880-4EF5-BD06-2D0D30B894DD}" srcOrd="0" destOrd="0" presId="urn:microsoft.com/office/officeart/2005/8/layout/cycle5"/>
    <dgm:cxn modelId="{E05789A6-6C03-4821-A352-DE62A1DE74EB}" srcId="{24A6B78A-3CD6-40CB-BF80-56B4EE572498}" destId="{4461F2D5-17EE-43CF-8CE2-7B05D05C1400}" srcOrd="2" destOrd="0" parTransId="{21F44ED3-8E90-4C83-B189-F377F2E14E0C}" sibTransId="{77AEB722-DEAF-4E2F-895A-0BDE3F06EDEA}"/>
    <dgm:cxn modelId="{DD24E652-3A6D-4EA3-9BA8-BCB8B4CFB9C0}" type="presOf" srcId="{2C81C465-5916-4EBB-AE7F-72EB28DD0A56}" destId="{401F01CC-2EE8-443C-AC88-58E95135F5AF}" srcOrd="0" destOrd="0" presId="urn:microsoft.com/office/officeart/2005/8/layout/cycle5"/>
    <dgm:cxn modelId="{D3221D9D-E687-484E-84EF-ED0F580D6CE7}" type="presOf" srcId="{75C64EC9-498E-4314-81DF-9123E35B8742}" destId="{A435030B-C027-4671-994A-AC5EF6C06E04}" srcOrd="0" destOrd="0" presId="urn:microsoft.com/office/officeart/2005/8/layout/cycle5"/>
    <dgm:cxn modelId="{D7DDEED8-F701-46D4-A3AF-B49EDB89272A}" srcId="{24A6B78A-3CD6-40CB-BF80-56B4EE572498}" destId="{F71BE6CB-3E50-41DF-8AE1-E1CCFE008125}" srcOrd="0" destOrd="0" parTransId="{B4132EBE-D3F5-41CF-B739-969A8B5B2213}" sibTransId="{75C64EC9-498E-4314-81DF-9123E35B8742}"/>
    <dgm:cxn modelId="{1AC2E863-920C-4BF2-9D1A-B289A90F4584}" type="presOf" srcId="{16357F88-B239-4466-92D4-3C0156BFF04E}" destId="{4E08120C-D009-4293-B1BE-59B6520ABF09}" srcOrd="0" destOrd="0" presId="urn:microsoft.com/office/officeart/2005/8/layout/cycle5"/>
    <dgm:cxn modelId="{A624774A-5459-4C8F-93A4-AC0EADA19FBA}" type="presOf" srcId="{AF6D5209-B3C6-4F41-8509-1AAB54677E75}" destId="{5FE996D1-DB1E-4938-83D5-76A4C77C42DE}" srcOrd="0" destOrd="0" presId="urn:microsoft.com/office/officeart/2005/8/layout/cycle5"/>
    <dgm:cxn modelId="{F5AB6F21-A0CF-46A0-AFFA-F4EE14CEC396}" type="presOf" srcId="{5FFDEEA2-8599-4694-973A-EE2EBD5020B1}" destId="{21D0A569-11DA-41C2-BE55-63B50371EDD9}" srcOrd="0" destOrd="0" presId="urn:microsoft.com/office/officeart/2005/8/layout/cycle5"/>
    <dgm:cxn modelId="{92C75969-EE69-4B5E-B601-F8CEF5B5D630}" srcId="{24A6B78A-3CD6-40CB-BF80-56B4EE572498}" destId="{16357F88-B239-4466-92D4-3C0156BFF04E}" srcOrd="4" destOrd="0" parTransId="{AAB3FE01-4BBA-4CC5-A29D-645936DFDF2F}" sibTransId="{EA4D78DC-C3CD-42DF-8A42-541898334B2A}"/>
    <dgm:cxn modelId="{865F8D34-4ADA-4FA9-92E1-6BE96223EC3F}" type="presOf" srcId="{EA4D78DC-C3CD-42DF-8A42-541898334B2A}" destId="{E2976F30-BE2B-44EF-9CC4-E68416FCF9B8}" srcOrd="0" destOrd="0" presId="urn:microsoft.com/office/officeart/2005/8/layout/cycle5"/>
    <dgm:cxn modelId="{CF4E2781-FDAA-495E-B10C-B125803D9078}" type="presOf" srcId="{4461F2D5-17EE-43CF-8CE2-7B05D05C1400}" destId="{883D086D-878E-4279-9DF3-F3B2E8E9B9A8}" srcOrd="0" destOrd="0" presId="urn:microsoft.com/office/officeart/2005/8/layout/cycle5"/>
    <dgm:cxn modelId="{83B07D21-02CD-48BF-9431-10387D306B11}" type="presOf" srcId="{F71BE6CB-3E50-41DF-8AE1-E1CCFE008125}" destId="{1A38663E-D473-46E6-B602-2B8C7F0E03A8}" srcOrd="0" destOrd="0" presId="urn:microsoft.com/office/officeart/2005/8/layout/cycle5"/>
    <dgm:cxn modelId="{0753AEFB-DE29-4DA6-9B31-52DE180CCB43}" type="presOf" srcId="{24A6B78A-3CD6-40CB-BF80-56B4EE572498}" destId="{78584B64-0F61-4898-BB7C-C76ED4D91D7A}" srcOrd="0" destOrd="0" presId="urn:microsoft.com/office/officeart/2005/8/layout/cycle5"/>
    <dgm:cxn modelId="{362F085B-7378-4F4B-A35C-8C689D6E4AE4}" type="presOf" srcId="{77AEB722-DEAF-4E2F-895A-0BDE3F06EDEA}" destId="{5125321E-9B01-4610-B162-DE03CFD03837}" srcOrd="0" destOrd="0" presId="urn:microsoft.com/office/officeart/2005/8/layout/cycle5"/>
    <dgm:cxn modelId="{E35633FB-0C68-4361-872C-AC931B807C0D}" srcId="{24A6B78A-3CD6-40CB-BF80-56B4EE572498}" destId="{2C81C465-5916-4EBB-AE7F-72EB28DD0A56}" srcOrd="1" destOrd="0" parTransId="{5D9651A1-BEE3-4FA6-AA99-0AEFEF2F6C51}" sibTransId="{AF6D5209-B3C6-4F41-8509-1AAB54677E75}"/>
    <dgm:cxn modelId="{9C60EB92-7AA6-466D-B509-D3C8FFC5B927}" srcId="{24A6B78A-3CD6-40CB-BF80-56B4EE572498}" destId="{D546C496-5857-448E-A717-C0CBC0B76839}" srcOrd="3" destOrd="0" parTransId="{B7650566-C837-407E-8310-64F4F9651762}" sibTransId="{5FFDEEA2-8599-4694-973A-EE2EBD5020B1}"/>
    <dgm:cxn modelId="{F12C4929-F05B-48AC-A709-E6ECABF6F194}" type="presParOf" srcId="{78584B64-0F61-4898-BB7C-C76ED4D91D7A}" destId="{1A38663E-D473-46E6-B602-2B8C7F0E03A8}" srcOrd="0" destOrd="0" presId="urn:microsoft.com/office/officeart/2005/8/layout/cycle5"/>
    <dgm:cxn modelId="{2F0F3610-0CAA-42C9-8462-0711A8099643}" type="presParOf" srcId="{78584B64-0F61-4898-BB7C-C76ED4D91D7A}" destId="{65D5B39C-6E30-406F-BC37-C038926FDC20}" srcOrd="1" destOrd="0" presId="urn:microsoft.com/office/officeart/2005/8/layout/cycle5"/>
    <dgm:cxn modelId="{712D74DF-EDC5-4794-BFE2-1A0CBDC02AEA}" type="presParOf" srcId="{78584B64-0F61-4898-BB7C-C76ED4D91D7A}" destId="{A435030B-C027-4671-994A-AC5EF6C06E04}" srcOrd="2" destOrd="0" presId="urn:microsoft.com/office/officeart/2005/8/layout/cycle5"/>
    <dgm:cxn modelId="{CFA705C0-4C42-45DC-BE0E-9699CB865072}" type="presParOf" srcId="{78584B64-0F61-4898-BB7C-C76ED4D91D7A}" destId="{401F01CC-2EE8-443C-AC88-58E95135F5AF}" srcOrd="3" destOrd="0" presId="urn:microsoft.com/office/officeart/2005/8/layout/cycle5"/>
    <dgm:cxn modelId="{ED02A10A-EE0B-483F-9C0D-99DD8B15E43D}" type="presParOf" srcId="{78584B64-0F61-4898-BB7C-C76ED4D91D7A}" destId="{56502C7C-1F31-493C-B570-90480DC2DC28}" srcOrd="4" destOrd="0" presId="urn:microsoft.com/office/officeart/2005/8/layout/cycle5"/>
    <dgm:cxn modelId="{193B1A67-D49B-4440-BF4E-ED9B646DC8C1}" type="presParOf" srcId="{78584B64-0F61-4898-BB7C-C76ED4D91D7A}" destId="{5FE996D1-DB1E-4938-83D5-76A4C77C42DE}" srcOrd="5" destOrd="0" presId="urn:microsoft.com/office/officeart/2005/8/layout/cycle5"/>
    <dgm:cxn modelId="{B6CED41C-FB9E-4E85-9B8C-63B5F640CBA2}" type="presParOf" srcId="{78584B64-0F61-4898-BB7C-C76ED4D91D7A}" destId="{883D086D-878E-4279-9DF3-F3B2E8E9B9A8}" srcOrd="6" destOrd="0" presId="urn:microsoft.com/office/officeart/2005/8/layout/cycle5"/>
    <dgm:cxn modelId="{3F73685B-1F1F-4435-96EE-C6029B6356C7}" type="presParOf" srcId="{78584B64-0F61-4898-BB7C-C76ED4D91D7A}" destId="{ED700411-C275-4F26-9CBB-107C658E7417}" srcOrd="7" destOrd="0" presId="urn:microsoft.com/office/officeart/2005/8/layout/cycle5"/>
    <dgm:cxn modelId="{4D61167B-D2C1-44CD-BEAD-314C6F7CBB1C}" type="presParOf" srcId="{78584B64-0F61-4898-BB7C-C76ED4D91D7A}" destId="{5125321E-9B01-4610-B162-DE03CFD03837}" srcOrd="8" destOrd="0" presId="urn:microsoft.com/office/officeart/2005/8/layout/cycle5"/>
    <dgm:cxn modelId="{596AB7E4-96F5-4CAD-9292-CB70FCEB7761}" type="presParOf" srcId="{78584B64-0F61-4898-BB7C-C76ED4D91D7A}" destId="{6D455AE5-5880-4EF5-BD06-2D0D30B894DD}" srcOrd="9" destOrd="0" presId="urn:microsoft.com/office/officeart/2005/8/layout/cycle5"/>
    <dgm:cxn modelId="{F8D990DF-B753-4B14-B72E-2F2F40567E95}" type="presParOf" srcId="{78584B64-0F61-4898-BB7C-C76ED4D91D7A}" destId="{B2D9F913-77D3-474C-8D62-3A074C0E7037}" srcOrd="10" destOrd="0" presId="urn:microsoft.com/office/officeart/2005/8/layout/cycle5"/>
    <dgm:cxn modelId="{70E501CD-035C-4460-B756-6B9DC86E8B5B}" type="presParOf" srcId="{78584B64-0F61-4898-BB7C-C76ED4D91D7A}" destId="{21D0A569-11DA-41C2-BE55-63B50371EDD9}" srcOrd="11" destOrd="0" presId="urn:microsoft.com/office/officeart/2005/8/layout/cycle5"/>
    <dgm:cxn modelId="{250F2D6F-3B15-4846-858F-24ED2BA4AC2D}" type="presParOf" srcId="{78584B64-0F61-4898-BB7C-C76ED4D91D7A}" destId="{4E08120C-D009-4293-B1BE-59B6520ABF09}" srcOrd="12" destOrd="0" presId="urn:microsoft.com/office/officeart/2005/8/layout/cycle5"/>
    <dgm:cxn modelId="{6A0047F7-4E53-46B2-A512-FF317FFE2B58}" type="presParOf" srcId="{78584B64-0F61-4898-BB7C-C76ED4D91D7A}" destId="{AA0D81E0-2108-4701-8295-654332009D5D}" srcOrd="13" destOrd="0" presId="urn:microsoft.com/office/officeart/2005/8/layout/cycle5"/>
    <dgm:cxn modelId="{E3A9332B-0C44-4D5F-85DF-18626DC45CC1}" type="presParOf" srcId="{78584B64-0F61-4898-BB7C-C76ED4D91D7A}" destId="{E2976F30-BE2B-44EF-9CC4-E68416FCF9B8}" srcOrd="14" destOrd="0" presId="urn:microsoft.com/office/officeart/2005/8/layout/cycle5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1FF4500-E085-4BC1-B2E5-F735A8C20C77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DB55CCA-9B2F-41B3-9B76-3ECE2785FD93}">
      <dgm:prSet phldrT="[Текст]" custT="1"/>
      <dgm:spPr/>
      <dgm:t>
        <a:bodyPr/>
        <a:lstStyle/>
        <a:p>
          <a:r>
            <a:rPr lang="ru-RU" sz="1200" b="1" dirty="0" smtClean="0"/>
            <a:t>Педагогический совет</a:t>
          </a:r>
          <a:endParaRPr lang="ru-RU" sz="1200" b="1" dirty="0"/>
        </a:p>
      </dgm:t>
    </dgm:pt>
    <dgm:pt modelId="{9D5B8075-CBBC-4185-B347-733DD45DBB0B}" type="parTrans" cxnId="{8785532C-691A-4723-BAFF-BCB38552E3FD}">
      <dgm:prSet/>
      <dgm:spPr/>
      <dgm:t>
        <a:bodyPr/>
        <a:lstStyle/>
        <a:p>
          <a:endParaRPr lang="ru-RU"/>
        </a:p>
      </dgm:t>
    </dgm:pt>
    <dgm:pt modelId="{F779EC3F-DFA5-4433-B878-2B4E9E45C5BB}" type="sibTrans" cxnId="{8785532C-691A-4723-BAFF-BCB38552E3FD}">
      <dgm:prSet/>
      <dgm:spPr/>
      <dgm:t>
        <a:bodyPr/>
        <a:lstStyle/>
        <a:p>
          <a:endParaRPr lang="ru-RU"/>
        </a:p>
      </dgm:t>
    </dgm:pt>
    <dgm:pt modelId="{77BFA9A5-99CB-4005-B075-AC9114BDE4AE}">
      <dgm:prSet phldrT="[Текст]" custT="1"/>
      <dgm:spPr/>
      <dgm:t>
        <a:bodyPr/>
        <a:lstStyle/>
        <a:p>
          <a:r>
            <a:rPr lang="ru-RU" sz="1200" b="1" dirty="0" smtClean="0"/>
            <a:t>Совет профилактики</a:t>
          </a:r>
          <a:endParaRPr lang="ru-RU" sz="1200" b="1" dirty="0"/>
        </a:p>
      </dgm:t>
    </dgm:pt>
    <dgm:pt modelId="{F68A5DA7-5C39-4FF7-B58F-C464CD443ADB}" type="parTrans" cxnId="{FBB2DA8A-6BC3-4E03-9C39-711F22D69144}">
      <dgm:prSet/>
      <dgm:spPr/>
      <dgm:t>
        <a:bodyPr/>
        <a:lstStyle/>
        <a:p>
          <a:endParaRPr lang="ru-RU"/>
        </a:p>
      </dgm:t>
    </dgm:pt>
    <dgm:pt modelId="{9CF08FED-75A6-4058-B9BD-007523D23396}" type="sibTrans" cxnId="{FBB2DA8A-6BC3-4E03-9C39-711F22D69144}">
      <dgm:prSet/>
      <dgm:spPr/>
      <dgm:t>
        <a:bodyPr/>
        <a:lstStyle/>
        <a:p>
          <a:endParaRPr lang="ru-RU"/>
        </a:p>
      </dgm:t>
    </dgm:pt>
    <dgm:pt modelId="{DB2CB61B-E35B-4972-ADA5-43DD8FA12FE0}">
      <dgm:prSet phldrT="[Текст]" custT="1"/>
      <dgm:spPr/>
      <dgm:t>
        <a:bodyPr/>
        <a:lstStyle/>
        <a:p>
          <a:r>
            <a:rPr lang="ru-RU" sz="1200" b="1" dirty="0" smtClean="0"/>
            <a:t>Психолого-педагогический консилиум школы</a:t>
          </a:r>
          <a:endParaRPr lang="ru-RU" sz="1200" b="1" dirty="0"/>
        </a:p>
      </dgm:t>
    </dgm:pt>
    <dgm:pt modelId="{0EF3A029-203F-4316-B0A0-9B15448659F5}" type="parTrans" cxnId="{F1C7CD09-4D47-43C2-A6F6-0EE0F868600D}">
      <dgm:prSet/>
      <dgm:spPr/>
      <dgm:t>
        <a:bodyPr/>
        <a:lstStyle/>
        <a:p>
          <a:endParaRPr lang="ru-RU"/>
        </a:p>
      </dgm:t>
    </dgm:pt>
    <dgm:pt modelId="{7C1AA4E2-7627-477E-8686-9BEE6AAD1B0D}" type="sibTrans" cxnId="{F1C7CD09-4D47-43C2-A6F6-0EE0F868600D}">
      <dgm:prSet/>
      <dgm:spPr/>
      <dgm:t>
        <a:bodyPr/>
        <a:lstStyle/>
        <a:p>
          <a:endParaRPr lang="ru-RU"/>
        </a:p>
      </dgm:t>
    </dgm:pt>
    <dgm:pt modelId="{7A7D5A63-DF4F-455A-B517-342042C7BE97}">
      <dgm:prSet phldrT="[Текст]" custT="1"/>
      <dgm:spPr/>
      <dgm:t>
        <a:bodyPr/>
        <a:lstStyle/>
        <a:p>
          <a:r>
            <a:rPr lang="ru-RU" sz="1200" b="1" dirty="0" smtClean="0"/>
            <a:t>Коммуникативный класс</a:t>
          </a:r>
          <a:endParaRPr lang="ru-RU" sz="1200" b="1" dirty="0"/>
        </a:p>
      </dgm:t>
    </dgm:pt>
    <dgm:pt modelId="{A2DC7EA7-F16D-455C-9224-A583CC8EF22B}" type="parTrans" cxnId="{05D110BA-4E7E-418B-B6A9-4CF85C38DBE9}">
      <dgm:prSet/>
      <dgm:spPr/>
      <dgm:t>
        <a:bodyPr/>
        <a:lstStyle/>
        <a:p>
          <a:endParaRPr lang="ru-RU"/>
        </a:p>
      </dgm:t>
    </dgm:pt>
    <dgm:pt modelId="{8D0A2520-F295-43BA-9FF0-C6448C4C0B0A}" type="sibTrans" cxnId="{05D110BA-4E7E-418B-B6A9-4CF85C38DBE9}">
      <dgm:prSet/>
      <dgm:spPr/>
      <dgm:t>
        <a:bodyPr/>
        <a:lstStyle/>
        <a:p>
          <a:endParaRPr lang="ru-RU"/>
        </a:p>
      </dgm:t>
    </dgm:pt>
    <dgm:pt modelId="{A38618AA-4629-48E2-A815-0A7B38BACFCE}">
      <dgm:prSet phldrT="[Текст]" custT="1"/>
      <dgm:spPr/>
      <dgm:t>
        <a:bodyPr/>
        <a:lstStyle/>
        <a:p>
          <a:r>
            <a:rPr lang="ru-RU" sz="1200" b="1" dirty="0" smtClean="0"/>
            <a:t>Консультационный пункт</a:t>
          </a:r>
          <a:endParaRPr lang="ru-RU" sz="1200" b="1" dirty="0"/>
        </a:p>
      </dgm:t>
    </dgm:pt>
    <dgm:pt modelId="{90B00059-6FAC-4F0C-B8A2-4F285A3AB562}" type="parTrans" cxnId="{B98D7CCC-B327-444C-A144-065E6CF72402}">
      <dgm:prSet/>
      <dgm:spPr/>
      <dgm:t>
        <a:bodyPr/>
        <a:lstStyle/>
        <a:p>
          <a:endParaRPr lang="ru-RU"/>
        </a:p>
      </dgm:t>
    </dgm:pt>
    <dgm:pt modelId="{1CEB68FF-92A4-4929-A1D6-F7DF1C3FD296}" type="sibTrans" cxnId="{B98D7CCC-B327-444C-A144-065E6CF72402}">
      <dgm:prSet/>
      <dgm:spPr/>
      <dgm:t>
        <a:bodyPr/>
        <a:lstStyle/>
        <a:p>
          <a:endParaRPr lang="ru-RU"/>
        </a:p>
      </dgm:t>
    </dgm:pt>
    <dgm:pt modelId="{6DBEDB6A-C2E1-4DF9-9DFB-594E02F0FA41}" type="pres">
      <dgm:prSet presAssocID="{71FF4500-E085-4BC1-B2E5-F735A8C20C77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F1F6BD3-F33A-43E0-8BAC-70E7BC242580}" type="pres">
      <dgm:prSet presAssocID="{DDB55CCA-9B2F-41B3-9B76-3ECE2785FD93}" presName="node" presStyleLbl="node1" presStyleIdx="0" presStyleCnt="5" custScaleY="692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F38A25-7A95-47A9-BF9D-364F1F596522}" type="pres">
      <dgm:prSet presAssocID="{DDB55CCA-9B2F-41B3-9B76-3ECE2785FD93}" presName="spNode" presStyleCnt="0"/>
      <dgm:spPr/>
    </dgm:pt>
    <dgm:pt modelId="{279BCF6B-F5B5-45D9-873A-12223D55F1C5}" type="pres">
      <dgm:prSet presAssocID="{F779EC3F-DFA5-4433-B878-2B4E9E45C5BB}" presName="sibTrans" presStyleLbl="sibTrans1D1" presStyleIdx="0" presStyleCnt="5"/>
      <dgm:spPr/>
      <dgm:t>
        <a:bodyPr/>
        <a:lstStyle/>
        <a:p>
          <a:endParaRPr lang="ru-RU"/>
        </a:p>
      </dgm:t>
    </dgm:pt>
    <dgm:pt modelId="{280E048E-2F97-440B-97B4-06DA4F88FEDE}" type="pres">
      <dgm:prSet presAssocID="{77BFA9A5-99CB-4005-B075-AC9114BDE4AE}" presName="node" presStyleLbl="node1" presStyleIdx="1" presStyleCnt="5" custScaleX="95432" custScaleY="569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7FA54C-A7CC-4D67-9697-5D8BE8C969ED}" type="pres">
      <dgm:prSet presAssocID="{77BFA9A5-99CB-4005-B075-AC9114BDE4AE}" presName="spNode" presStyleCnt="0"/>
      <dgm:spPr/>
    </dgm:pt>
    <dgm:pt modelId="{E149A57C-0702-40FB-BFEE-5859B93C8B58}" type="pres">
      <dgm:prSet presAssocID="{9CF08FED-75A6-4058-B9BD-007523D23396}" presName="sibTrans" presStyleLbl="sibTrans1D1" presStyleIdx="1" presStyleCnt="5"/>
      <dgm:spPr/>
      <dgm:t>
        <a:bodyPr/>
        <a:lstStyle/>
        <a:p>
          <a:endParaRPr lang="ru-RU"/>
        </a:p>
      </dgm:t>
    </dgm:pt>
    <dgm:pt modelId="{EF61D598-7EE3-4091-AC40-14EBDDD04EDE}" type="pres">
      <dgm:prSet presAssocID="{DB2CB61B-E35B-4972-ADA5-43DD8FA12FE0}" presName="node" presStyleLbl="node1" presStyleIdx="2" presStyleCnt="5" custScaleX="127315" custScaleY="855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1AFE17-7E1F-4AFF-B2FC-41190418AF5A}" type="pres">
      <dgm:prSet presAssocID="{DB2CB61B-E35B-4972-ADA5-43DD8FA12FE0}" presName="spNode" presStyleCnt="0"/>
      <dgm:spPr/>
    </dgm:pt>
    <dgm:pt modelId="{155D4B35-3E27-4D7F-84E9-528D91AD06D5}" type="pres">
      <dgm:prSet presAssocID="{7C1AA4E2-7627-477E-8686-9BEE6AAD1B0D}" presName="sibTrans" presStyleLbl="sibTrans1D1" presStyleIdx="2" presStyleCnt="5"/>
      <dgm:spPr/>
      <dgm:t>
        <a:bodyPr/>
        <a:lstStyle/>
        <a:p>
          <a:endParaRPr lang="ru-RU"/>
        </a:p>
      </dgm:t>
    </dgm:pt>
    <dgm:pt modelId="{C7C7528B-782B-4633-9E6C-D0961617EC6F}" type="pres">
      <dgm:prSet presAssocID="{7A7D5A63-DF4F-455A-B517-342042C7BE97}" presName="node" presStyleLbl="node1" presStyleIdx="3" presStyleCnt="5" custScaleX="130225" custScaleY="855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F86C2A-7EB4-49C8-8FCC-E3E70261BDC0}" type="pres">
      <dgm:prSet presAssocID="{7A7D5A63-DF4F-455A-B517-342042C7BE97}" presName="spNode" presStyleCnt="0"/>
      <dgm:spPr/>
    </dgm:pt>
    <dgm:pt modelId="{97890E61-1444-440C-BA96-412FDBE600B9}" type="pres">
      <dgm:prSet presAssocID="{8D0A2520-F295-43BA-9FF0-C6448C4C0B0A}" presName="sibTrans" presStyleLbl="sibTrans1D1" presStyleIdx="3" presStyleCnt="5"/>
      <dgm:spPr/>
      <dgm:t>
        <a:bodyPr/>
        <a:lstStyle/>
        <a:p>
          <a:endParaRPr lang="ru-RU"/>
        </a:p>
      </dgm:t>
    </dgm:pt>
    <dgm:pt modelId="{1573EAE3-6EC7-48C6-8279-BDF687E011BE}" type="pres">
      <dgm:prSet presAssocID="{A38618AA-4629-48E2-A815-0A7B38BACFCE}" presName="node" presStyleLbl="node1" presStyleIdx="4" presStyleCnt="5" custScaleX="115719" custScaleY="524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11209C-687E-45F6-A809-1768DA7CA34D}" type="pres">
      <dgm:prSet presAssocID="{A38618AA-4629-48E2-A815-0A7B38BACFCE}" presName="spNode" presStyleCnt="0"/>
      <dgm:spPr/>
    </dgm:pt>
    <dgm:pt modelId="{60B7BCC4-57F8-4C70-A236-9EABA31926F6}" type="pres">
      <dgm:prSet presAssocID="{1CEB68FF-92A4-4929-A1D6-F7DF1C3FD296}" presName="sibTrans" presStyleLbl="sibTrans1D1" presStyleIdx="4" presStyleCnt="5"/>
      <dgm:spPr/>
      <dgm:t>
        <a:bodyPr/>
        <a:lstStyle/>
        <a:p>
          <a:endParaRPr lang="ru-RU"/>
        </a:p>
      </dgm:t>
    </dgm:pt>
  </dgm:ptLst>
  <dgm:cxnLst>
    <dgm:cxn modelId="{05D110BA-4E7E-418B-B6A9-4CF85C38DBE9}" srcId="{71FF4500-E085-4BC1-B2E5-F735A8C20C77}" destId="{7A7D5A63-DF4F-455A-B517-342042C7BE97}" srcOrd="3" destOrd="0" parTransId="{A2DC7EA7-F16D-455C-9224-A583CC8EF22B}" sibTransId="{8D0A2520-F295-43BA-9FF0-C6448C4C0B0A}"/>
    <dgm:cxn modelId="{7D1C649C-DC8E-4300-806E-C67C46842073}" type="presOf" srcId="{71FF4500-E085-4BC1-B2E5-F735A8C20C77}" destId="{6DBEDB6A-C2E1-4DF9-9DFB-594E02F0FA41}" srcOrd="0" destOrd="0" presId="urn:microsoft.com/office/officeart/2005/8/layout/cycle6"/>
    <dgm:cxn modelId="{536BB7B0-0E6E-4D97-AC16-6039A71AF54D}" type="presOf" srcId="{8D0A2520-F295-43BA-9FF0-C6448C4C0B0A}" destId="{97890E61-1444-440C-BA96-412FDBE600B9}" srcOrd="0" destOrd="0" presId="urn:microsoft.com/office/officeart/2005/8/layout/cycle6"/>
    <dgm:cxn modelId="{66D3667A-B05E-44E1-B5A8-C99A590591FA}" type="presOf" srcId="{7A7D5A63-DF4F-455A-B517-342042C7BE97}" destId="{C7C7528B-782B-4633-9E6C-D0961617EC6F}" srcOrd="0" destOrd="0" presId="urn:microsoft.com/office/officeart/2005/8/layout/cycle6"/>
    <dgm:cxn modelId="{B98D7CCC-B327-444C-A144-065E6CF72402}" srcId="{71FF4500-E085-4BC1-B2E5-F735A8C20C77}" destId="{A38618AA-4629-48E2-A815-0A7B38BACFCE}" srcOrd="4" destOrd="0" parTransId="{90B00059-6FAC-4F0C-B8A2-4F285A3AB562}" sibTransId="{1CEB68FF-92A4-4929-A1D6-F7DF1C3FD296}"/>
    <dgm:cxn modelId="{9AD8F826-47A2-4992-AD5A-F3A7FC28E311}" type="presOf" srcId="{77BFA9A5-99CB-4005-B075-AC9114BDE4AE}" destId="{280E048E-2F97-440B-97B4-06DA4F88FEDE}" srcOrd="0" destOrd="0" presId="urn:microsoft.com/office/officeart/2005/8/layout/cycle6"/>
    <dgm:cxn modelId="{BA1A131D-1024-4509-8508-69CBAB046B65}" type="presOf" srcId="{1CEB68FF-92A4-4929-A1D6-F7DF1C3FD296}" destId="{60B7BCC4-57F8-4C70-A236-9EABA31926F6}" srcOrd="0" destOrd="0" presId="urn:microsoft.com/office/officeart/2005/8/layout/cycle6"/>
    <dgm:cxn modelId="{8785532C-691A-4723-BAFF-BCB38552E3FD}" srcId="{71FF4500-E085-4BC1-B2E5-F735A8C20C77}" destId="{DDB55CCA-9B2F-41B3-9B76-3ECE2785FD93}" srcOrd="0" destOrd="0" parTransId="{9D5B8075-CBBC-4185-B347-733DD45DBB0B}" sibTransId="{F779EC3F-DFA5-4433-B878-2B4E9E45C5BB}"/>
    <dgm:cxn modelId="{AB59E147-BE44-4A34-A73B-89F2363C8467}" type="presOf" srcId="{DDB55CCA-9B2F-41B3-9B76-3ECE2785FD93}" destId="{7F1F6BD3-F33A-43E0-8BAC-70E7BC242580}" srcOrd="0" destOrd="0" presId="urn:microsoft.com/office/officeart/2005/8/layout/cycle6"/>
    <dgm:cxn modelId="{2ED971E9-B81C-4242-A270-DA0A3D597150}" type="presOf" srcId="{F779EC3F-DFA5-4433-B878-2B4E9E45C5BB}" destId="{279BCF6B-F5B5-45D9-873A-12223D55F1C5}" srcOrd="0" destOrd="0" presId="urn:microsoft.com/office/officeart/2005/8/layout/cycle6"/>
    <dgm:cxn modelId="{BCFC69C9-3977-443C-90FF-F2392D50610A}" type="presOf" srcId="{DB2CB61B-E35B-4972-ADA5-43DD8FA12FE0}" destId="{EF61D598-7EE3-4091-AC40-14EBDDD04EDE}" srcOrd="0" destOrd="0" presId="urn:microsoft.com/office/officeart/2005/8/layout/cycle6"/>
    <dgm:cxn modelId="{08138A65-D7C5-4112-A557-48FAE8E18821}" type="presOf" srcId="{9CF08FED-75A6-4058-B9BD-007523D23396}" destId="{E149A57C-0702-40FB-BFEE-5859B93C8B58}" srcOrd="0" destOrd="0" presId="urn:microsoft.com/office/officeart/2005/8/layout/cycle6"/>
    <dgm:cxn modelId="{4BA9891E-2F34-4C91-834C-35148116EF63}" type="presOf" srcId="{7C1AA4E2-7627-477E-8686-9BEE6AAD1B0D}" destId="{155D4B35-3E27-4D7F-84E9-528D91AD06D5}" srcOrd="0" destOrd="0" presId="urn:microsoft.com/office/officeart/2005/8/layout/cycle6"/>
    <dgm:cxn modelId="{FBB2DA8A-6BC3-4E03-9C39-711F22D69144}" srcId="{71FF4500-E085-4BC1-B2E5-F735A8C20C77}" destId="{77BFA9A5-99CB-4005-B075-AC9114BDE4AE}" srcOrd="1" destOrd="0" parTransId="{F68A5DA7-5C39-4FF7-B58F-C464CD443ADB}" sibTransId="{9CF08FED-75A6-4058-B9BD-007523D23396}"/>
    <dgm:cxn modelId="{F1C7CD09-4D47-43C2-A6F6-0EE0F868600D}" srcId="{71FF4500-E085-4BC1-B2E5-F735A8C20C77}" destId="{DB2CB61B-E35B-4972-ADA5-43DD8FA12FE0}" srcOrd="2" destOrd="0" parTransId="{0EF3A029-203F-4316-B0A0-9B15448659F5}" sibTransId="{7C1AA4E2-7627-477E-8686-9BEE6AAD1B0D}"/>
    <dgm:cxn modelId="{8D2E80B9-EB91-4250-8DD3-51BAE1B52011}" type="presOf" srcId="{A38618AA-4629-48E2-A815-0A7B38BACFCE}" destId="{1573EAE3-6EC7-48C6-8279-BDF687E011BE}" srcOrd="0" destOrd="0" presId="urn:microsoft.com/office/officeart/2005/8/layout/cycle6"/>
    <dgm:cxn modelId="{C3568435-BE5A-4569-A188-D26B37DD7304}" type="presParOf" srcId="{6DBEDB6A-C2E1-4DF9-9DFB-594E02F0FA41}" destId="{7F1F6BD3-F33A-43E0-8BAC-70E7BC242580}" srcOrd="0" destOrd="0" presId="urn:microsoft.com/office/officeart/2005/8/layout/cycle6"/>
    <dgm:cxn modelId="{E239178F-6BCF-4087-98F1-4AA26ADDCA24}" type="presParOf" srcId="{6DBEDB6A-C2E1-4DF9-9DFB-594E02F0FA41}" destId="{96F38A25-7A95-47A9-BF9D-364F1F596522}" srcOrd="1" destOrd="0" presId="urn:microsoft.com/office/officeart/2005/8/layout/cycle6"/>
    <dgm:cxn modelId="{C20D88F1-70FA-49D9-A150-5E45BC75C4BD}" type="presParOf" srcId="{6DBEDB6A-C2E1-4DF9-9DFB-594E02F0FA41}" destId="{279BCF6B-F5B5-45D9-873A-12223D55F1C5}" srcOrd="2" destOrd="0" presId="urn:microsoft.com/office/officeart/2005/8/layout/cycle6"/>
    <dgm:cxn modelId="{23D0EE20-3949-4BEB-9FDD-D4D3B58A33A9}" type="presParOf" srcId="{6DBEDB6A-C2E1-4DF9-9DFB-594E02F0FA41}" destId="{280E048E-2F97-440B-97B4-06DA4F88FEDE}" srcOrd="3" destOrd="0" presId="urn:microsoft.com/office/officeart/2005/8/layout/cycle6"/>
    <dgm:cxn modelId="{E9D12CB3-2B31-47C2-8F6A-032F0DE7719E}" type="presParOf" srcId="{6DBEDB6A-C2E1-4DF9-9DFB-594E02F0FA41}" destId="{F37FA54C-A7CC-4D67-9697-5D8BE8C969ED}" srcOrd="4" destOrd="0" presId="urn:microsoft.com/office/officeart/2005/8/layout/cycle6"/>
    <dgm:cxn modelId="{A996AC52-2979-4878-9FA3-4EDE421A40AC}" type="presParOf" srcId="{6DBEDB6A-C2E1-4DF9-9DFB-594E02F0FA41}" destId="{E149A57C-0702-40FB-BFEE-5859B93C8B58}" srcOrd="5" destOrd="0" presId="urn:microsoft.com/office/officeart/2005/8/layout/cycle6"/>
    <dgm:cxn modelId="{9C17F67B-6A62-4DB3-A01B-ABF52F0347B0}" type="presParOf" srcId="{6DBEDB6A-C2E1-4DF9-9DFB-594E02F0FA41}" destId="{EF61D598-7EE3-4091-AC40-14EBDDD04EDE}" srcOrd="6" destOrd="0" presId="urn:microsoft.com/office/officeart/2005/8/layout/cycle6"/>
    <dgm:cxn modelId="{83003EE9-C978-44D3-94E1-A3E0E0AA3D7F}" type="presParOf" srcId="{6DBEDB6A-C2E1-4DF9-9DFB-594E02F0FA41}" destId="{831AFE17-7E1F-4AFF-B2FC-41190418AF5A}" srcOrd="7" destOrd="0" presId="urn:microsoft.com/office/officeart/2005/8/layout/cycle6"/>
    <dgm:cxn modelId="{D8CFE51C-13DF-48B6-9EF8-B492F640A530}" type="presParOf" srcId="{6DBEDB6A-C2E1-4DF9-9DFB-594E02F0FA41}" destId="{155D4B35-3E27-4D7F-84E9-528D91AD06D5}" srcOrd="8" destOrd="0" presId="urn:microsoft.com/office/officeart/2005/8/layout/cycle6"/>
    <dgm:cxn modelId="{C7BE5E14-4DE9-4DCD-9442-856A411D2C3C}" type="presParOf" srcId="{6DBEDB6A-C2E1-4DF9-9DFB-594E02F0FA41}" destId="{C7C7528B-782B-4633-9E6C-D0961617EC6F}" srcOrd="9" destOrd="0" presId="urn:microsoft.com/office/officeart/2005/8/layout/cycle6"/>
    <dgm:cxn modelId="{DD2B5B32-C315-4193-92B3-CE0640029C81}" type="presParOf" srcId="{6DBEDB6A-C2E1-4DF9-9DFB-594E02F0FA41}" destId="{3FF86C2A-7EB4-49C8-8FCC-E3E70261BDC0}" srcOrd="10" destOrd="0" presId="urn:microsoft.com/office/officeart/2005/8/layout/cycle6"/>
    <dgm:cxn modelId="{AF17F693-69A2-4EEE-A1B6-DE166E5C7558}" type="presParOf" srcId="{6DBEDB6A-C2E1-4DF9-9DFB-594E02F0FA41}" destId="{97890E61-1444-440C-BA96-412FDBE600B9}" srcOrd="11" destOrd="0" presId="urn:microsoft.com/office/officeart/2005/8/layout/cycle6"/>
    <dgm:cxn modelId="{AC533B74-D22D-4FCB-9CD2-02B9F9FA291E}" type="presParOf" srcId="{6DBEDB6A-C2E1-4DF9-9DFB-594E02F0FA41}" destId="{1573EAE3-6EC7-48C6-8279-BDF687E011BE}" srcOrd="12" destOrd="0" presId="urn:microsoft.com/office/officeart/2005/8/layout/cycle6"/>
    <dgm:cxn modelId="{FD230EF3-53D5-4758-AA43-EA5AE884FCF9}" type="presParOf" srcId="{6DBEDB6A-C2E1-4DF9-9DFB-594E02F0FA41}" destId="{FE11209C-687E-45F6-A809-1768DA7CA34D}" srcOrd="13" destOrd="0" presId="urn:microsoft.com/office/officeart/2005/8/layout/cycle6"/>
    <dgm:cxn modelId="{E7380534-F428-4EBC-9843-E652A658D717}" type="presParOf" srcId="{6DBEDB6A-C2E1-4DF9-9DFB-594E02F0FA41}" destId="{60B7BCC4-57F8-4C70-A236-9EABA31926F6}" srcOrd="14" destOrd="0" presId="urn:microsoft.com/office/officeart/2005/8/layout/cycle6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67D9351-5A85-4E75-94F1-BFB21C586F12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3EAFDA4F-15B8-4682-A0E8-97535CDA8D50}">
      <dgm:prSet phldrT="[Текст]"/>
      <dgm:spPr/>
      <dgm:t>
        <a:bodyPr/>
        <a:lstStyle/>
        <a:p>
          <a:r>
            <a:rPr lang="ru-RU" dirty="0" smtClean="0"/>
            <a:t>Ребенок</a:t>
          </a:r>
          <a:endParaRPr lang="ru-RU" dirty="0"/>
        </a:p>
      </dgm:t>
    </dgm:pt>
    <dgm:pt modelId="{A3C8BE6E-D3EB-40ED-AC27-A0896EED7331}" type="parTrans" cxnId="{6536D7B4-F6A4-4EDE-8FEF-95566AF85FAA}">
      <dgm:prSet/>
      <dgm:spPr/>
      <dgm:t>
        <a:bodyPr/>
        <a:lstStyle/>
        <a:p>
          <a:endParaRPr lang="ru-RU"/>
        </a:p>
      </dgm:t>
    </dgm:pt>
    <dgm:pt modelId="{FCF6AFCD-146F-4F3F-9F29-9C892899D4CB}" type="sibTrans" cxnId="{6536D7B4-F6A4-4EDE-8FEF-95566AF85FAA}">
      <dgm:prSet/>
      <dgm:spPr/>
      <dgm:t>
        <a:bodyPr/>
        <a:lstStyle/>
        <a:p>
          <a:endParaRPr lang="ru-RU"/>
        </a:p>
      </dgm:t>
    </dgm:pt>
    <dgm:pt modelId="{0BE67785-D1EE-4E5D-966A-3CDCD4F2D734}">
      <dgm:prSet phldrT="[Текст]"/>
      <dgm:spPr/>
      <dgm:t>
        <a:bodyPr/>
        <a:lstStyle/>
        <a:p>
          <a:r>
            <a:rPr lang="ru-RU" dirty="0" smtClean="0"/>
            <a:t>Родитель</a:t>
          </a:r>
          <a:endParaRPr lang="ru-RU" dirty="0"/>
        </a:p>
      </dgm:t>
    </dgm:pt>
    <dgm:pt modelId="{0D169F74-22C8-4CB7-9AEC-B466258B74D1}" type="parTrans" cxnId="{604F4915-627D-4E91-8E05-4E3F92D474A3}">
      <dgm:prSet/>
      <dgm:spPr/>
      <dgm:t>
        <a:bodyPr/>
        <a:lstStyle/>
        <a:p>
          <a:endParaRPr lang="ru-RU"/>
        </a:p>
      </dgm:t>
    </dgm:pt>
    <dgm:pt modelId="{56A735B5-D084-42EE-9265-90000EB79FFF}" type="sibTrans" cxnId="{604F4915-627D-4E91-8E05-4E3F92D474A3}">
      <dgm:prSet/>
      <dgm:spPr/>
      <dgm:t>
        <a:bodyPr/>
        <a:lstStyle/>
        <a:p>
          <a:endParaRPr lang="ru-RU"/>
        </a:p>
      </dgm:t>
    </dgm:pt>
    <dgm:pt modelId="{710E79CB-9025-4FCC-9D74-62E62C962E90}">
      <dgm:prSet phldrT="[Текст]"/>
      <dgm:spPr/>
      <dgm:t>
        <a:bodyPr/>
        <a:lstStyle/>
        <a:p>
          <a:r>
            <a:rPr lang="ru-RU" dirty="0" smtClean="0"/>
            <a:t>Учитель</a:t>
          </a:r>
          <a:endParaRPr lang="ru-RU" dirty="0"/>
        </a:p>
      </dgm:t>
    </dgm:pt>
    <dgm:pt modelId="{E159C0DA-7BDC-4F46-B9BF-1C771189056B}" type="parTrans" cxnId="{0DC67249-8DF7-48E8-82C8-EFE3B2825E46}">
      <dgm:prSet/>
      <dgm:spPr/>
      <dgm:t>
        <a:bodyPr/>
        <a:lstStyle/>
        <a:p>
          <a:endParaRPr lang="ru-RU"/>
        </a:p>
      </dgm:t>
    </dgm:pt>
    <dgm:pt modelId="{736CF03F-B212-4B7E-8118-1F4D72A4ABEA}" type="sibTrans" cxnId="{0DC67249-8DF7-48E8-82C8-EFE3B2825E46}">
      <dgm:prSet/>
      <dgm:spPr/>
      <dgm:t>
        <a:bodyPr/>
        <a:lstStyle/>
        <a:p>
          <a:endParaRPr lang="ru-RU"/>
        </a:p>
      </dgm:t>
    </dgm:pt>
    <dgm:pt modelId="{C589291E-BE08-47A2-A05E-E006F202AD1D}" type="pres">
      <dgm:prSet presAssocID="{E67D9351-5A85-4E75-94F1-BFB21C586F12}" presName="compositeShape" presStyleCnt="0">
        <dgm:presLayoutVars>
          <dgm:chMax val="7"/>
          <dgm:dir/>
          <dgm:resizeHandles val="exact"/>
        </dgm:presLayoutVars>
      </dgm:prSet>
      <dgm:spPr/>
    </dgm:pt>
    <dgm:pt modelId="{FD979FEA-D784-48EF-8B7B-75049B5DE37E}" type="pres">
      <dgm:prSet presAssocID="{E67D9351-5A85-4E75-94F1-BFB21C586F12}" presName="wedge1" presStyleLbl="node1" presStyleIdx="0" presStyleCnt="3"/>
      <dgm:spPr/>
      <dgm:t>
        <a:bodyPr/>
        <a:lstStyle/>
        <a:p>
          <a:endParaRPr lang="ru-RU"/>
        </a:p>
      </dgm:t>
    </dgm:pt>
    <dgm:pt modelId="{78ECAEE3-0F8F-4572-9B9E-B389FB0A1F46}" type="pres">
      <dgm:prSet presAssocID="{E67D9351-5A85-4E75-94F1-BFB21C586F12}" presName="dummy1a" presStyleCnt="0"/>
      <dgm:spPr/>
    </dgm:pt>
    <dgm:pt modelId="{61F9550C-98BF-4367-8888-736AD19DD332}" type="pres">
      <dgm:prSet presAssocID="{E67D9351-5A85-4E75-94F1-BFB21C586F12}" presName="dummy1b" presStyleCnt="0"/>
      <dgm:spPr/>
    </dgm:pt>
    <dgm:pt modelId="{6DCD7C5D-57C7-4ACD-9836-109C4B20FF7A}" type="pres">
      <dgm:prSet presAssocID="{E67D9351-5A85-4E75-94F1-BFB21C586F12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07A7FD-F051-4175-9359-CD67A5A8C1D7}" type="pres">
      <dgm:prSet presAssocID="{E67D9351-5A85-4E75-94F1-BFB21C586F12}" presName="wedge2" presStyleLbl="node1" presStyleIdx="1" presStyleCnt="3"/>
      <dgm:spPr/>
      <dgm:t>
        <a:bodyPr/>
        <a:lstStyle/>
        <a:p>
          <a:endParaRPr lang="ru-RU"/>
        </a:p>
      </dgm:t>
    </dgm:pt>
    <dgm:pt modelId="{2B7725A6-F4E6-4550-9D29-F99FA316CC35}" type="pres">
      <dgm:prSet presAssocID="{E67D9351-5A85-4E75-94F1-BFB21C586F12}" presName="dummy2a" presStyleCnt="0"/>
      <dgm:spPr/>
    </dgm:pt>
    <dgm:pt modelId="{A95852D8-5153-4C84-8D47-6D7ECC72B3B9}" type="pres">
      <dgm:prSet presAssocID="{E67D9351-5A85-4E75-94F1-BFB21C586F12}" presName="dummy2b" presStyleCnt="0"/>
      <dgm:spPr/>
    </dgm:pt>
    <dgm:pt modelId="{D3A9F781-AB8F-49BE-AE03-5CE8E129B55E}" type="pres">
      <dgm:prSet presAssocID="{E67D9351-5A85-4E75-94F1-BFB21C586F12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A7F5BB-A468-448B-BF18-B372FCD4EC6A}" type="pres">
      <dgm:prSet presAssocID="{E67D9351-5A85-4E75-94F1-BFB21C586F12}" presName="wedge3" presStyleLbl="node1" presStyleIdx="2" presStyleCnt="3"/>
      <dgm:spPr/>
      <dgm:t>
        <a:bodyPr/>
        <a:lstStyle/>
        <a:p>
          <a:endParaRPr lang="ru-RU"/>
        </a:p>
      </dgm:t>
    </dgm:pt>
    <dgm:pt modelId="{ACA2464C-D424-4900-9001-31FAA7C3DAA2}" type="pres">
      <dgm:prSet presAssocID="{E67D9351-5A85-4E75-94F1-BFB21C586F12}" presName="dummy3a" presStyleCnt="0"/>
      <dgm:spPr/>
    </dgm:pt>
    <dgm:pt modelId="{E80D2945-259A-4FDF-BF50-34F9C0B7E7BF}" type="pres">
      <dgm:prSet presAssocID="{E67D9351-5A85-4E75-94F1-BFB21C586F12}" presName="dummy3b" presStyleCnt="0"/>
      <dgm:spPr/>
    </dgm:pt>
    <dgm:pt modelId="{C29575B2-D8E1-4B01-A5D5-42103EDEA7CF}" type="pres">
      <dgm:prSet presAssocID="{E67D9351-5A85-4E75-94F1-BFB21C586F12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C57578-33DC-4F73-9419-F6A07D4D739E}" type="pres">
      <dgm:prSet presAssocID="{FCF6AFCD-146F-4F3F-9F29-9C892899D4CB}" presName="arrowWedge1" presStyleLbl="fgSibTrans2D1" presStyleIdx="0" presStyleCnt="3"/>
      <dgm:spPr/>
    </dgm:pt>
    <dgm:pt modelId="{9B40448A-8DB1-4C58-8969-36693A8B4A60}" type="pres">
      <dgm:prSet presAssocID="{56A735B5-D084-42EE-9265-90000EB79FFF}" presName="arrowWedge2" presStyleLbl="fgSibTrans2D1" presStyleIdx="1" presStyleCnt="3"/>
      <dgm:spPr/>
    </dgm:pt>
    <dgm:pt modelId="{50AA52CF-DD89-442E-A9C9-A525DB00F13B}" type="pres">
      <dgm:prSet presAssocID="{736CF03F-B212-4B7E-8118-1F4D72A4ABEA}" presName="arrowWedge3" presStyleLbl="fgSibTrans2D1" presStyleIdx="2" presStyleCnt="3"/>
      <dgm:spPr/>
    </dgm:pt>
  </dgm:ptLst>
  <dgm:cxnLst>
    <dgm:cxn modelId="{604F4915-627D-4E91-8E05-4E3F92D474A3}" srcId="{E67D9351-5A85-4E75-94F1-BFB21C586F12}" destId="{0BE67785-D1EE-4E5D-966A-3CDCD4F2D734}" srcOrd="1" destOrd="0" parTransId="{0D169F74-22C8-4CB7-9AEC-B466258B74D1}" sibTransId="{56A735B5-D084-42EE-9265-90000EB79FFF}"/>
    <dgm:cxn modelId="{13D5BB35-01D5-4B88-BCB1-62049F79C1A3}" type="presOf" srcId="{0BE67785-D1EE-4E5D-966A-3CDCD4F2D734}" destId="{5307A7FD-F051-4175-9359-CD67A5A8C1D7}" srcOrd="0" destOrd="0" presId="urn:microsoft.com/office/officeart/2005/8/layout/cycle8"/>
    <dgm:cxn modelId="{513BA669-C020-44C7-BAA2-E155D07F3843}" type="presOf" srcId="{0BE67785-D1EE-4E5D-966A-3CDCD4F2D734}" destId="{D3A9F781-AB8F-49BE-AE03-5CE8E129B55E}" srcOrd="1" destOrd="0" presId="urn:microsoft.com/office/officeart/2005/8/layout/cycle8"/>
    <dgm:cxn modelId="{B3EF086D-2842-4002-9F21-8763EEDB8B38}" type="presOf" srcId="{3EAFDA4F-15B8-4682-A0E8-97535CDA8D50}" destId="{6DCD7C5D-57C7-4ACD-9836-109C4B20FF7A}" srcOrd="1" destOrd="0" presId="urn:microsoft.com/office/officeart/2005/8/layout/cycle8"/>
    <dgm:cxn modelId="{895806D9-D846-4B6D-BE9A-423458A5D4C0}" type="presOf" srcId="{E67D9351-5A85-4E75-94F1-BFB21C586F12}" destId="{C589291E-BE08-47A2-A05E-E006F202AD1D}" srcOrd="0" destOrd="0" presId="urn:microsoft.com/office/officeart/2005/8/layout/cycle8"/>
    <dgm:cxn modelId="{8CF79BD5-6EB1-4171-A914-08C2C7F67C77}" type="presOf" srcId="{710E79CB-9025-4FCC-9D74-62E62C962E90}" destId="{AEA7F5BB-A468-448B-BF18-B372FCD4EC6A}" srcOrd="0" destOrd="0" presId="urn:microsoft.com/office/officeart/2005/8/layout/cycle8"/>
    <dgm:cxn modelId="{6536D7B4-F6A4-4EDE-8FEF-95566AF85FAA}" srcId="{E67D9351-5A85-4E75-94F1-BFB21C586F12}" destId="{3EAFDA4F-15B8-4682-A0E8-97535CDA8D50}" srcOrd="0" destOrd="0" parTransId="{A3C8BE6E-D3EB-40ED-AC27-A0896EED7331}" sibTransId="{FCF6AFCD-146F-4F3F-9F29-9C892899D4CB}"/>
    <dgm:cxn modelId="{1B781CC2-A4CC-4B86-BAC7-75351481B9F8}" type="presOf" srcId="{3EAFDA4F-15B8-4682-A0E8-97535CDA8D50}" destId="{FD979FEA-D784-48EF-8B7B-75049B5DE37E}" srcOrd="0" destOrd="0" presId="urn:microsoft.com/office/officeart/2005/8/layout/cycle8"/>
    <dgm:cxn modelId="{0DC67249-8DF7-48E8-82C8-EFE3B2825E46}" srcId="{E67D9351-5A85-4E75-94F1-BFB21C586F12}" destId="{710E79CB-9025-4FCC-9D74-62E62C962E90}" srcOrd="2" destOrd="0" parTransId="{E159C0DA-7BDC-4F46-B9BF-1C771189056B}" sibTransId="{736CF03F-B212-4B7E-8118-1F4D72A4ABEA}"/>
    <dgm:cxn modelId="{E2F104DE-CCAA-447E-B8CD-8994E6216638}" type="presOf" srcId="{710E79CB-9025-4FCC-9D74-62E62C962E90}" destId="{C29575B2-D8E1-4B01-A5D5-42103EDEA7CF}" srcOrd="1" destOrd="0" presId="urn:microsoft.com/office/officeart/2005/8/layout/cycle8"/>
    <dgm:cxn modelId="{6215C65C-C301-455E-885A-59B25FB75E12}" type="presParOf" srcId="{C589291E-BE08-47A2-A05E-E006F202AD1D}" destId="{FD979FEA-D784-48EF-8B7B-75049B5DE37E}" srcOrd="0" destOrd="0" presId="urn:microsoft.com/office/officeart/2005/8/layout/cycle8"/>
    <dgm:cxn modelId="{763E5B19-2915-4B62-BC5F-F56A3390DA10}" type="presParOf" srcId="{C589291E-BE08-47A2-A05E-E006F202AD1D}" destId="{78ECAEE3-0F8F-4572-9B9E-B389FB0A1F46}" srcOrd="1" destOrd="0" presId="urn:microsoft.com/office/officeart/2005/8/layout/cycle8"/>
    <dgm:cxn modelId="{7507BEA9-8632-4392-BD1C-9E038B337129}" type="presParOf" srcId="{C589291E-BE08-47A2-A05E-E006F202AD1D}" destId="{61F9550C-98BF-4367-8888-736AD19DD332}" srcOrd="2" destOrd="0" presId="urn:microsoft.com/office/officeart/2005/8/layout/cycle8"/>
    <dgm:cxn modelId="{4F95D5A0-29BB-4E39-8B9B-3A6D0CAC1CA7}" type="presParOf" srcId="{C589291E-BE08-47A2-A05E-E006F202AD1D}" destId="{6DCD7C5D-57C7-4ACD-9836-109C4B20FF7A}" srcOrd="3" destOrd="0" presId="urn:microsoft.com/office/officeart/2005/8/layout/cycle8"/>
    <dgm:cxn modelId="{BAF0168D-CACD-4949-B6E7-B16A46A9A3F6}" type="presParOf" srcId="{C589291E-BE08-47A2-A05E-E006F202AD1D}" destId="{5307A7FD-F051-4175-9359-CD67A5A8C1D7}" srcOrd="4" destOrd="0" presId="urn:microsoft.com/office/officeart/2005/8/layout/cycle8"/>
    <dgm:cxn modelId="{75418302-126D-40FD-B2FD-781B29C56D29}" type="presParOf" srcId="{C589291E-BE08-47A2-A05E-E006F202AD1D}" destId="{2B7725A6-F4E6-4550-9D29-F99FA316CC35}" srcOrd="5" destOrd="0" presId="urn:microsoft.com/office/officeart/2005/8/layout/cycle8"/>
    <dgm:cxn modelId="{FEFBBF32-8961-4432-9F3D-28B1C7C40CD9}" type="presParOf" srcId="{C589291E-BE08-47A2-A05E-E006F202AD1D}" destId="{A95852D8-5153-4C84-8D47-6D7ECC72B3B9}" srcOrd="6" destOrd="0" presId="urn:microsoft.com/office/officeart/2005/8/layout/cycle8"/>
    <dgm:cxn modelId="{74FA8BB3-A13D-4506-AFE4-6E08BE152A53}" type="presParOf" srcId="{C589291E-BE08-47A2-A05E-E006F202AD1D}" destId="{D3A9F781-AB8F-49BE-AE03-5CE8E129B55E}" srcOrd="7" destOrd="0" presId="urn:microsoft.com/office/officeart/2005/8/layout/cycle8"/>
    <dgm:cxn modelId="{B64DD607-8BE6-4CFE-82DA-502EC37AA914}" type="presParOf" srcId="{C589291E-BE08-47A2-A05E-E006F202AD1D}" destId="{AEA7F5BB-A468-448B-BF18-B372FCD4EC6A}" srcOrd="8" destOrd="0" presId="urn:microsoft.com/office/officeart/2005/8/layout/cycle8"/>
    <dgm:cxn modelId="{198D3A15-1C18-43BB-A82F-F2BFC31AEB2E}" type="presParOf" srcId="{C589291E-BE08-47A2-A05E-E006F202AD1D}" destId="{ACA2464C-D424-4900-9001-31FAA7C3DAA2}" srcOrd="9" destOrd="0" presId="urn:microsoft.com/office/officeart/2005/8/layout/cycle8"/>
    <dgm:cxn modelId="{86404B0A-D301-4422-A3B6-6378079CE9CB}" type="presParOf" srcId="{C589291E-BE08-47A2-A05E-E006F202AD1D}" destId="{E80D2945-259A-4FDF-BF50-34F9C0B7E7BF}" srcOrd="10" destOrd="0" presId="urn:microsoft.com/office/officeart/2005/8/layout/cycle8"/>
    <dgm:cxn modelId="{DA40E38B-E267-46D7-A2C0-0D7C6ADB559C}" type="presParOf" srcId="{C589291E-BE08-47A2-A05E-E006F202AD1D}" destId="{C29575B2-D8E1-4B01-A5D5-42103EDEA7CF}" srcOrd="11" destOrd="0" presId="urn:microsoft.com/office/officeart/2005/8/layout/cycle8"/>
    <dgm:cxn modelId="{7202C90C-A632-4B36-8723-E94EDBF4B8CC}" type="presParOf" srcId="{C589291E-BE08-47A2-A05E-E006F202AD1D}" destId="{B9C57578-33DC-4F73-9419-F6A07D4D739E}" srcOrd="12" destOrd="0" presId="urn:microsoft.com/office/officeart/2005/8/layout/cycle8"/>
    <dgm:cxn modelId="{D06BAFED-2BC1-483A-A10C-18CDC74DCDA8}" type="presParOf" srcId="{C589291E-BE08-47A2-A05E-E006F202AD1D}" destId="{9B40448A-8DB1-4C58-8969-36693A8B4A60}" srcOrd="13" destOrd="0" presId="urn:microsoft.com/office/officeart/2005/8/layout/cycle8"/>
    <dgm:cxn modelId="{24E22055-003E-4E8F-AD3E-6F0A750BB61E}" type="presParOf" srcId="{C589291E-BE08-47A2-A05E-E006F202AD1D}" destId="{50AA52CF-DD89-442E-A9C9-A525DB00F13B}" srcOrd="14" destOrd="0" presId="urn:microsoft.com/office/officeart/2005/8/layout/cycle8"/>
  </dgm:cxnLst>
  <dgm:bg/>
  <dgm:whole/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4688D7-DBE1-49D8-B770-CA615D6C905F}">
      <dsp:nvSpPr>
        <dsp:cNvPr id="0" name=""/>
        <dsp:cNvSpPr/>
      </dsp:nvSpPr>
      <dsp:spPr>
        <a:xfrm>
          <a:off x="3126252" y="2047212"/>
          <a:ext cx="2858902" cy="269930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>
              <a:latin typeface="+mn-lt"/>
              <a:cs typeface="Calibri" pitchFamily="34" charset="0"/>
            </a:rPr>
            <a:t>ПСИХОЛОГО-ПЕДАГОГИЧЕСКОЕ СОПРОВОЖДЕНИЕ ОБУЧАЮЩИХСЯ С ОВЗ</a:t>
          </a:r>
        </a:p>
      </dsp:txBody>
      <dsp:txXfrm>
        <a:off x="3544929" y="2442516"/>
        <a:ext cx="2021548" cy="1908696"/>
      </dsp:txXfrm>
    </dsp:sp>
    <dsp:sp modelId="{BCA06D4B-105E-4491-9A21-93EB1C5BFF08}">
      <dsp:nvSpPr>
        <dsp:cNvPr id="0" name=""/>
        <dsp:cNvSpPr/>
      </dsp:nvSpPr>
      <dsp:spPr>
        <a:xfrm rot="12991661">
          <a:off x="2627488" y="2280054"/>
          <a:ext cx="891066" cy="37148"/>
        </a:xfrm>
        <a:custGeom>
          <a:avLst/>
          <a:gdLst/>
          <a:ahLst/>
          <a:cxnLst/>
          <a:rect l="0" t="0" r="0" b="0"/>
          <a:pathLst>
            <a:path>
              <a:moveTo>
                <a:pt x="0" y="18574"/>
              </a:moveTo>
              <a:lnTo>
                <a:pt x="891066" y="1857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 rot="10800000">
        <a:off x="3050744" y="2276352"/>
        <a:ext cx="44553" cy="44553"/>
      </dsp:txXfrm>
    </dsp:sp>
    <dsp:sp modelId="{B92523CB-E4CE-4CA2-8062-7A605AEA370B}">
      <dsp:nvSpPr>
        <dsp:cNvPr id="0" name=""/>
        <dsp:cNvSpPr/>
      </dsp:nvSpPr>
      <dsp:spPr>
        <a:xfrm>
          <a:off x="714346" y="276195"/>
          <a:ext cx="2222645" cy="219701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 dirty="0"/>
        </a:p>
      </dsp:txBody>
      <dsp:txXfrm>
        <a:off x="1039845" y="597941"/>
        <a:ext cx="1571647" cy="1553525"/>
      </dsp:txXfrm>
    </dsp:sp>
    <dsp:sp modelId="{C4A2EBB0-7525-4184-8566-9C7AF00F3447}">
      <dsp:nvSpPr>
        <dsp:cNvPr id="0" name=""/>
        <dsp:cNvSpPr/>
      </dsp:nvSpPr>
      <dsp:spPr>
        <a:xfrm rot="19398276">
          <a:off x="5576439" y="2236634"/>
          <a:ext cx="1022338" cy="37148"/>
        </a:xfrm>
        <a:custGeom>
          <a:avLst/>
          <a:gdLst/>
          <a:ahLst/>
          <a:cxnLst/>
          <a:rect l="0" t="0" r="0" b="0"/>
          <a:pathLst>
            <a:path>
              <a:moveTo>
                <a:pt x="0" y="18574"/>
              </a:moveTo>
              <a:lnTo>
                <a:pt x="1022338" y="1857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6062050" y="2229650"/>
        <a:ext cx="51116" cy="51116"/>
      </dsp:txXfrm>
    </dsp:sp>
    <dsp:sp modelId="{A1CD9D8C-1DD0-4483-BC12-40736E795464}">
      <dsp:nvSpPr>
        <dsp:cNvPr id="0" name=""/>
        <dsp:cNvSpPr/>
      </dsp:nvSpPr>
      <dsp:spPr>
        <a:xfrm>
          <a:off x="6286507" y="142842"/>
          <a:ext cx="2215605" cy="227708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Нормативно-правовые ресурсы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800" kern="1200" dirty="0"/>
            <a:t>Представлены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800" kern="1200" dirty="0"/>
            <a:t>на сайте школы</a:t>
          </a:r>
          <a:endParaRPr lang="en-US" sz="1800" kern="1200" dirty="0"/>
        </a:p>
      </dsp:txBody>
      <dsp:txXfrm>
        <a:off x="6610975" y="476314"/>
        <a:ext cx="1566669" cy="1610145"/>
      </dsp:txXfrm>
    </dsp:sp>
    <dsp:sp modelId="{18EF9F48-83A7-4043-AC39-976E2EF9D408}">
      <dsp:nvSpPr>
        <dsp:cNvPr id="0" name=""/>
        <dsp:cNvSpPr/>
      </dsp:nvSpPr>
      <dsp:spPr>
        <a:xfrm rot="2095547">
          <a:off x="5599570" y="4515938"/>
          <a:ext cx="1170701" cy="37148"/>
        </a:xfrm>
        <a:custGeom>
          <a:avLst/>
          <a:gdLst/>
          <a:ahLst/>
          <a:cxnLst/>
          <a:rect l="0" t="0" r="0" b="0"/>
          <a:pathLst>
            <a:path>
              <a:moveTo>
                <a:pt x="0" y="18574"/>
              </a:moveTo>
              <a:lnTo>
                <a:pt x="1170701" y="1857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6155653" y="4505245"/>
        <a:ext cx="58535" cy="58535"/>
      </dsp:txXfrm>
    </dsp:sp>
    <dsp:sp modelId="{63519232-1264-4C34-81B8-69D0BC33B0F7}">
      <dsp:nvSpPr>
        <dsp:cNvPr id="0" name=""/>
        <dsp:cNvSpPr/>
      </dsp:nvSpPr>
      <dsp:spPr>
        <a:xfrm>
          <a:off x="6418673" y="4436379"/>
          <a:ext cx="2403888" cy="22013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u="none" kern="1200" dirty="0"/>
            <a:t>Кадровый состав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Система взаимодействия специалистов</a:t>
          </a:r>
        </a:p>
      </dsp:txBody>
      <dsp:txXfrm>
        <a:off x="6770714" y="4758752"/>
        <a:ext cx="1699806" cy="1556555"/>
      </dsp:txXfrm>
    </dsp:sp>
    <dsp:sp modelId="{DA8392CF-424D-4765-9C6E-DA46D4443997}">
      <dsp:nvSpPr>
        <dsp:cNvPr id="0" name=""/>
        <dsp:cNvSpPr/>
      </dsp:nvSpPr>
      <dsp:spPr>
        <a:xfrm rot="8740514">
          <a:off x="2401194" y="4476828"/>
          <a:ext cx="1091211" cy="37148"/>
        </a:xfrm>
        <a:custGeom>
          <a:avLst/>
          <a:gdLst/>
          <a:ahLst/>
          <a:cxnLst/>
          <a:rect l="0" t="0" r="0" b="0"/>
          <a:pathLst>
            <a:path>
              <a:moveTo>
                <a:pt x="0" y="18574"/>
              </a:moveTo>
              <a:lnTo>
                <a:pt x="1091211" y="1857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 rot="10800000">
        <a:off x="2919519" y="4468123"/>
        <a:ext cx="54560" cy="54560"/>
      </dsp:txXfrm>
    </dsp:sp>
    <dsp:sp modelId="{A1601882-CD52-4985-B9B8-D53882323AF9}">
      <dsp:nvSpPr>
        <dsp:cNvPr id="0" name=""/>
        <dsp:cNvSpPr/>
      </dsp:nvSpPr>
      <dsp:spPr>
        <a:xfrm>
          <a:off x="467551" y="4365100"/>
          <a:ext cx="2241252" cy="21159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Материально-технические ресурсы</a:t>
          </a:r>
        </a:p>
      </dsp:txBody>
      <dsp:txXfrm>
        <a:off x="795775" y="4674967"/>
        <a:ext cx="1584804" cy="14961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3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Relationship Id="rId9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&#1091;&#1084;&#1082;&#1089;&#1080;&#1087;&#1088;.&#1088;&#1092;/" TargetMode="External"/><Relationship Id="rId7" Type="http://schemas.openxmlformats.org/officeDocument/2006/relationships/hyperlink" Target="https://detios.ru/?ysclid=l10zwb3j2s" TargetMode="External"/><Relationship Id="rId2" Type="http://schemas.openxmlformats.org/officeDocument/2006/relationships/hyperlink" Target="https://fgosreestr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vk.com/korped55" TargetMode="External"/><Relationship Id="rId5" Type="http://schemas.openxmlformats.org/officeDocument/2006/relationships/hyperlink" Target="http://educomm.iro.perm.ru/" TargetMode="External"/><Relationship Id="rId4" Type="http://schemas.openxmlformats.org/officeDocument/2006/relationships/hyperlink" Target="https://ikp-rao.ru/specialistam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microsoft.com/office/2007/relationships/diagramDrawing" Target="../diagrams/drawing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7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13" Type="http://schemas.openxmlformats.org/officeDocument/2006/relationships/diagramColors" Target="../diagrams/colors4.xml"/><Relationship Id="rId3" Type="http://schemas.openxmlformats.org/officeDocument/2006/relationships/diagramLayout" Target="../diagrams/layout2.xml"/><Relationship Id="rId7" Type="http://schemas.openxmlformats.org/officeDocument/2006/relationships/diagramLayout" Target="../diagrams/layout3.xml"/><Relationship Id="rId12" Type="http://schemas.openxmlformats.org/officeDocument/2006/relationships/diagramQuickStyle" Target="../diagrams/quickStyle4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3.xml"/><Relationship Id="rId11" Type="http://schemas.openxmlformats.org/officeDocument/2006/relationships/diagramLayout" Target="../diagrams/layout4.xml"/><Relationship Id="rId5" Type="http://schemas.openxmlformats.org/officeDocument/2006/relationships/diagramColors" Target="../diagrams/colors2.xml"/><Relationship Id="rId10" Type="http://schemas.openxmlformats.org/officeDocument/2006/relationships/diagramData" Target="../diagrams/data4.xml"/><Relationship Id="rId4" Type="http://schemas.openxmlformats.org/officeDocument/2006/relationships/diagramQuickStyle" Target="../diagrams/quickStyle2.xml"/><Relationship Id="rId9" Type="http://schemas.openxmlformats.org/officeDocument/2006/relationships/diagramColors" Target="../diagrams/colors3.xml"/><Relationship Id="rId14" Type="http://schemas.openxmlformats.org/officeDocument/2006/relationships/slide" Target="sl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496" y="2130425"/>
            <a:ext cx="8784976" cy="1470025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Модель ресурсного обеспечения психолого-педагогического сопровождения обучающихся с ОВЗ МБОУ «Школа №154 для обучающихся с ОВЗ» </a:t>
            </a:r>
            <a:r>
              <a:rPr lang="ru-RU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г.Перми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786322"/>
            <a:ext cx="6400800" cy="852478"/>
          </a:xfrm>
        </p:spPr>
        <p:txBody>
          <a:bodyPr>
            <a:normAutofit fontScale="85000" lnSpcReduction="20000"/>
          </a:bodyPr>
          <a:lstStyle/>
          <a:p>
            <a:pPr algn="r"/>
            <a:r>
              <a:rPr lang="ru-RU" b="1" dirty="0" smtClean="0">
                <a:solidFill>
                  <a:srgbClr val="002060"/>
                </a:solidFill>
              </a:rPr>
              <a:t>Заместитель директора по УВР</a:t>
            </a:r>
          </a:p>
          <a:p>
            <a:pPr algn="r"/>
            <a:r>
              <a:rPr lang="ru-RU" b="1" dirty="0" smtClean="0">
                <a:solidFill>
                  <a:srgbClr val="002060"/>
                </a:solidFill>
              </a:rPr>
              <a:t>Кадочникова Ольга Ивановна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78581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Кабинеты педагога-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психолога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6D6883F2-B078-4B1C-9BBF-211AF40182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898" y="1268760"/>
            <a:ext cx="6582478" cy="493685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37484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71438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Комната психологической разгрузки (сенсорная комната)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C:\Users\samsung\Desktop\кабинеты\психолог сенсорная зона5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12776"/>
            <a:ext cx="2956322" cy="39417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3" descr="C:\Users\samsung\Desktop\кабинеты\психолог сенсорная зона4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36" y="1357298"/>
            <a:ext cx="2849165" cy="37988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samsung\Desktop\кабинеты\психолог сенсорная зона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40" y="2214554"/>
            <a:ext cx="2956322" cy="39417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791403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D44CD20-4B89-4320-AF2A-105959E76B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80120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Кабинет для обучающихся с нарушениями опорно-двигательного аппарата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="" xmlns:a16="http://schemas.microsoft.com/office/drawing/2014/main" id="{CFCA12C5-CF0A-4A1E-8FFE-4D9A78C423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528" t="3345" r="1393" b="2993"/>
          <a:stretch/>
        </p:blipFill>
        <p:spPr>
          <a:xfrm>
            <a:off x="68057" y="2150821"/>
            <a:ext cx="3811279" cy="2808312"/>
          </a:xfrm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6C62DF1B-ECA0-44A7-A1E5-2A9DE8EB371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87537" y="1772815"/>
            <a:ext cx="2016297" cy="151216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56D3F572-A209-4407-8BD0-985B50C30831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 t="10196" b="23333"/>
          <a:stretch>
            <a:fillRect/>
          </a:stretch>
        </p:blipFill>
        <p:spPr>
          <a:xfrm>
            <a:off x="4932040" y="3532105"/>
            <a:ext cx="3223253" cy="156613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A83C5528-758E-4FB9-A246-B306E64ED20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4013" t="34341" r="63387" b="50000"/>
          <a:stretch/>
        </p:blipFill>
        <p:spPr>
          <a:xfrm>
            <a:off x="4067944" y="1772889"/>
            <a:ext cx="2560155" cy="151209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41907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Игровые зоны.</a:t>
            </a:r>
            <a:b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Организация двигательной активности на переменах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87624" y="1535113"/>
            <a:ext cx="3309764" cy="639762"/>
          </a:xfrm>
        </p:spPr>
        <p:txBody>
          <a:bodyPr/>
          <a:lstStyle/>
          <a:p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Лабиринты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724128" y="1535113"/>
            <a:ext cx="2962672" cy="639762"/>
          </a:xfrm>
        </p:spPr>
        <p:txBody>
          <a:bodyPr/>
          <a:lstStyle/>
          <a:p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Классики </a:t>
            </a:r>
          </a:p>
        </p:txBody>
      </p:sp>
      <p:pic>
        <p:nvPicPr>
          <p:cNvPr id="30722" name="Picture 2" descr="C:\Users\samsung\Desktop\кабинеты\коридор\IMG_7621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45" y="2643182"/>
            <a:ext cx="2897180" cy="217288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3" name="Picture 3" descr="C:\Users\samsung\Desktop\кабинеты\коридор\IMG_7623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8992" y="2643182"/>
            <a:ext cx="2898767" cy="21740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samsung\Desktop\кабинеты\коридор\IMG_762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826" y="2643182"/>
            <a:ext cx="2516177" cy="21431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272087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Игровые зоны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5786" y="1428735"/>
            <a:ext cx="3165748" cy="500067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Шашки/ шахматы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371828" y="1417638"/>
            <a:ext cx="3314972" cy="490885"/>
          </a:xfrm>
        </p:spPr>
        <p:txBody>
          <a:bodyPr/>
          <a:lstStyle/>
          <a:p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Настольные игры</a:t>
            </a:r>
          </a:p>
        </p:txBody>
      </p:sp>
      <p:pic>
        <p:nvPicPr>
          <p:cNvPr id="32770" name="Picture 2" descr="C:\Users\samsung\Desktop\кабинеты\коридор\IMG_7629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7886" y="2648140"/>
            <a:ext cx="4040188" cy="303014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1" name="Picture 3" descr="C:\Users\samsung\Desktop\кабинеты\коридор\коридор1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089018"/>
            <a:ext cx="2956322" cy="404018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958788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B7C083A-8DD7-46BD-9941-1E4DFBF6AB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648072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Дидактические средства обучения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CD0C65EF-3738-4675-BDD4-9F0EA47CF2E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4552" y="1052736"/>
            <a:ext cx="2232248" cy="1440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E1CCCAD2-AA1B-4611-AB53-14196BD5433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0417"/>
          <a:stretch/>
        </p:blipFill>
        <p:spPr bwMode="auto">
          <a:xfrm>
            <a:off x="683568" y="2924945"/>
            <a:ext cx="2144196" cy="156395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7C33E353-0D06-45D2-9519-A61FB03896D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53776" y="1052736"/>
            <a:ext cx="2823842" cy="1440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FFFC7AEB-33C7-40E5-9F23-19634549FDC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32121"/>
          <a:stretch/>
        </p:blipFill>
        <p:spPr bwMode="auto">
          <a:xfrm>
            <a:off x="3941685" y="2924944"/>
            <a:ext cx="1967333" cy="156395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D112CF08-64AF-46B2-B543-A0B31DD8CE0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1045" r="12310"/>
          <a:stretch/>
        </p:blipFill>
        <p:spPr bwMode="auto">
          <a:xfrm rot="16200000">
            <a:off x="6819532" y="2559965"/>
            <a:ext cx="1563955" cy="229391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66DE1CAF-7862-4D54-845B-9B7F518DD72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848" t="18354"/>
          <a:stretch/>
        </p:blipFill>
        <p:spPr bwMode="auto">
          <a:xfrm>
            <a:off x="3898230" y="1051561"/>
            <a:ext cx="2010787" cy="144133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238048C8-08E4-4575-9A6E-EE01F02FDEE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002" t="6401" r="6999" b="8000"/>
          <a:stretch/>
        </p:blipFill>
        <p:spPr bwMode="auto">
          <a:xfrm>
            <a:off x="1979712" y="4920944"/>
            <a:ext cx="2011988" cy="136815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972C5110-6918-456A-9340-57958D9DCE8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869160"/>
            <a:ext cx="1967333" cy="13676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3531964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372FD8A5-1EB3-4974-812B-6BA1C2F685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6632"/>
            <a:ext cx="8229600" cy="600953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Развивающий коврик «Времена года»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 </a:t>
            </a:r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Методическое пособие  «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ЗаклАДКа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5" name="Овал 4">
            <a:hlinkClick r:id="rId2" action="ppaction://hlinksldjump"/>
            <a:extLst>
              <a:ext uri="{FF2B5EF4-FFF2-40B4-BE49-F238E27FC236}">
                <a16:creationId xmlns="" xmlns:a16="http://schemas.microsoft.com/office/drawing/2014/main" id="{2938325B-ADA3-4BB2-A880-9DF00C938DC8}"/>
              </a:ext>
            </a:extLst>
          </p:cNvPr>
          <p:cNvSpPr/>
          <p:nvPr/>
        </p:nvSpPr>
        <p:spPr>
          <a:xfrm>
            <a:off x="8786842" y="6500834"/>
            <a:ext cx="357158" cy="3571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AE051517-8BF5-4174-BCE5-5E19899EEB6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 l="2075" r="3063"/>
          <a:stretch>
            <a:fillRect/>
          </a:stretch>
        </p:blipFill>
        <p:spPr bwMode="auto">
          <a:xfrm>
            <a:off x="357158" y="857232"/>
            <a:ext cx="2693659" cy="2129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34179EA2-DE07-4AAE-890D-D13DBA66B82A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 l="2885" r="3205" b="3419"/>
          <a:stretch>
            <a:fillRect/>
          </a:stretch>
        </p:blipFill>
        <p:spPr bwMode="auto">
          <a:xfrm>
            <a:off x="2643174" y="1428736"/>
            <a:ext cx="2608065" cy="2120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C:\Users\user\Desktop\IMG_20220323_124909_72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71802" y="4429132"/>
            <a:ext cx="2786082" cy="2089562"/>
          </a:xfrm>
          <a:prstGeom prst="rect">
            <a:avLst/>
          </a:prstGeom>
          <a:noFill/>
        </p:spPr>
      </p:pic>
      <p:pic>
        <p:nvPicPr>
          <p:cNvPr id="7" name="Picture 3" descr="C:\Users\samsung\Desktop\кабинеты\коридор\IMG_762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36" y="1000108"/>
            <a:ext cx="2517764" cy="22455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615161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C80A279-14B1-4DA8-97EE-8233D4F50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00043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Методические ресурсы</a:t>
            </a:r>
          </a:p>
        </p:txBody>
      </p:sp>
      <p:graphicFrame>
        <p:nvGraphicFramePr>
          <p:cNvPr id="7" name="Таблица 7">
            <a:extLst>
              <a:ext uri="{FF2B5EF4-FFF2-40B4-BE49-F238E27FC236}">
                <a16:creationId xmlns="" xmlns:a16="http://schemas.microsoft.com/office/drawing/2014/main" id="{645681C9-922C-483A-917F-31712ECCFD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154455819"/>
              </p:ext>
            </p:extLst>
          </p:nvPr>
        </p:nvGraphicFramePr>
        <p:xfrm>
          <a:off x="0" y="500042"/>
          <a:ext cx="9144000" cy="646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0166">
                  <a:extLst>
                    <a:ext uri="{9D8B030D-6E8A-4147-A177-3AD203B41FA5}">
                      <a16:colId xmlns="" xmlns:a16="http://schemas.microsoft.com/office/drawing/2014/main" val="850821186"/>
                    </a:ext>
                  </a:extLst>
                </a:gridCol>
                <a:gridCol w="3071834">
                  <a:extLst>
                    <a:ext uri="{9D8B030D-6E8A-4147-A177-3AD203B41FA5}">
                      <a16:colId xmlns="" xmlns:a16="http://schemas.microsoft.com/office/drawing/2014/main" val="3281426271"/>
                    </a:ext>
                  </a:extLst>
                </a:gridCol>
                <a:gridCol w="2000264">
                  <a:extLst>
                    <a:ext uri="{9D8B030D-6E8A-4147-A177-3AD203B41FA5}">
                      <a16:colId xmlns="" xmlns:a16="http://schemas.microsoft.com/office/drawing/2014/main" val="1677202332"/>
                    </a:ext>
                  </a:extLst>
                </a:gridCol>
                <a:gridCol w="28573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2286000">
                  <a:extLst>
                    <a:ext uri="{9D8B030D-6E8A-4147-A177-3AD203B41FA5}">
                      <a16:colId xmlns="" xmlns:a16="http://schemas.microsoft.com/office/drawing/2014/main" val="1980514631"/>
                    </a:ext>
                  </a:extLst>
                </a:gridCol>
              </a:tblGrid>
              <a:tr h="553264">
                <a:tc>
                  <a:txBody>
                    <a:bodyPr/>
                    <a:lstStyle/>
                    <a:p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>
                          <a:latin typeface="Times New Roman" pitchFamily="18" charset="0"/>
                          <a:cs typeface="Times New Roman" pitchFamily="18" charset="0"/>
                        </a:rPr>
                        <a:t>педагог-психолог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>
                          <a:latin typeface="Times New Roman" pitchFamily="18" charset="0"/>
                          <a:cs typeface="Times New Roman" pitchFamily="18" charset="0"/>
                        </a:rPr>
                        <a:t>учитель-дефектолог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b="1" dirty="0">
                          <a:latin typeface="Times New Roman" pitchFamily="18" charset="0"/>
                          <a:cs typeface="Times New Roman" pitchFamily="18" charset="0"/>
                        </a:rPr>
                        <a:t>учитель-логопед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607087917"/>
                  </a:ext>
                </a:extLst>
              </a:tr>
              <a:tr h="2734357">
                <a:tc>
                  <a:txBody>
                    <a:bodyPr/>
                    <a:lstStyle/>
                    <a:p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Авторские программы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Кривцова С.В.,</a:t>
                      </a:r>
                      <a:r>
                        <a:rPr lang="ru-RU" sz="1000" b="1" kern="120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000" b="1" kern="120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Дятко</a:t>
                      </a:r>
                      <a:r>
                        <a:rPr lang="ru-RU" sz="1000" b="1" kern="120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Н.В. «</a:t>
                      </a:r>
                      <a:r>
                        <a:rPr lang="ru-RU" sz="1000" b="1" kern="12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Программа по психологическому сопровождению первоклассников»,</a:t>
                      </a:r>
                      <a:r>
                        <a:rPr lang="ru-RU" sz="1000" b="1" kern="120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000" b="1" kern="12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Э.Я.Удалова</a:t>
                      </a:r>
                      <a:r>
                        <a:rPr lang="ru-RU" sz="1000" b="1" kern="12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lang="ru-RU" sz="1000" b="1" kern="12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Л.А.Матиева</a:t>
                      </a:r>
                      <a:r>
                        <a:rPr lang="ru-RU" sz="1000" b="1" kern="12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«Развитие психомоторики и сенсорных процессов» для учащихся 1— 4 классов общеобразовательных специальных (коррекционных) учреждений VIII вида,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Крюкова С.В., </a:t>
                      </a:r>
                      <a:r>
                        <a:rPr lang="ru-RU" sz="1000" b="1" kern="12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Слободник</a:t>
                      </a:r>
                      <a:r>
                        <a:rPr lang="ru-RU" sz="1000" b="1" kern="12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Н.П. «Программа  эмоционального развития детей дошкольного и младшего школьного возраста «Удивляюсь, злюсь, боюсь, хвастаюсь и радуюсь»,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Н.П.Локалова</a:t>
                      </a:r>
                      <a:r>
                        <a:rPr lang="ru-RU" sz="1000" b="1" kern="12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«120 уроков психологического развития младших школьников</a:t>
                      </a:r>
                      <a:r>
                        <a:rPr lang="ru-RU" sz="1000" b="1" kern="120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000" b="1" kern="12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Жизненные навыки.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Тренинговые</a:t>
                      </a:r>
                      <a:r>
                        <a:rPr lang="ru-RU" sz="1000" b="1" kern="12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занятия с подростками  под ред. С. В. Кривцовой, </a:t>
                      </a:r>
                      <a:r>
                        <a:rPr lang="ru-RU" sz="1000" b="1" kern="12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Резапкина</a:t>
                      </a:r>
                      <a:r>
                        <a:rPr lang="ru-RU" sz="1000" b="1" kern="12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Г.В.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Психология и выбор профессии: программа </a:t>
                      </a:r>
                      <a:r>
                        <a:rPr lang="ru-RU" sz="1000" b="1" kern="12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предпрофильной</a:t>
                      </a:r>
                      <a:r>
                        <a:rPr lang="ru-RU" sz="1000" b="1" kern="12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подготовки, </a:t>
                      </a:r>
                      <a:r>
                        <a:rPr lang="ru-RU" sz="1000" b="1" kern="120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000" b="1" kern="12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BrainGym</a:t>
                      </a:r>
                      <a:r>
                        <a:rPr lang="ru-RU" sz="1000" b="1" kern="12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101/ Гимнастика Мозга. Баланс повседневной жизни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Мамайчук</a:t>
                      </a:r>
                      <a:r>
                        <a:rPr lang="ru-RU" sz="1000" b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И. И. </a:t>
                      </a:r>
                      <a:r>
                        <a:rPr lang="ru-RU" sz="1000" b="1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Психокоррекционные</a:t>
                      </a:r>
                      <a:r>
                        <a:rPr lang="ru-RU" sz="1000" b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технологии для детей с проблемами в развитии, </a:t>
                      </a:r>
                    </a:p>
                    <a:p>
                      <a:r>
                        <a:rPr lang="ru-RU" sz="1000" b="1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СтребелеваЕ</a:t>
                      </a:r>
                      <a:r>
                        <a:rPr lang="ru-RU" sz="1000" b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 А. «Коррекционно-развивающее обучение в процессе дидактических игр», </a:t>
                      </a:r>
                    </a:p>
                    <a:p>
                      <a:r>
                        <a:rPr lang="ru-RU" sz="1000" b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Морозова И. А., Пушкарева М. А. </a:t>
                      </a:r>
                      <a:r>
                        <a:rPr lang="ru-RU" sz="1000" b="1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Коррекционо</a:t>
                      </a:r>
                      <a:r>
                        <a:rPr lang="ru-RU" sz="1000" b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-развивающие занятия для работы с детьми с ЗПР,</a:t>
                      </a:r>
                      <a:r>
                        <a:rPr lang="ru-RU" sz="1000" b="1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b="1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Посицельская</a:t>
                      </a:r>
                      <a:r>
                        <a:rPr lang="ru-RU" sz="1000" b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М., Пшеничная Н. «Игры для развития и коррекции. Методические рекомендации», </a:t>
                      </a:r>
                      <a:r>
                        <a:rPr lang="ru-RU" sz="1000" b="1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Вильшанская</a:t>
                      </a:r>
                      <a:r>
                        <a:rPr lang="ru-RU" sz="1000" b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А.Д. «</a:t>
                      </a:r>
                      <a:r>
                        <a:rPr lang="ru-RU" sz="1000" b="1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Дефектологичесое</a:t>
                      </a:r>
                      <a:r>
                        <a:rPr lang="ru-RU" sz="1000" b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сопровождение учащихся с задержкой психического развития в общеобразовательной школе»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lvl="0"/>
                      <a:r>
                        <a:rPr lang="ru-RU" sz="1000" b="1" kern="12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Азова О.И. «Диагностика и коррекция устной и письменной речи у детей 5-10 лет», «Диагностика и коррекция письменной речи у младших школьников</a:t>
                      </a:r>
                    </a:p>
                    <a:p>
                      <a:pPr lvl="0"/>
                      <a:r>
                        <a:rPr lang="ru-RU" sz="1000" b="1" kern="12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Большакова С. «Алалия»</a:t>
                      </a:r>
                    </a:p>
                    <a:p>
                      <a:pPr lvl="0"/>
                      <a:r>
                        <a:rPr lang="ru-RU" sz="1000" b="1" kern="12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Козырева Л.М. «Коррекция нарушений письменной речи».,</a:t>
                      </a:r>
                    </a:p>
                    <a:p>
                      <a:pPr lvl="0"/>
                      <a:r>
                        <a:rPr lang="ru-RU" sz="1000" b="1" kern="12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МазановаЕ.В</a:t>
                      </a:r>
                      <a:r>
                        <a:rPr lang="ru-RU" sz="1000" b="1" kern="12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 «Коррекция </a:t>
                      </a:r>
                      <a:r>
                        <a:rPr lang="ru-RU" sz="1000" b="1" kern="12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дисграфии</a:t>
                      </a:r>
                      <a:r>
                        <a:rPr lang="ru-RU" sz="1000" b="1" kern="12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»,</a:t>
                      </a:r>
                    </a:p>
                    <a:p>
                      <a:pPr lvl="0"/>
                      <a:r>
                        <a:rPr lang="ru-RU" sz="1000" b="1" kern="12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Елецкая О.В. «Методика коррекции </a:t>
                      </a:r>
                      <a:r>
                        <a:rPr lang="ru-RU" sz="1000" b="1" kern="12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дизорфографии</a:t>
                      </a:r>
                      <a:r>
                        <a:rPr lang="ru-RU" sz="1000" b="1" kern="12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у школьников»,</a:t>
                      </a:r>
                    </a:p>
                    <a:p>
                      <a:pPr lvl="0"/>
                      <a:r>
                        <a:rPr lang="ru-RU" sz="1000" b="1" kern="12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Коноваленко</a:t>
                      </a:r>
                      <a:r>
                        <a:rPr lang="ru-RU" sz="1000" b="1" kern="12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В.В., </a:t>
                      </a:r>
                      <a:r>
                        <a:rPr lang="ru-RU" sz="1000" b="1" kern="12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Коноваленко</a:t>
                      </a:r>
                      <a:r>
                        <a:rPr lang="ru-RU" sz="1000" b="1" kern="12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С.В. «Предупреждение и коррекция нарушений письменной речи у детей»,</a:t>
                      </a:r>
                    </a:p>
                    <a:p>
                      <a:pPr lvl="0"/>
                      <a:r>
                        <a:rPr lang="ru-RU" sz="1000" b="1" kern="12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Розова Ю.Е., </a:t>
                      </a:r>
                      <a:r>
                        <a:rPr lang="ru-RU" sz="1000" b="1" kern="12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Коробченко</a:t>
                      </a:r>
                      <a:r>
                        <a:rPr lang="ru-RU" sz="1000" b="1" kern="12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Т.В. «Предупреждение и коррекция нарушений письменной речи у детей»,</a:t>
                      </a:r>
                    </a:p>
                    <a:p>
                      <a:pPr lvl="0"/>
                      <a:r>
                        <a:rPr lang="ru-RU" sz="1000" b="1" kern="12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Ефименкова</a:t>
                      </a:r>
                      <a:r>
                        <a:rPr lang="ru-RU" sz="1000" b="1" kern="12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Л.Н. «Коррекция устной и письменной речи учащихся начальных классов».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vl="0"/>
                      <a:endParaRPr lang="ru-RU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456827842"/>
                  </a:ext>
                </a:extLst>
              </a:tr>
              <a:tr h="495039">
                <a:tc rowSpan="2">
                  <a:txBody>
                    <a:bodyPr/>
                    <a:lstStyle/>
                    <a:p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Материалы,</a:t>
                      </a:r>
                      <a:r>
                        <a:rPr lang="ru-RU" sz="1400" b="1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</a:t>
                      </a: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азработанные</a:t>
                      </a:r>
                      <a:r>
                        <a:rPr lang="ru-RU" sz="1400" b="1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специалистами школы</a:t>
                      </a: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 Карта индивидуального развития обучающегося (для обучающихся с ЗПР) – 1-4 </a:t>
                      </a:r>
                      <a:r>
                        <a:rPr lang="ru-RU" sz="1400" b="1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кл</a:t>
                      </a: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 Карта индивидуального развития ребенка-инвалида.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70351924"/>
                  </a:ext>
                </a:extLst>
              </a:tr>
              <a:tr h="2009336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just">
                        <a:buNone/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1.Программа </a:t>
                      </a: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развития </a:t>
                      </a: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личностной</a:t>
                      </a:r>
                    </a:p>
                    <a:p>
                      <a:pPr marL="342900" indent="-342900" algn="just">
                        <a:buNone/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сферы </a:t>
                      </a: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младших школьников с </a:t>
                      </a: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ЗПР</a:t>
                      </a:r>
                    </a:p>
                    <a:p>
                      <a:pPr marL="342900" indent="-342900" algn="just">
                        <a:buNone/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средствами театральной</a:t>
                      </a:r>
                    </a:p>
                    <a:p>
                      <a:pPr marL="342900" indent="-342900" algn="just">
                        <a:buNone/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деятельности</a:t>
                      </a: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342900" indent="-342900" algn="just">
                        <a:buNone/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2.Программа </a:t>
                      </a: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оценки личностных </a:t>
                      </a:r>
                      <a:endParaRPr lang="ru-RU" sz="1400" b="1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 algn="just">
                        <a:buNone/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результатов </a:t>
                      </a: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обучающихся с ЗПР.</a:t>
                      </a:r>
                    </a:p>
                    <a:p>
                      <a:pPr marL="342900" indent="-342900" algn="just">
                        <a:buNone/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3.Программа </a:t>
                      </a: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 </a:t>
                      </a: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развитию</a:t>
                      </a:r>
                    </a:p>
                    <a:p>
                      <a:pPr marL="342900" indent="-342900" algn="just">
                        <a:buNone/>
                      </a:pPr>
                      <a:r>
                        <a:rPr lang="ru-RU" sz="1400" b="1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саморегуляции</a:t>
                      </a: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младших</a:t>
                      </a:r>
                    </a:p>
                    <a:p>
                      <a:pPr marL="342900" indent="-342900" algn="just">
                        <a:buNone/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школьников </a:t>
                      </a: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«Я-САМ</a:t>
                      </a: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».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/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Тестовая тетрадь для коррекционных занятий по развитию познавательных процессов у учащихся начальных классов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Мониторинг  </a:t>
                      </a: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результативности </a:t>
                      </a: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коррекционно-логопедической работы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1394247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578739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2BECDAB-5222-4015-BA0A-505C3A2AFC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Информационные ресурсы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36EDDDE-DD1B-42A4-AB59-941173F44D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908720"/>
            <a:ext cx="8712968" cy="5217443"/>
          </a:xfrm>
        </p:spPr>
        <p:txBody>
          <a:bodyPr>
            <a:normAutofit/>
          </a:bodyPr>
          <a:lstStyle/>
          <a:p>
            <a:r>
              <a:rPr lang="en-US" dirty="0">
                <a:hlinkClick r:id="rId2"/>
              </a:rPr>
              <a:t>https://fgosreestr.ru/</a:t>
            </a:r>
            <a:r>
              <a:rPr lang="ru-RU" dirty="0"/>
              <a:t> - </a:t>
            </a:r>
            <a:r>
              <a:rPr lang="ru-RU" sz="1800" dirty="0"/>
              <a:t>реестр примерных адаптированных программ</a:t>
            </a:r>
          </a:p>
          <a:p>
            <a:r>
              <a:rPr lang="en-US" dirty="0">
                <a:hlinkClick r:id="rId3"/>
              </a:rPr>
              <a:t>http://</a:t>
            </a:r>
            <a:r>
              <a:rPr lang="ru-RU" dirty="0" err="1">
                <a:hlinkClick r:id="rId3"/>
              </a:rPr>
              <a:t>умксипр.рф</a:t>
            </a:r>
            <a:r>
              <a:rPr lang="ru-RU" dirty="0">
                <a:hlinkClick r:id="rId3"/>
              </a:rPr>
              <a:t>/</a:t>
            </a:r>
            <a:r>
              <a:rPr lang="ru-RU" dirty="0"/>
              <a:t> - </a:t>
            </a:r>
            <a:r>
              <a:rPr lang="ru-RU" sz="1800" dirty="0"/>
              <a:t>учебно-методический комплекс по разработке и реализации СИПР</a:t>
            </a:r>
          </a:p>
          <a:p>
            <a:r>
              <a:rPr lang="en-US" dirty="0">
                <a:hlinkClick r:id="rId4"/>
              </a:rPr>
              <a:t>https://ikp-rao.ru/specialistam/</a:t>
            </a:r>
            <a:r>
              <a:rPr lang="ru-RU" dirty="0"/>
              <a:t>  - </a:t>
            </a:r>
            <a:r>
              <a:rPr lang="ru-RU" sz="1800" dirty="0"/>
              <a:t>институт коррекционной педагогики РАО</a:t>
            </a:r>
          </a:p>
          <a:p>
            <a:r>
              <a:rPr lang="en-US" dirty="0">
                <a:hlinkClick r:id="rId5"/>
              </a:rPr>
              <a:t>http://educomm.iro.perm.ru/</a:t>
            </a:r>
            <a:r>
              <a:rPr lang="ru-RU" dirty="0"/>
              <a:t>   - </a:t>
            </a:r>
            <a:r>
              <a:rPr lang="ru-RU" sz="1800" dirty="0"/>
              <a:t>сетевое сообщество педагогов Пермского края</a:t>
            </a:r>
          </a:p>
          <a:p>
            <a:r>
              <a:rPr lang="ru-RU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https://vk.com/</a:t>
            </a:r>
            <a:r>
              <a:rPr lang="ru-RU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korped55</a:t>
            </a:r>
            <a:r>
              <a:rPr lang="ru-RU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группа «ВКонтакте» </a:t>
            </a:r>
            <a:r>
              <a:rPr lang="ru-RU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Коррекционная 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педагогика.ОВЗ.ФГОС</a:t>
            </a:r>
            <a:endParaRPr lang="ru-RU" dirty="0">
              <a:solidFill>
                <a:srgbClr val="0000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dirty="0">
                <a:hlinkClick r:id="rId7"/>
              </a:rPr>
              <a:t>https://detios.ru/?ysclid=l10zwb3j2s</a:t>
            </a:r>
            <a:r>
              <a:rPr lang="ru-RU" dirty="0"/>
              <a:t>  - </a:t>
            </a:r>
            <a:r>
              <a:rPr lang="ru-RU" sz="1800" dirty="0"/>
              <a:t>платформа «Особый случай»</a:t>
            </a:r>
          </a:p>
          <a:p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554741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DD74B77-2EF3-42B8-B758-C632143CBC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20080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Контингент обучающихся</a:t>
            </a:r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="" xmlns:a16="http://schemas.microsoft.com/office/drawing/2014/main" id="{C87D915C-8861-48E8-8A27-4B250F27FA2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25145985"/>
              </p:ext>
            </p:extLst>
          </p:nvPr>
        </p:nvGraphicFramePr>
        <p:xfrm>
          <a:off x="-1500230" y="1214422"/>
          <a:ext cx="10215634" cy="4429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3818421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835076054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14348" y="1000108"/>
            <a:ext cx="22860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6" action="ppaction://hlinksldjump"/>
              </a:rPr>
              <a:t>Информационные, </a:t>
            </a:r>
          </a:p>
          <a:p>
            <a:pPr algn="ctr"/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6" action="ppaction://hlinksldjump"/>
              </a:rPr>
              <a:t>методические ресурсы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1414"/>
            <a:ext cx="8186766" cy="333250"/>
          </a:xfrm>
        </p:spPr>
        <p:txBody>
          <a:bodyPr>
            <a:normAutofit fontScale="90000"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Нормативно-правовые ресурсы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04664"/>
            <a:ext cx="9144000" cy="6381922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ru-RU" sz="23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Федеральные документы:</a:t>
            </a:r>
          </a:p>
          <a:p>
            <a:pPr algn="just">
              <a:buFontTx/>
              <a:buChar char="-"/>
            </a:pPr>
            <a:r>
              <a:rPr lang="ru-RU" sz="230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Закон Российской Федерации от 29 декабря 2012 г. No 273-ФЗ "Об образовании в</a:t>
            </a:r>
            <a:r>
              <a:rPr lang="ru-RU" sz="2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30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Российской Федерации</a:t>
            </a:r>
            <a:r>
              <a:rPr lang="ru-RU" sz="2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pPr algn="just">
              <a:buFontTx/>
              <a:buChar char="-"/>
            </a:pPr>
            <a:r>
              <a:rPr lang="ru-RU" sz="230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Приказ Минобрнауки России от 19 декабря 2014 г. No 1598 "Об утверждении</a:t>
            </a:r>
            <a:br>
              <a:rPr lang="ru-RU" sz="230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30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федерального государственного образовательного стандарта начального общего</a:t>
            </a:r>
            <a:br>
              <a:rPr lang="ru-RU" sz="230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30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образования обучающихся с ограниченными возможностями здоровья".</a:t>
            </a:r>
            <a:endParaRPr lang="ru-RU" sz="23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r>
              <a:rPr lang="ru-RU" sz="230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Приказ Минобрнауки России от 19 декабря 2014 г. No 1599 "Об утверждении</a:t>
            </a:r>
            <a:br>
              <a:rPr lang="ru-RU" sz="230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30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федерального государственного образовательного стандарта образования обучающихся</a:t>
            </a:r>
            <a:br>
              <a:rPr lang="ru-RU" sz="230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30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с умственной отсталостью (интеллектуальными нарушениями)"</a:t>
            </a:r>
          </a:p>
          <a:p>
            <a:pPr algn="just">
              <a:buFontTx/>
              <a:buChar char="-"/>
            </a:pPr>
            <a:r>
              <a:rPr lang="ru-RU" sz="2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Приказ Министерства просвещения  РФ от 23.08.2021 №590  «Об утверждении перечня средств обучения и воспитания»</a:t>
            </a:r>
          </a:p>
          <a:p>
            <a:pPr algn="just">
              <a:buNone/>
            </a:pPr>
            <a:r>
              <a:rPr lang="ru-RU" sz="2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  Распоряжение Министерства просвещения РФ от 9 сентября 2019 г. N Р-93 "Об утверждении примерного Положения о психолого-педагогическом консилиуме образовательной организации"</a:t>
            </a:r>
          </a:p>
          <a:p>
            <a:pPr algn="just">
              <a:buNone/>
            </a:pPr>
            <a:r>
              <a:rPr lang="ru-RU" sz="2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  Приказ Министерства просвещения РФ от 22 марта 2021 г. № 115 "Об утверждении Порядка организации и осуществления образовательной деятельности по основным общеобразовательным программам - образовательным программам начального общего, основного общего и среднего общего образования”.</a:t>
            </a:r>
          </a:p>
          <a:p>
            <a:pPr>
              <a:buNone/>
            </a:pP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Локальные акты школы</a:t>
            </a:r>
            <a:r>
              <a:rPr lang="ru-RU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Устав школы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Положение о психолого-педагогическом консилиуме школы;</a:t>
            </a:r>
          </a:p>
          <a:p>
            <a:pPr>
              <a:buFontTx/>
              <a:buChar char="-"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Положение о психолого-педагогической службе;</a:t>
            </a:r>
          </a:p>
          <a:p>
            <a:pPr>
              <a:buFontTx/>
              <a:buChar char="-"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Положение о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специальной индивидуальной программе развития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Положение о консультационном пункте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Tx/>
              <a:buChar char="-"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Положение об опорной площадке (в разработке)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Положение о коммуникативном классе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вал 3">
            <a:hlinkClick r:id="rId2" action="ppaction://hlinksldjump"/>
          </p:cNvPr>
          <p:cNvSpPr/>
          <p:nvPr/>
        </p:nvSpPr>
        <p:spPr>
          <a:xfrm>
            <a:off x="8786842" y="6500834"/>
            <a:ext cx="357158" cy="3571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1414"/>
            <a:ext cx="8229600" cy="100013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Кадровые ресурсы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1472" y="928671"/>
            <a:ext cx="79296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Всего педагогов  - 94 человека.</a:t>
            </a:r>
          </a:p>
          <a:p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Имеют специальное образование  - 67 чел. – 71%</a:t>
            </a: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285720" y="2071678"/>
          <a:ext cx="8358246" cy="39116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D59F026-4227-4C3D-BF7C-58BEE3C8C5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615205"/>
          </a:xfrm>
        </p:spPr>
        <p:txBody>
          <a:bodyPr>
            <a:normAutofit/>
          </a:bodyPr>
          <a:lstStyle/>
          <a:p>
            <a:r>
              <a:rPr lang="ru-RU" sz="2400" dirty="0"/>
              <a:t>        Взаимодействие специалистов</a:t>
            </a:r>
          </a:p>
        </p:txBody>
      </p:sp>
      <p:sp>
        <p:nvSpPr>
          <p:cNvPr id="4" name="Овал 3">
            <a:extLst>
              <a:ext uri="{FF2B5EF4-FFF2-40B4-BE49-F238E27FC236}">
                <a16:creationId xmlns="" xmlns:a16="http://schemas.microsoft.com/office/drawing/2014/main" id="{FCCAFE06-C366-4B9C-AF95-47623FC4565A}"/>
              </a:ext>
            </a:extLst>
          </p:cNvPr>
          <p:cNvSpPr/>
          <p:nvPr/>
        </p:nvSpPr>
        <p:spPr>
          <a:xfrm>
            <a:off x="2699792" y="731837"/>
            <a:ext cx="3888432" cy="320121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>
            <a:extLst>
              <a:ext uri="{FF2B5EF4-FFF2-40B4-BE49-F238E27FC236}">
                <a16:creationId xmlns="" xmlns:a16="http://schemas.microsoft.com/office/drawing/2014/main" id="{62E466B1-6AE5-4459-9119-9288AEE17B9A}"/>
              </a:ext>
            </a:extLst>
          </p:cNvPr>
          <p:cNvSpPr/>
          <p:nvPr/>
        </p:nvSpPr>
        <p:spPr>
          <a:xfrm>
            <a:off x="3995936" y="1772816"/>
            <a:ext cx="1368152" cy="85733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FF0000"/>
                </a:solidFill>
              </a:rPr>
              <a:t>Ребёнок с ОВЗ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9E289383-E438-436E-935F-E2FB45A8BD37}"/>
              </a:ext>
            </a:extLst>
          </p:cNvPr>
          <p:cNvSpPr txBox="1"/>
          <p:nvPr/>
        </p:nvSpPr>
        <p:spPr>
          <a:xfrm>
            <a:off x="4139952" y="1052736"/>
            <a:ext cx="1368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Педагог-психолог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C4803967-591E-4564-899B-F3F9E8736093}"/>
              </a:ext>
            </a:extLst>
          </p:cNvPr>
          <p:cNvSpPr txBox="1"/>
          <p:nvPr/>
        </p:nvSpPr>
        <p:spPr>
          <a:xfrm>
            <a:off x="5580112" y="1844824"/>
            <a:ext cx="10709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учитель-логопед</a:t>
            </a:r>
          </a:p>
        </p:txBody>
      </p:sp>
      <p:cxnSp>
        <p:nvCxnSpPr>
          <p:cNvPr id="10" name="Прямая со стрелкой 9">
            <a:extLst>
              <a:ext uri="{FF2B5EF4-FFF2-40B4-BE49-F238E27FC236}">
                <a16:creationId xmlns="" xmlns:a16="http://schemas.microsoft.com/office/drawing/2014/main" id="{A8AEBA4D-016D-416C-90A7-4BA5D08EA64D}"/>
              </a:ext>
            </a:extLst>
          </p:cNvPr>
          <p:cNvCxnSpPr>
            <a:cxnSpLocks/>
          </p:cNvCxnSpPr>
          <p:nvPr/>
        </p:nvCxnSpPr>
        <p:spPr>
          <a:xfrm>
            <a:off x="4932040" y="1393612"/>
            <a:ext cx="792088" cy="52322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>
            <a:extLst>
              <a:ext uri="{FF2B5EF4-FFF2-40B4-BE49-F238E27FC236}">
                <a16:creationId xmlns="" xmlns:a16="http://schemas.microsoft.com/office/drawing/2014/main" id="{27B96E4A-7853-41AA-B467-D3DAB6674CDB}"/>
              </a:ext>
            </a:extLst>
          </p:cNvPr>
          <p:cNvCxnSpPr>
            <a:cxnSpLocks/>
          </p:cNvCxnSpPr>
          <p:nvPr/>
        </p:nvCxnSpPr>
        <p:spPr>
          <a:xfrm>
            <a:off x="4644008" y="1474004"/>
            <a:ext cx="0" cy="29881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4AC483E7-D537-4350-8EBD-3EB30C079ECC}"/>
              </a:ext>
            </a:extLst>
          </p:cNvPr>
          <p:cNvSpPr txBox="1"/>
          <p:nvPr/>
        </p:nvSpPr>
        <p:spPr>
          <a:xfrm>
            <a:off x="2771800" y="2060848"/>
            <a:ext cx="1152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учитель-дефектолог</a:t>
            </a:r>
          </a:p>
        </p:txBody>
      </p:sp>
      <p:cxnSp>
        <p:nvCxnSpPr>
          <p:cNvPr id="15" name="Прямая со стрелкой 14">
            <a:extLst>
              <a:ext uri="{FF2B5EF4-FFF2-40B4-BE49-F238E27FC236}">
                <a16:creationId xmlns="" xmlns:a16="http://schemas.microsoft.com/office/drawing/2014/main" id="{E14C2052-192B-4D37-8F22-020C3B0586E4}"/>
              </a:ext>
            </a:extLst>
          </p:cNvPr>
          <p:cNvCxnSpPr>
            <a:cxnSpLocks/>
            <a:endCxn id="14" idx="0"/>
          </p:cNvCxnSpPr>
          <p:nvPr/>
        </p:nvCxnSpPr>
        <p:spPr>
          <a:xfrm flipH="1">
            <a:off x="3347864" y="1508437"/>
            <a:ext cx="873248" cy="55241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>
            <a:extLst>
              <a:ext uri="{FF2B5EF4-FFF2-40B4-BE49-F238E27FC236}">
                <a16:creationId xmlns="" xmlns:a16="http://schemas.microsoft.com/office/drawing/2014/main" id="{63EC5623-9984-4755-960A-04EBD083E0D8}"/>
              </a:ext>
            </a:extLst>
          </p:cNvPr>
          <p:cNvCxnSpPr>
            <a:cxnSpLocks/>
            <a:stCxn id="5" idx="2"/>
          </p:cNvCxnSpPr>
          <p:nvPr/>
        </p:nvCxnSpPr>
        <p:spPr>
          <a:xfrm flipH="1">
            <a:off x="3707904" y="2201481"/>
            <a:ext cx="288032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>
            <a:extLst>
              <a:ext uri="{FF2B5EF4-FFF2-40B4-BE49-F238E27FC236}">
                <a16:creationId xmlns="" xmlns:a16="http://schemas.microsoft.com/office/drawing/2014/main" id="{9463BEC5-A9BA-4D89-8396-F19CD81D10C1}"/>
              </a:ext>
            </a:extLst>
          </p:cNvPr>
          <p:cNvCxnSpPr>
            <a:cxnSpLocks/>
          </p:cNvCxnSpPr>
          <p:nvPr/>
        </p:nvCxnSpPr>
        <p:spPr>
          <a:xfrm flipH="1">
            <a:off x="5364088" y="2106434"/>
            <a:ext cx="329168" cy="1497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6BB0E6AA-1E59-45D3-BFEC-BB297BACDC87}"/>
              </a:ext>
            </a:extLst>
          </p:cNvPr>
          <p:cNvSpPr txBox="1"/>
          <p:nvPr/>
        </p:nvSpPr>
        <p:spPr>
          <a:xfrm>
            <a:off x="3347864" y="2996952"/>
            <a:ext cx="11521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тьютор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F9FD092E-C9A4-42A3-835C-F7B8EA4A3334}"/>
              </a:ext>
            </a:extLst>
          </p:cNvPr>
          <p:cNvSpPr txBox="1"/>
          <p:nvPr/>
        </p:nvSpPr>
        <p:spPr>
          <a:xfrm>
            <a:off x="4788024" y="2983249"/>
            <a:ext cx="1368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классный руководитель</a:t>
            </a:r>
          </a:p>
        </p:txBody>
      </p:sp>
      <p:cxnSp>
        <p:nvCxnSpPr>
          <p:cNvPr id="31" name="Прямая со стрелкой 30">
            <a:extLst>
              <a:ext uri="{FF2B5EF4-FFF2-40B4-BE49-F238E27FC236}">
                <a16:creationId xmlns="" xmlns:a16="http://schemas.microsoft.com/office/drawing/2014/main" id="{82F33CBD-3D0A-4042-B217-009B4FB6A539}"/>
              </a:ext>
            </a:extLst>
          </p:cNvPr>
          <p:cNvCxnSpPr>
            <a:cxnSpLocks/>
          </p:cNvCxnSpPr>
          <p:nvPr/>
        </p:nvCxnSpPr>
        <p:spPr>
          <a:xfrm flipH="1">
            <a:off x="5363917" y="2362654"/>
            <a:ext cx="596950" cy="65073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>
            <a:extLst>
              <a:ext uri="{FF2B5EF4-FFF2-40B4-BE49-F238E27FC236}">
                <a16:creationId xmlns="" xmlns:a16="http://schemas.microsoft.com/office/drawing/2014/main" id="{2D113964-BC66-429C-95B1-EDBA3EA33518}"/>
              </a:ext>
            </a:extLst>
          </p:cNvPr>
          <p:cNvCxnSpPr>
            <a:cxnSpLocks/>
          </p:cNvCxnSpPr>
          <p:nvPr/>
        </p:nvCxnSpPr>
        <p:spPr>
          <a:xfrm flipH="1" flipV="1">
            <a:off x="3316463" y="2582548"/>
            <a:ext cx="391441" cy="46216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>
            <a:extLst>
              <a:ext uri="{FF2B5EF4-FFF2-40B4-BE49-F238E27FC236}">
                <a16:creationId xmlns="" xmlns:a16="http://schemas.microsoft.com/office/drawing/2014/main" id="{B1EFB8A3-791A-4B14-9994-F2E51A70E059}"/>
              </a:ext>
            </a:extLst>
          </p:cNvPr>
          <p:cNvCxnSpPr>
            <a:cxnSpLocks/>
            <a:stCxn id="30" idx="1"/>
          </p:cNvCxnSpPr>
          <p:nvPr/>
        </p:nvCxnSpPr>
        <p:spPr>
          <a:xfrm flipH="1" flipV="1">
            <a:off x="4139952" y="3243080"/>
            <a:ext cx="648072" cy="177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>
            <a:extLst>
              <a:ext uri="{FF2B5EF4-FFF2-40B4-BE49-F238E27FC236}">
                <a16:creationId xmlns="" xmlns:a16="http://schemas.microsoft.com/office/drawing/2014/main" id="{62107300-3996-48AF-932F-952423707721}"/>
              </a:ext>
            </a:extLst>
          </p:cNvPr>
          <p:cNvCxnSpPr>
            <a:cxnSpLocks/>
          </p:cNvCxnSpPr>
          <p:nvPr/>
        </p:nvCxnSpPr>
        <p:spPr>
          <a:xfrm flipH="1">
            <a:off x="3892770" y="2630146"/>
            <a:ext cx="478495" cy="46329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>
            <a:extLst>
              <a:ext uri="{FF2B5EF4-FFF2-40B4-BE49-F238E27FC236}">
                <a16:creationId xmlns="" xmlns:a16="http://schemas.microsoft.com/office/drawing/2014/main" id="{BA4B0F7C-E402-4724-B965-9E5D3D07C0F9}"/>
              </a:ext>
            </a:extLst>
          </p:cNvPr>
          <p:cNvCxnSpPr>
            <a:cxnSpLocks/>
          </p:cNvCxnSpPr>
          <p:nvPr/>
        </p:nvCxnSpPr>
        <p:spPr>
          <a:xfrm flipH="1" flipV="1">
            <a:off x="4773099" y="2630146"/>
            <a:ext cx="395509" cy="41689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>
            <a:extLst>
              <a:ext uri="{FF2B5EF4-FFF2-40B4-BE49-F238E27FC236}">
                <a16:creationId xmlns="" xmlns:a16="http://schemas.microsoft.com/office/drawing/2014/main" id="{C5E51B15-2051-4E9E-A0C2-79A3567F3673}"/>
              </a:ext>
            </a:extLst>
          </p:cNvPr>
          <p:cNvCxnSpPr>
            <a:cxnSpLocks/>
          </p:cNvCxnSpPr>
          <p:nvPr/>
        </p:nvCxnSpPr>
        <p:spPr>
          <a:xfrm flipV="1">
            <a:off x="4642222" y="3933055"/>
            <a:ext cx="0" cy="59057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="" xmlns:a16="http://schemas.microsoft.com/office/drawing/2014/main" id="{652FFB2E-AE79-4544-B70B-3445C8B01497}"/>
              </a:ext>
            </a:extLst>
          </p:cNvPr>
          <p:cNvSpPr txBox="1"/>
          <p:nvPr/>
        </p:nvSpPr>
        <p:spPr>
          <a:xfrm>
            <a:off x="3687336" y="4534273"/>
            <a:ext cx="1985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            </a:t>
            </a:r>
          </a:p>
        </p:txBody>
      </p:sp>
      <p:sp>
        <p:nvSpPr>
          <p:cNvPr id="56" name="Прямоугольник 55">
            <a:extLst>
              <a:ext uri="{FF2B5EF4-FFF2-40B4-BE49-F238E27FC236}">
                <a16:creationId xmlns="" xmlns:a16="http://schemas.microsoft.com/office/drawing/2014/main" id="{C41CA126-85C6-4933-A641-EBAF683F8C60}"/>
              </a:ext>
            </a:extLst>
          </p:cNvPr>
          <p:cNvSpPr/>
          <p:nvPr/>
        </p:nvSpPr>
        <p:spPr>
          <a:xfrm>
            <a:off x="3677890" y="4523631"/>
            <a:ext cx="1903366" cy="41753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2060"/>
                </a:solidFill>
              </a:rPr>
              <a:t>ППС</a:t>
            </a:r>
          </a:p>
        </p:txBody>
      </p:sp>
      <p:cxnSp>
        <p:nvCxnSpPr>
          <p:cNvPr id="57" name="Прямая со стрелкой 56">
            <a:extLst>
              <a:ext uri="{FF2B5EF4-FFF2-40B4-BE49-F238E27FC236}">
                <a16:creationId xmlns="" xmlns:a16="http://schemas.microsoft.com/office/drawing/2014/main" id="{47E89D8B-4828-44DE-B0D5-36B0DF51598C}"/>
              </a:ext>
            </a:extLst>
          </p:cNvPr>
          <p:cNvCxnSpPr>
            <a:cxnSpLocks/>
          </p:cNvCxnSpPr>
          <p:nvPr/>
        </p:nvCxnSpPr>
        <p:spPr>
          <a:xfrm flipV="1">
            <a:off x="3714744" y="5000636"/>
            <a:ext cx="1022292" cy="81171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 стрелкой 58">
            <a:extLst>
              <a:ext uri="{FF2B5EF4-FFF2-40B4-BE49-F238E27FC236}">
                <a16:creationId xmlns="" xmlns:a16="http://schemas.microsoft.com/office/drawing/2014/main" id="{EB1740FA-3DCE-4BD1-9136-F390D165EBA5}"/>
              </a:ext>
            </a:extLst>
          </p:cNvPr>
          <p:cNvCxnSpPr>
            <a:cxnSpLocks/>
          </p:cNvCxnSpPr>
          <p:nvPr/>
        </p:nvCxnSpPr>
        <p:spPr>
          <a:xfrm>
            <a:off x="4786314" y="5000636"/>
            <a:ext cx="1071570" cy="78581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Прямоугольник 64">
            <a:extLst>
              <a:ext uri="{FF2B5EF4-FFF2-40B4-BE49-F238E27FC236}">
                <a16:creationId xmlns="" xmlns:a16="http://schemas.microsoft.com/office/drawing/2014/main" id="{3E927568-D3BC-449B-9564-F123D7E1684F}"/>
              </a:ext>
            </a:extLst>
          </p:cNvPr>
          <p:cNvSpPr/>
          <p:nvPr/>
        </p:nvSpPr>
        <p:spPr>
          <a:xfrm>
            <a:off x="602409" y="5349563"/>
            <a:ext cx="2978694" cy="139180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2060"/>
              </a:solidFill>
            </a:endParaRPr>
          </a:p>
          <a:p>
            <a:pPr algn="ctr"/>
            <a:r>
              <a:rPr lang="ru-RU" dirty="0" err="1">
                <a:solidFill>
                  <a:srgbClr val="002060"/>
                </a:solidFill>
              </a:rPr>
              <a:t>ППк</a:t>
            </a:r>
            <a:endParaRPr lang="ru-RU" dirty="0">
              <a:solidFill>
                <a:srgbClr val="002060"/>
              </a:solidFill>
            </a:endParaRPr>
          </a:p>
          <a:p>
            <a:pPr algn="ctr"/>
            <a:r>
              <a:rPr lang="ru-RU" sz="1200" dirty="0">
                <a:solidFill>
                  <a:srgbClr val="002060"/>
                </a:solidFill>
              </a:rPr>
              <a:t>- педагог-психолог</a:t>
            </a:r>
          </a:p>
          <a:p>
            <a:pPr algn="ctr"/>
            <a:r>
              <a:rPr lang="ru-RU" sz="1200" dirty="0">
                <a:solidFill>
                  <a:srgbClr val="002060"/>
                </a:solidFill>
              </a:rPr>
              <a:t>-учитель-логопед</a:t>
            </a:r>
          </a:p>
          <a:p>
            <a:pPr algn="ctr"/>
            <a:r>
              <a:rPr lang="ru-RU" sz="1200" dirty="0">
                <a:solidFill>
                  <a:srgbClr val="002060"/>
                </a:solidFill>
              </a:rPr>
              <a:t>-учитель-дефектолог</a:t>
            </a:r>
          </a:p>
          <a:p>
            <a:pPr algn="ctr"/>
            <a:r>
              <a:rPr lang="ru-RU" sz="1200" dirty="0">
                <a:solidFill>
                  <a:srgbClr val="002060"/>
                </a:solidFill>
              </a:rPr>
              <a:t>-классный руководитель</a:t>
            </a:r>
          </a:p>
          <a:p>
            <a:pPr algn="ctr"/>
            <a:r>
              <a:rPr lang="ru-RU" sz="1200" dirty="0">
                <a:solidFill>
                  <a:srgbClr val="002060"/>
                </a:solidFill>
              </a:rPr>
              <a:t>-тьютор</a:t>
            </a:r>
          </a:p>
          <a:p>
            <a:pPr algn="ctr"/>
            <a:r>
              <a:rPr lang="ru-RU" sz="1200" dirty="0">
                <a:solidFill>
                  <a:srgbClr val="002060"/>
                </a:solidFill>
              </a:rPr>
              <a:t>-</a:t>
            </a:r>
            <a:r>
              <a:rPr lang="ru-RU" sz="1200" dirty="0" err="1">
                <a:solidFill>
                  <a:srgbClr val="002060"/>
                </a:solidFill>
              </a:rPr>
              <a:t>зам.директора</a:t>
            </a:r>
            <a:r>
              <a:rPr lang="ru-RU" sz="1200" dirty="0">
                <a:solidFill>
                  <a:srgbClr val="002060"/>
                </a:solidFill>
              </a:rPr>
              <a:t> по УВР</a:t>
            </a:r>
          </a:p>
          <a:p>
            <a:pPr algn="ctr"/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66" name="Прямоугольник 65">
            <a:extLst>
              <a:ext uri="{FF2B5EF4-FFF2-40B4-BE49-F238E27FC236}">
                <a16:creationId xmlns="" xmlns:a16="http://schemas.microsoft.com/office/drawing/2014/main" id="{3F2A11DA-D531-457C-94D8-6A8D329B4437}"/>
              </a:ext>
            </a:extLst>
          </p:cNvPr>
          <p:cNvSpPr/>
          <p:nvPr/>
        </p:nvSpPr>
        <p:spPr>
          <a:xfrm>
            <a:off x="6002552" y="5359544"/>
            <a:ext cx="2978694" cy="133099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2060"/>
              </a:solidFill>
            </a:endParaRPr>
          </a:p>
          <a:p>
            <a:pPr algn="ctr"/>
            <a:r>
              <a:rPr lang="ru-RU" dirty="0">
                <a:solidFill>
                  <a:srgbClr val="002060"/>
                </a:solidFill>
              </a:rPr>
              <a:t>СП</a:t>
            </a:r>
          </a:p>
          <a:p>
            <a:pPr algn="ctr"/>
            <a:r>
              <a:rPr lang="ru-RU" dirty="0">
                <a:solidFill>
                  <a:srgbClr val="002060"/>
                </a:solidFill>
              </a:rPr>
              <a:t>-</a:t>
            </a:r>
            <a:r>
              <a:rPr lang="ru-RU" sz="1400" dirty="0">
                <a:solidFill>
                  <a:srgbClr val="002060"/>
                </a:solidFill>
              </a:rPr>
              <a:t>педагог</a:t>
            </a:r>
            <a:r>
              <a:rPr lang="ru-RU" dirty="0">
                <a:solidFill>
                  <a:srgbClr val="002060"/>
                </a:solidFill>
              </a:rPr>
              <a:t>-</a:t>
            </a:r>
            <a:r>
              <a:rPr lang="ru-RU" sz="1200" dirty="0">
                <a:solidFill>
                  <a:srgbClr val="002060"/>
                </a:solidFill>
              </a:rPr>
              <a:t>психолог</a:t>
            </a:r>
          </a:p>
          <a:p>
            <a:pPr algn="ctr"/>
            <a:r>
              <a:rPr lang="ru-RU" sz="1200" dirty="0">
                <a:solidFill>
                  <a:srgbClr val="002060"/>
                </a:solidFill>
              </a:rPr>
              <a:t>-социальный педагог</a:t>
            </a:r>
          </a:p>
          <a:p>
            <a:pPr marL="285750" indent="-285750" algn="ctr">
              <a:buFontTx/>
              <a:buChar char="-"/>
            </a:pPr>
            <a:r>
              <a:rPr lang="ru-RU" sz="1200" dirty="0">
                <a:solidFill>
                  <a:srgbClr val="002060"/>
                </a:solidFill>
              </a:rPr>
              <a:t>тьютор</a:t>
            </a:r>
          </a:p>
          <a:p>
            <a:pPr marL="285750" indent="-285750" algn="ctr">
              <a:buFontTx/>
              <a:buChar char="-"/>
            </a:pPr>
            <a:r>
              <a:rPr lang="ru-RU" sz="1200" dirty="0">
                <a:solidFill>
                  <a:srgbClr val="002060"/>
                </a:solidFill>
              </a:rPr>
              <a:t>классный руководитель</a:t>
            </a:r>
          </a:p>
          <a:p>
            <a:pPr algn="ctr"/>
            <a:r>
              <a:rPr lang="ru-RU" sz="1200" dirty="0">
                <a:solidFill>
                  <a:srgbClr val="002060"/>
                </a:solidFill>
              </a:rPr>
              <a:t>- зам. директора по ВР</a:t>
            </a:r>
          </a:p>
          <a:p>
            <a:pPr marL="285750" indent="-285750" algn="ctr">
              <a:buFontTx/>
              <a:buChar char="-"/>
            </a:pPr>
            <a:endParaRPr lang="ru-RU" dirty="0">
              <a:solidFill>
                <a:srgbClr val="002060"/>
              </a:solidFill>
            </a:endParaRPr>
          </a:p>
        </p:txBody>
      </p:sp>
      <p:cxnSp>
        <p:nvCxnSpPr>
          <p:cNvPr id="67" name="Прямая со стрелкой 66">
            <a:extLst>
              <a:ext uri="{FF2B5EF4-FFF2-40B4-BE49-F238E27FC236}">
                <a16:creationId xmlns="" xmlns:a16="http://schemas.microsoft.com/office/drawing/2014/main" id="{37BC1A68-634F-4C5D-8C05-7153CF6D1C9D}"/>
              </a:ext>
            </a:extLst>
          </p:cNvPr>
          <p:cNvCxnSpPr>
            <a:cxnSpLocks/>
          </p:cNvCxnSpPr>
          <p:nvPr/>
        </p:nvCxnSpPr>
        <p:spPr>
          <a:xfrm>
            <a:off x="3714744" y="5857892"/>
            <a:ext cx="2161382" cy="1155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798665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/>
          <p:cNvGraphicFramePr/>
          <p:nvPr/>
        </p:nvGraphicFramePr>
        <p:xfrm>
          <a:off x="-714412" y="428604"/>
          <a:ext cx="10572824" cy="66437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357190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Структура взаимодействия специалистов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285984" y="1714488"/>
          <a:ext cx="4357718" cy="41259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5" name="Схема 4"/>
          <p:cNvGraphicFramePr/>
          <p:nvPr/>
        </p:nvGraphicFramePr>
        <p:xfrm>
          <a:off x="3571868" y="2643182"/>
          <a:ext cx="2000264" cy="22145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cxnSp>
        <p:nvCxnSpPr>
          <p:cNvPr id="24" name="Прямая со стрелкой 23"/>
          <p:cNvCxnSpPr/>
          <p:nvPr/>
        </p:nvCxnSpPr>
        <p:spPr>
          <a:xfrm rot="16200000" flipH="1">
            <a:off x="1071538" y="4714884"/>
            <a:ext cx="1000132" cy="2857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rot="10800000" flipV="1">
            <a:off x="2071670" y="1214422"/>
            <a:ext cx="857256" cy="7143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>
            <a:off x="4214810" y="6572272"/>
            <a:ext cx="50006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>
          <a:xfrm rot="5400000" flipH="1" flipV="1">
            <a:off x="7000892" y="4643446"/>
            <a:ext cx="1000132" cy="2857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/>
          <p:nvPr/>
        </p:nvCxnSpPr>
        <p:spPr>
          <a:xfrm rot="10800000">
            <a:off x="6000760" y="1142984"/>
            <a:ext cx="857256" cy="7143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Овал 10">
            <a:hlinkClick r:id="rId14" action="ppaction://hlinksldjump"/>
          </p:cNvPr>
          <p:cNvSpPr/>
          <p:nvPr/>
        </p:nvSpPr>
        <p:spPr>
          <a:xfrm>
            <a:off x="8786842" y="6500834"/>
            <a:ext cx="357158" cy="3571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85728"/>
            <a:ext cx="8229600" cy="64294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Кабинеты учителя-логопеда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Picture 2" descr="C:\Users\samsung\Desktop\кабинеты\логопед\IMG_7588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570" y="3589735"/>
            <a:ext cx="3357586" cy="251819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samsung\Desktop\кабинеты\логопед\IMG_76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50920" y="1350996"/>
            <a:ext cx="3950117" cy="29625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samsung\Desktop\кабинеты\логопед\IMG_7590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655080" y="2345524"/>
            <a:ext cx="3905278" cy="292895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519234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657" y="-9939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Кабинеты учителя-дефектолога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1" name="Picture 3" descr="C:\Users\samsung\Desktop\кабинеты\дефектолог\IMG_7581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171604" y="1187166"/>
            <a:ext cx="2673623" cy="200521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samsung\Desktop\кабинеты\дефектолог\IMG_7580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58205" y="774043"/>
            <a:ext cx="2664295" cy="278963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samsung\Desktop\кабинеты\дефектолог\IMG_758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841962" y="2113381"/>
            <a:ext cx="3648405" cy="273630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samsung\Desktop\кабинеты\дефектолог\IMG_758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129034" y="4012988"/>
            <a:ext cx="2877410" cy="215805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Учитель\Desktop\РАС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220" y="3643314"/>
            <a:ext cx="2376264" cy="31683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145965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1057</TotalTime>
  <Words>690</Words>
  <Application>Microsoft Office PowerPoint</Application>
  <PresentationFormat>Экран (4:3)</PresentationFormat>
  <Paragraphs>136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Модель ресурсного обеспечения психолого-педагогического сопровождения обучающихся с ОВЗ МБОУ «Школа №154 для обучающихся с ОВЗ» г.Перми</vt:lpstr>
      <vt:lpstr>Контингент обучающихся</vt:lpstr>
      <vt:lpstr>Слайд 3</vt:lpstr>
      <vt:lpstr>Нормативно-правовые ресурсы</vt:lpstr>
      <vt:lpstr>Кадровые ресурсы</vt:lpstr>
      <vt:lpstr>        Взаимодействие специалистов</vt:lpstr>
      <vt:lpstr>Структура взаимодействия специалистов</vt:lpstr>
      <vt:lpstr>Кабинеты учителя-логопеда</vt:lpstr>
      <vt:lpstr>Кабинеты учителя-дефектолога</vt:lpstr>
      <vt:lpstr>Кабинеты педагога- психолога</vt:lpstr>
      <vt:lpstr>Комната психологической разгрузки (сенсорная комната)</vt:lpstr>
      <vt:lpstr>Кабинет для обучающихся с нарушениями опорно-двигательного аппарата</vt:lpstr>
      <vt:lpstr>Игровые зоны. Организация двигательной активности на переменах</vt:lpstr>
      <vt:lpstr>Игровые зоны</vt:lpstr>
      <vt:lpstr>Дидактические средства обучения</vt:lpstr>
      <vt:lpstr>Слайд 16</vt:lpstr>
      <vt:lpstr>Методические ресурсы</vt:lpstr>
      <vt:lpstr>Информационные ресурсы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Модель ресурсного обеспечения психолого-педагогического сопровождения обучающихся с ОВЗ МБОУ «Школа №154 для обучающихся с ОВЗ»</dc:title>
  <dc:creator>user</dc:creator>
  <cp:lastModifiedBy>user</cp:lastModifiedBy>
  <cp:revision>65</cp:revision>
  <dcterms:created xsi:type="dcterms:W3CDTF">2022-03-21T09:27:27Z</dcterms:created>
  <dcterms:modified xsi:type="dcterms:W3CDTF">2022-03-24T04:00:35Z</dcterms:modified>
</cp:coreProperties>
</file>