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vml" ContentType="application/vnd.openxmlformats-officedocument.vmlDrawing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1" r:id="rId3"/>
    <p:sldId id="262" r:id="rId4"/>
    <p:sldId id="263" r:id="rId5"/>
    <p:sldId id="264" r:id="rId6"/>
    <p:sldId id="266" r:id="rId7"/>
    <p:sldId id="260" r:id="rId8"/>
    <p:sldId id="256" r:id="rId9"/>
    <p:sldId id="257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426"/>
    <a:srgbClr val="00682F"/>
    <a:srgbClr val="003618"/>
    <a:srgbClr val="008A3E"/>
    <a:srgbClr val="00359E"/>
    <a:srgbClr val="0070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241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0D52BA-5DBC-4F2E-8F1A-EF9EB916EABE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FDBD3A5-D8C0-4E9F-BC44-0F68A3476D13}">
      <dgm:prSet phldrT="[Текст]"/>
      <dgm:spPr/>
      <dgm:t>
        <a:bodyPr/>
        <a:lstStyle/>
        <a:p>
          <a:r>
            <a:rPr lang="ru-RU" b="1" dirty="0" smtClean="0">
              <a:latin typeface="Arial" pitchFamily="34" charset="0"/>
              <a:cs typeface="Arial" pitchFamily="34" charset="0"/>
            </a:rPr>
            <a:t>1-4 классы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65824F50-EA04-4317-9DAB-C1C2A99D0639}" type="parTrans" cxnId="{1B325180-33BA-4C8E-B98B-F5FA03817299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FABDE53D-A233-4D95-9AE8-97E5436718B1}" type="sibTrans" cxnId="{1B325180-33BA-4C8E-B98B-F5FA03817299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B96E723F-BC9D-4E80-97C0-E8A6E2430652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формирование у обучающихся  положительного отношения к труду, уважения к людям труда для человека и общества;</a:t>
          </a:r>
          <a:endParaRPr lang="ru-RU" sz="14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70C079D1-E49B-4E25-BDC0-45B93CE30288}" type="parTrans" cxnId="{520A56CB-D421-4F5E-8B2A-1101A0C95553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AA494B6E-A5A7-4A5C-B569-4A0042EB1C71}" type="sibTrans" cxnId="{520A56CB-D421-4F5E-8B2A-1101A0C95553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A8EA984F-D6A4-41F6-97A0-6F61F58BDE18}">
      <dgm:prSet phldrT="[Текст]"/>
      <dgm:spPr/>
      <dgm:t>
        <a:bodyPr/>
        <a:lstStyle/>
        <a:p>
          <a:r>
            <a:rPr lang="ru-RU" b="1" dirty="0" smtClean="0">
              <a:latin typeface="Arial" pitchFamily="34" charset="0"/>
              <a:cs typeface="Arial" pitchFamily="34" charset="0"/>
            </a:rPr>
            <a:t>5-7 классы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4A28ED63-03E2-458C-AEDA-D4AA579173A2}" type="parTrans" cxnId="{98213208-A4EA-4376-A75B-CA92B8325453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0C6602B5-5719-4F01-A485-7AF2FB04FED0}" type="sibTrans" cxnId="{98213208-A4EA-4376-A75B-CA92B8325453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3218EE57-0538-40DE-8CD7-6AB85474153A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формирование мотивации к трудовой деятельности, устойчивого интереса к труду, элементарных знаний и представлений о профессиях;</a:t>
          </a:r>
          <a:endParaRPr lang="ru-RU" sz="14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A70FA728-CA17-49E1-AB67-7E844ED10948}" type="parTrans" cxnId="{70A302CC-7212-43D6-B2CB-4FF0AE2DAD54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973BC28D-F4A8-4F21-9A77-2EAF683550CE}" type="sibTrans" cxnId="{70A302CC-7212-43D6-B2CB-4FF0AE2DAD54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C368F154-545D-4A1D-ACC4-C2CDA4837BEC}">
      <dgm:prSet phldrT="[Текст]"/>
      <dgm:spPr/>
      <dgm:t>
        <a:bodyPr/>
        <a:lstStyle/>
        <a:p>
          <a:r>
            <a:rPr lang="ru-RU" b="1" dirty="0" smtClean="0">
              <a:latin typeface="Arial" pitchFamily="34" charset="0"/>
              <a:cs typeface="Arial" pitchFamily="34" charset="0"/>
            </a:rPr>
            <a:t>8-9 классы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A486057A-987E-4906-9B94-C5543A7BCD73}" type="parTrans" cxnId="{401F9344-5421-40C2-9DA6-D15F8D2E7875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900702AB-A444-4A90-A8AE-1A71F7F29134}" type="sibTrans" cxnId="{401F9344-5421-40C2-9DA6-D15F8D2E7875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2AEB3DCA-8B92-4049-A8D7-FE2C2D18E5AD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формирование мотивационной готовности к профессиональному  образованию и трудовой деятельности;</a:t>
          </a:r>
          <a:endParaRPr lang="ru-RU" sz="14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37BDD6FA-D78A-40F4-B992-4687E1CF5544}" type="parTrans" cxnId="{8EB19964-E6D0-4F9A-9918-69A536AB5E94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ACC24D9B-F2F6-47CA-BE70-BB7387D2A9BD}" type="sibTrans" cxnId="{8EB19964-E6D0-4F9A-9918-69A536AB5E94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24473538-96B2-4AC6-9AB1-31C63608F72C}">
      <dgm:prSet custT="1"/>
      <dgm:spPr/>
      <dgm:t>
        <a:bodyPr/>
        <a:lstStyle/>
        <a:p>
          <a:r>
            <a:rPr lang="ru-RU" sz="1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развитие интереса к миру профессий;</a:t>
          </a:r>
          <a:endParaRPr lang="ru-RU" sz="14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FDC568EB-97AA-43EA-A5F6-8E86541A5209}" type="parTrans" cxnId="{91892F66-D61A-4E46-A5E3-B3DBCBB8BBA1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A7B2BD4B-8895-4013-8FB8-12F33571F2FE}" type="sibTrans" cxnId="{91892F66-D61A-4E46-A5E3-B3DBCBB8BBA1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ABF48D8C-D637-4CDC-ACE8-FD51B871B39C}">
      <dgm:prSet custT="1"/>
      <dgm:spPr/>
      <dgm:t>
        <a:bodyPr/>
        <a:lstStyle/>
        <a:p>
          <a:r>
            <a:rPr lang="ru-RU" sz="1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диагностика первоначальных трудовых возможностей и склонностей  </a:t>
          </a:r>
        </a:p>
      </dgm:t>
    </dgm:pt>
    <dgm:pt modelId="{9411F12B-BEA3-4148-B213-8A82AADBA2BB}" type="parTrans" cxnId="{59CD0384-E546-4564-B03D-555FCD539B8B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045E62A9-C2BA-4B96-A7E7-6175D170FA85}" type="sibTrans" cxnId="{59CD0384-E546-4564-B03D-555FCD539B8B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21D7CB54-08BA-4BA2-B068-77D4A8176F48}">
      <dgm:prSet custT="1"/>
      <dgm:spPr/>
      <dgm:t>
        <a:bodyPr/>
        <a:lstStyle/>
        <a:p>
          <a:r>
            <a:rPr lang="ru-RU" sz="1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формирование коммуникативных навыков, необходимых для межличностного общения в коллективной трудовой деятельности;</a:t>
          </a:r>
          <a:endParaRPr lang="ru-RU" sz="14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F8A579CE-A5FD-4625-AAA3-8C92ADD37A51}" type="parTrans" cxnId="{EFB2CFB0-A721-4E08-9F6C-F6F58F68488B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14930273-4CB9-4739-9EF9-841717800FEF}" type="sibTrans" cxnId="{EFB2CFB0-A721-4E08-9F6C-F6F58F68488B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9179916E-3F97-4F09-B9F3-EB5E7F4E05A5}">
      <dgm:prSet custT="1"/>
      <dgm:spPr/>
      <dgm:t>
        <a:bodyPr/>
        <a:lstStyle/>
        <a:p>
          <a:r>
            <a:rPr lang="ru-RU" sz="1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психолого-педагогическое содействие в формировании элементарных умений оценить свои силы, возможности, опираясь на позитивные качества личности;</a:t>
          </a:r>
          <a:endParaRPr lang="ru-RU" sz="14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1648F71C-6CE3-40DD-B2CB-A4345100402A}" type="parTrans" cxnId="{1C09CFCE-1A1C-4CB3-BF41-E3FE9BF5ADCD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452882ED-70C4-43A7-97C8-7056F976336E}" type="sibTrans" cxnId="{1C09CFCE-1A1C-4CB3-BF41-E3FE9BF5ADCD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8B99399C-25D5-40C2-AFBE-C4793FB9E2F0}">
      <dgm:prSet custT="1"/>
      <dgm:spPr/>
      <dgm:t>
        <a:bodyPr/>
        <a:lstStyle/>
        <a:p>
          <a:r>
            <a:rPr lang="ru-RU" sz="1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психолого-педагогическая диагностика учебно-трудовых возможностей обучающихся с умственной отсталостью</a:t>
          </a:r>
          <a:endParaRPr lang="ru-RU" sz="14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3C8559DD-63BE-4608-9A0B-0806304F4921}" type="parTrans" cxnId="{C1581F8E-FD0F-4145-BB59-321C842D44E2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66043B15-185F-459C-A50F-1ADC32BB4E0F}" type="sibTrans" cxnId="{C1581F8E-FD0F-4145-BB59-321C842D44E2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1F1EA08D-9B61-4993-B63A-6E1DC294AE74}">
      <dgm:prSet custT="1"/>
      <dgm:spPr/>
      <dgm:t>
        <a:bodyPr/>
        <a:lstStyle/>
        <a:p>
          <a:r>
            <a:rPr lang="ru-RU" sz="1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формирование способности к социально-профессиональной  адаптации в обществе;</a:t>
          </a:r>
          <a:endParaRPr lang="ru-RU" sz="14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D0756CA2-CC00-4A12-95F8-A97C4DB9A414}" type="parTrans" cxnId="{A33ED185-74B8-42E2-A36C-BA6C2EE8C8CB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D98076D4-9D9D-47D4-A25E-85FE232B7B17}" type="sibTrans" cxnId="{A33ED185-74B8-42E2-A36C-BA6C2EE8C8CB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1525787F-4C1A-4FB5-A0D8-8EAF7C0CA7AA}">
      <dgm:prSet custT="1"/>
      <dgm:spPr/>
      <dgm:t>
        <a:bodyPr/>
        <a:lstStyle/>
        <a:p>
          <a:r>
            <a:rPr lang="ru-RU" sz="1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формирование знаний о системе профессионального образования , знакомство с условиями и основами трудового права;</a:t>
          </a:r>
        </a:p>
      </dgm:t>
    </dgm:pt>
    <dgm:pt modelId="{0A04AFD5-29A8-4628-BE4E-5DC38E63C5BF}" type="parTrans" cxnId="{73ECDC46-B4C0-4C9E-8B86-A0E29D297ED8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5AAF25F4-07E5-4F63-A15D-75857D0ADE2B}" type="sibTrans" cxnId="{73ECDC46-B4C0-4C9E-8B86-A0E29D297ED8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977772CD-2855-4720-B3A8-5358DF2CDE0F}">
      <dgm:prSet custT="1"/>
      <dgm:spPr/>
      <dgm:t>
        <a:bodyPr/>
        <a:lstStyle/>
        <a:p>
          <a:r>
            <a:rPr lang="ru-RU" sz="1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развитие  коммуникативных навыков, необходимых в профессиональной деятельности;</a:t>
          </a:r>
          <a:endParaRPr lang="ru-RU" sz="14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48373372-4F00-4E7C-A9A8-7AAA9A65A795}" type="parTrans" cxnId="{2683958A-0FF7-4B32-9710-2EDBB2383022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8529F611-7D06-4991-AF5E-18424D23370C}" type="sibTrans" cxnId="{2683958A-0FF7-4B32-9710-2EDBB2383022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3E706FE8-A0DE-498C-A6FA-4296618FC86A}">
      <dgm:prSet custT="1"/>
      <dgm:spPr/>
      <dgm:t>
        <a:bodyPr/>
        <a:lstStyle/>
        <a:p>
          <a:r>
            <a:rPr lang="ru-RU" sz="1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психолого-педагогическое сопровождение </a:t>
          </a:r>
          <a:endParaRPr lang="ru-RU" sz="14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E68367E1-C23B-443B-B0C9-2A3F601AAD62}" type="parTrans" cxnId="{9D3CA5BC-E267-467C-B8FB-90D96737877E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6BBA58BA-E5F6-40D9-A3B0-B4B1D53F81A1}" type="sibTrans" cxnId="{9D3CA5BC-E267-467C-B8FB-90D96737877E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CC1966F1-3485-44D6-9B1F-35B91B36C05D}" type="pres">
      <dgm:prSet presAssocID="{C60D52BA-5DBC-4F2E-8F1A-EF9EB916EAB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A714B39-3D77-40BB-A8AF-237788433EFC}" type="pres">
      <dgm:prSet presAssocID="{AFDBD3A5-D8C0-4E9F-BC44-0F68A3476D13}" presName="linNode" presStyleCnt="0"/>
      <dgm:spPr/>
    </dgm:pt>
    <dgm:pt modelId="{BF456713-3A74-47E5-A855-E5D6360858A3}" type="pres">
      <dgm:prSet presAssocID="{AFDBD3A5-D8C0-4E9F-BC44-0F68A3476D13}" presName="parentText" presStyleLbl="node1" presStyleIdx="0" presStyleCnt="3" custScaleX="54062" custScaleY="53305" custLinFactNeighborX="-8981" custLinFactNeighborY="-337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88AE21-0D5B-463E-9D37-FB23BB87B197}" type="pres">
      <dgm:prSet presAssocID="{AFDBD3A5-D8C0-4E9F-BC44-0F68A3476D13}" presName="descendantText" presStyleLbl="alignAccFollowNode1" presStyleIdx="0" presStyleCnt="3" custScaleX="122648" custScaleY="524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617A5D-20A0-4BB2-A6E2-1259EC7EF760}" type="pres">
      <dgm:prSet presAssocID="{FABDE53D-A233-4D95-9AE8-97E5436718B1}" presName="sp" presStyleCnt="0"/>
      <dgm:spPr/>
    </dgm:pt>
    <dgm:pt modelId="{1593BC78-6C41-4D6A-ACEA-7DBB4E9FF979}" type="pres">
      <dgm:prSet presAssocID="{A8EA984F-D6A4-41F6-97A0-6F61F58BDE18}" presName="linNode" presStyleCnt="0"/>
      <dgm:spPr/>
    </dgm:pt>
    <dgm:pt modelId="{4747EC9D-FB55-4611-B602-1EF8146812D2}" type="pres">
      <dgm:prSet presAssocID="{A8EA984F-D6A4-41F6-97A0-6F61F58BDE18}" presName="parentText" presStyleLbl="node1" presStyleIdx="1" presStyleCnt="3" custScaleX="54062" custScaleY="52422" custLinFactNeighborX="-10294" custLinFactNeighborY="-212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54FE48-D70B-4283-A9E0-A4EB5F5AC5E3}" type="pres">
      <dgm:prSet presAssocID="{A8EA984F-D6A4-41F6-97A0-6F61F58BDE18}" presName="descendantText" presStyleLbl="alignAccFollowNode1" presStyleIdx="1" presStyleCnt="3" custScaleX="122202" custScaleY="1183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F30890-2F4D-4C39-920F-914E814E83CF}" type="pres">
      <dgm:prSet presAssocID="{0C6602B5-5719-4F01-A485-7AF2FB04FED0}" presName="sp" presStyleCnt="0"/>
      <dgm:spPr/>
    </dgm:pt>
    <dgm:pt modelId="{7DA4A2A1-0295-4BDF-AF8B-A68A93361D09}" type="pres">
      <dgm:prSet presAssocID="{C368F154-545D-4A1D-ACC4-C2CDA4837BEC}" presName="linNode" presStyleCnt="0"/>
      <dgm:spPr/>
    </dgm:pt>
    <dgm:pt modelId="{2695FE11-3538-436A-A77B-080B462182A4}" type="pres">
      <dgm:prSet presAssocID="{C368F154-545D-4A1D-ACC4-C2CDA4837BEC}" presName="parentText" presStyleLbl="node1" presStyleIdx="2" presStyleCnt="3" custScaleX="54062" custScaleY="53388" custLinFactNeighborX="-10294" custLinFactNeighborY="-329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8AC10F-7D01-4A6A-9EC5-90DC9B3ED96D}" type="pres">
      <dgm:prSet presAssocID="{C368F154-545D-4A1D-ACC4-C2CDA4837BEC}" presName="descendantText" presStyleLbl="alignAccFollowNode1" presStyleIdx="2" presStyleCnt="3" custScaleX="122647" custScaleY="1256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5011EE6-6880-4BC0-9C3E-E641A65BFBCA}" type="presOf" srcId="{ABF48D8C-D637-4CDC-ACE8-FD51B871B39C}" destId="{1988AE21-0D5B-463E-9D37-FB23BB87B197}" srcOrd="0" destOrd="2" presId="urn:microsoft.com/office/officeart/2005/8/layout/vList5"/>
    <dgm:cxn modelId="{D933FF71-5024-42D9-9EBD-9B243580F44F}" type="presOf" srcId="{21D7CB54-08BA-4BA2-B068-77D4A8176F48}" destId="{E454FE48-D70B-4283-A9E0-A4EB5F5AC5E3}" srcOrd="0" destOrd="1" presId="urn:microsoft.com/office/officeart/2005/8/layout/vList5"/>
    <dgm:cxn modelId="{2683958A-0FF7-4B32-9710-2EDBB2383022}" srcId="{C368F154-545D-4A1D-ACC4-C2CDA4837BEC}" destId="{977772CD-2855-4720-B3A8-5358DF2CDE0F}" srcOrd="3" destOrd="0" parTransId="{48373372-4F00-4E7C-A9A8-7AAA9A65A795}" sibTransId="{8529F611-7D06-4991-AF5E-18424D23370C}"/>
    <dgm:cxn modelId="{A33ED185-74B8-42E2-A36C-BA6C2EE8C8CB}" srcId="{C368F154-545D-4A1D-ACC4-C2CDA4837BEC}" destId="{1F1EA08D-9B61-4993-B63A-6E1DC294AE74}" srcOrd="1" destOrd="0" parTransId="{D0756CA2-CC00-4A12-95F8-A97C4DB9A414}" sibTransId="{D98076D4-9D9D-47D4-A25E-85FE232B7B17}"/>
    <dgm:cxn modelId="{401F9344-5421-40C2-9DA6-D15F8D2E7875}" srcId="{C60D52BA-5DBC-4F2E-8F1A-EF9EB916EABE}" destId="{C368F154-545D-4A1D-ACC4-C2CDA4837BEC}" srcOrd="2" destOrd="0" parTransId="{A486057A-987E-4906-9B94-C5543A7BCD73}" sibTransId="{900702AB-A444-4A90-A8AE-1A71F7F29134}"/>
    <dgm:cxn modelId="{98213208-A4EA-4376-A75B-CA92B8325453}" srcId="{C60D52BA-5DBC-4F2E-8F1A-EF9EB916EABE}" destId="{A8EA984F-D6A4-41F6-97A0-6F61F58BDE18}" srcOrd="1" destOrd="0" parTransId="{4A28ED63-03E2-458C-AEDA-D4AA579173A2}" sibTransId="{0C6602B5-5719-4F01-A485-7AF2FB04FED0}"/>
    <dgm:cxn modelId="{EFB2CFB0-A721-4E08-9F6C-F6F58F68488B}" srcId="{A8EA984F-D6A4-41F6-97A0-6F61F58BDE18}" destId="{21D7CB54-08BA-4BA2-B068-77D4A8176F48}" srcOrd="1" destOrd="0" parTransId="{F8A579CE-A5FD-4625-AAA3-8C92ADD37A51}" sibTransId="{14930273-4CB9-4739-9EF9-841717800FEF}"/>
    <dgm:cxn modelId="{9EA9A341-4453-458D-845E-B4C8BA8F34C3}" type="presOf" srcId="{AFDBD3A5-D8C0-4E9F-BC44-0F68A3476D13}" destId="{BF456713-3A74-47E5-A855-E5D6360858A3}" srcOrd="0" destOrd="0" presId="urn:microsoft.com/office/officeart/2005/8/layout/vList5"/>
    <dgm:cxn modelId="{82BA906F-382B-4B29-9474-36DE1B368D37}" type="presOf" srcId="{2AEB3DCA-8B92-4049-A8D7-FE2C2D18E5AD}" destId="{778AC10F-7D01-4A6A-9EC5-90DC9B3ED96D}" srcOrd="0" destOrd="0" presId="urn:microsoft.com/office/officeart/2005/8/layout/vList5"/>
    <dgm:cxn modelId="{6B313D55-E4F9-4117-961E-BD36F083B951}" type="presOf" srcId="{1525787F-4C1A-4FB5-A0D8-8EAF7C0CA7AA}" destId="{778AC10F-7D01-4A6A-9EC5-90DC9B3ED96D}" srcOrd="0" destOrd="2" presId="urn:microsoft.com/office/officeart/2005/8/layout/vList5"/>
    <dgm:cxn modelId="{16912B69-FD6E-45B8-821D-EF4CEB5FA04C}" type="presOf" srcId="{24473538-96B2-4AC6-9AB1-31C63608F72C}" destId="{1988AE21-0D5B-463E-9D37-FB23BB87B197}" srcOrd="0" destOrd="1" presId="urn:microsoft.com/office/officeart/2005/8/layout/vList5"/>
    <dgm:cxn modelId="{520A56CB-D421-4F5E-8B2A-1101A0C95553}" srcId="{AFDBD3A5-D8C0-4E9F-BC44-0F68A3476D13}" destId="{B96E723F-BC9D-4E80-97C0-E8A6E2430652}" srcOrd="0" destOrd="0" parTransId="{70C079D1-E49B-4E25-BDC0-45B93CE30288}" sibTransId="{AA494B6E-A5A7-4A5C-B569-4A0042EB1C71}"/>
    <dgm:cxn modelId="{36F472B2-FB19-40CB-90F6-7AD558E496B8}" type="presOf" srcId="{8B99399C-25D5-40C2-AFBE-C4793FB9E2F0}" destId="{E454FE48-D70B-4283-A9E0-A4EB5F5AC5E3}" srcOrd="0" destOrd="3" presId="urn:microsoft.com/office/officeart/2005/8/layout/vList5"/>
    <dgm:cxn modelId="{1B325180-33BA-4C8E-B98B-F5FA03817299}" srcId="{C60D52BA-5DBC-4F2E-8F1A-EF9EB916EABE}" destId="{AFDBD3A5-D8C0-4E9F-BC44-0F68A3476D13}" srcOrd="0" destOrd="0" parTransId="{65824F50-EA04-4317-9DAB-C1C2A99D0639}" sibTransId="{FABDE53D-A233-4D95-9AE8-97E5436718B1}"/>
    <dgm:cxn modelId="{5249F704-4B25-4B6E-AA4C-F0105B80351F}" type="presOf" srcId="{9179916E-3F97-4F09-B9F3-EB5E7F4E05A5}" destId="{E454FE48-D70B-4283-A9E0-A4EB5F5AC5E3}" srcOrd="0" destOrd="2" presId="urn:microsoft.com/office/officeart/2005/8/layout/vList5"/>
    <dgm:cxn modelId="{1C09CFCE-1A1C-4CB3-BF41-E3FE9BF5ADCD}" srcId="{A8EA984F-D6A4-41F6-97A0-6F61F58BDE18}" destId="{9179916E-3F97-4F09-B9F3-EB5E7F4E05A5}" srcOrd="2" destOrd="0" parTransId="{1648F71C-6CE3-40DD-B2CB-A4345100402A}" sibTransId="{452882ED-70C4-43A7-97C8-7056F976336E}"/>
    <dgm:cxn modelId="{7E5E9380-C9E9-4A9D-97F6-478EC26E065C}" type="presOf" srcId="{977772CD-2855-4720-B3A8-5358DF2CDE0F}" destId="{778AC10F-7D01-4A6A-9EC5-90DC9B3ED96D}" srcOrd="0" destOrd="3" presId="urn:microsoft.com/office/officeart/2005/8/layout/vList5"/>
    <dgm:cxn modelId="{9D3CA5BC-E267-467C-B8FB-90D96737877E}" srcId="{C368F154-545D-4A1D-ACC4-C2CDA4837BEC}" destId="{3E706FE8-A0DE-498C-A6FA-4296618FC86A}" srcOrd="4" destOrd="0" parTransId="{E68367E1-C23B-443B-B0C9-2A3F601AAD62}" sibTransId="{6BBA58BA-E5F6-40D9-A3B0-B4B1D53F81A1}"/>
    <dgm:cxn modelId="{544BBC2C-9547-4D43-BB0C-E2BAEF7A4468}" type="presOf" srcId="{A8EA984F-D6A4-41F6-97A0-6F61F58BDE18}" destId="{4747EC9D-FB55-4611-B602-1EF8146812D2}" srcOrd="0" destOrd="0" presId="urn:microsoft.com/office/officeart/2005/8/layout/vList5"/>
    <dgm:cxn modelId="{91892F66-D61A-4E46-A5E3-B3DBCBB8BBA1}" srcId="{AFDBD3A5-D8C0-4E9F-BC44-0F68A3476D13}" destId="{24473538-96B2-4AC6-9AB1-31C63608F72C}" srcOrd="1" destOrd="0" parTransId="{FDC568EB-97AA-43EA-A5F6-8E86541A5209}" sibTransId="{A7B2BD4B-8895-4013-8FB8-12F33571F2FE}"/>
    <dgm:cxn modelId="{59CD0384-E546-4564-B03D-555FCD539B8B}" srcId="{AFDBD3A5-D8C0-4E9F-BC44-0F68A3476D13}" destId="{ABF48D8C-D637-4CDC-ACE8-FD51B871B39C}" srcOrd="2" destOrd="0" parTransId="{9411F12B-BEA3-4148-B213-8A82AADBA2BB}" sibTransId="{045E62A9-C2BA-4B96-A7E7-6175D170FA85}"/>
    <dgm:cxn modelId="{B7B2975F-57FC-44C0-BE20-9B9E687DA3CB}" type="presOf" srcId="{B96E723F-BC9D-4E80-97C0-E8A6E2430652}" destId="{1988AE21-0D5B-463E-9D37-FB23BB87B197}" srcOrd="0" destOrd="0" presId="urn:microsoft.com/office/officeart/2005/8/layout/vList5"/>
    <dgm:cxn modelId="{70A302CC-7212-43D6-B2CB-4FF0AE2DAD54}" srcId="{A8EA984F-D6A4-41F6-97A0-6F61F58BDE18}" destId="{3218EE57-0538-40DE-8CD7-6AB85474153A}" srcOrd="0" destOrd="0" parTransId="{A70FA728-CA17-49E1-AB67-7E844ED10948}" sibTransId="{973BC28D-F4A8-4F21-9A77-2EAF683550CE}"/>
    <dgm:cxn modelId="{4721700C-C5D5-49EE-91CA-F169162551BA}" type="presOf" srcId="{1F1EA08D-9B61-4993-B63A-6E1DC294AE74}" destId="{778AC10F-7D01-4A6A-9EC5-90DC9B3ED96D}" srcOrd="0" destOrd="1" presId="urn:microsoft.com/office/officeart/2005/8/layout/vList5"/>
    <dgm:cxn modelId="{A07C6AFA-08DA-4DFE-B0E4-3AC24FEF3027}" type="presOf" srcId="{3218EE57-0538-40DE-8CD7-6AB85474153A}" destId="{E454FE48-D70B-4283-A9E0-A4EB5F5AC5E3}" srcOrd="0" destOrd="0" presId="urn:microsoft.com/office/officeart/2005/8/layout/vList5"/>
    <dgm:cxn modelId="{858E0FF4-1B94-4239-B136-B8684AE3BA40}" type="presOf" srcId="{C60D52BA-5DBC-4F2E-8F1A-EF9EB916EABE}" destId="{CC1966F1-3485-44D6-9B1F-35B91B36C05D}" srcOrd="0" destOrd="0" presId="urn:microsoft.com/office/officeart/2005/8/layout/vList5"/>
    <dgm:cxn modelId="{73ECDC46-B4C0-4C9E-8B86-A0E29D297ED8}" srcId="{C368F154-545D-4A1D-ACC4-C2CDA4837BEC}" destId="{1525787F-4C1A-4FB5-A0D8-8EAF7C0CA7AA}" srcOrd="2" destOrd="0" parTransId="{0A04AFD5-29A8-4628-BE4E-5DC38E63C5BF}" sibTransId="{5AAF25F4-07E5-4F63-A15D-75857D0ADE2B}"/>
    <dgm:cxn modelId="{5AEEEFA3-821D-4EC9-8E65-4527D652DA02}" type="presOf" srcId="{C368F154-545D-4A1D-ACC4-C2CDA4837BEC}" destId="{2695FE11-3538-436A-A77B-080B462182A4}" srcOrd="0" destOrd="0" presId="urn:microsoft.com/office/officeart/2005/8/layout/vList5"/>
    <dgm:cxn modelId="{8EB19964-E6D0-4F9A-9918-69A536AB5E94}" srcId="{C368F154-545D-4A1D-ACC4-C2CDA4837BEC}" destId="{2AEB3DCA-8B92-4049-A8D7-FE2C2D18E5AD}" srcOrd="0" destOrd="0" parTransId="{37BDD6FA-D78A-40F4-B992-4687E1CF5544}" sibTransId="{ACC24D9B-F2F6-47CA-BE70-BB7387D2A9BD}"/>
    <dgm:cxn modelId="{E20003A4-D855-4577-AD84-341B2EE8EC1D}" type="presOf" srcId="{3E706FE8-A0DE-498C-A6FA-4296618FC86A}" destId="{778AC10F-7D01-4A6A-9EC5-90DC9B3ED96D}" srcOrd="0" destOrd="4" presId="urn:microsoft.com/office/officeart/2005/8/layout/vList5"/>
    <dgm:cxn modelId="{C1581F8E-FD0F-4145-BB59-321C842D44E2}" srcId="{A8EA984F-D6A4-41F6-97A0-6F61F58BDE18}" destId="{8B99399C-25D5-40C2-AFBE-C4793FB9E2F0}" srcOrd="3" destOrd="0" parTransId="{3C8559DD-63BE-4608-9A0B-0806304F4921}" sibTransId="{66043B15-185F-459C-A50F-1ADC32BB4E0F}"/>
    <dgm:cxn modelId="{9EEE19B4-FC68-4A2C-B152-43CFFBF65992}" type="presParOf" srcId="{CC1966F1-3485-44D6-9B1F-35B91B36C05D}" destId="{6A714B39-3D77-40BB-A8AF-237788433EFC}" srcOrd="0" destOrd="0" presId="urn:microsoft.com/office/officeart/2005/8/layout/vList5"/>
    <dgm:cxn modelId="{D96668EC-76FF-4700-995E-513AF1C474FE}" type="presParOf" srcId="{6A714B39-3D77-40BB-A8AF-237788433EFC}" destId="{BF456713-3A74-47E5-A855-E5D6360858A3}" srcOrd="0" destOrd="0" presId="urn:microsoft.com/office/officeart/2005/8/layout/vList5"/>
    <dgm:cxn modelId="{307AE5EF-F4D5-4F36-8B6E-71CE737ABBB9}" type="presParOf" srcId="{6A714B39-3D77-40BB-A8AF-237788433EFC}" destId="{1988AE21-0D5B-463E-9D37-FB23BB87B197}" srcOrd="1" destOrd="0" presId="urn:microsoft.com/office/officeart/2005/8/layout/vList5"/>
    <dgm:cxn modelId="{9ED2AF77-6071-4251-A1AF-C24550F44CD3}" type="presParOf" srcId="{CC1966F1-3485-44D6-9B1F-35B91B36C05D}" destId="{6E617A5D-20A0-4BB2-A6E2-1259EC7EF760}" srcOrd="1" destOrd="0" presId="urn:microsoft.com/office/officeart/2005/8/layout/vList5"/>
    <dgm:cxn modelId="{B666C340-353C-45C1-BB19-75C65781DE8A}" type="presParOf" srcId="{CC1966F1-3485-44D6-9B1F-35B91B36C05D}" destId="{1593BC78-6C41-4D6A-ACEA-7DBB4E9FF979}" srcOrd="2" destOrd="0" presId="urn:microsoft.com/office/officeart/2005/8/layout/vList5"/>
    <dgm:cxn modelId="{E4E95615-6B84-4D5D-BB2C-23169CF777F4}" type="presParOf" srcId="{1593BC78-6C41-4D6A-ACEA-7DBB4E9FF979}" destId="{4747EC9D-FB55-4611-B602-1EF8146812D2}" srcOrd="0" destOrd="0" presId="urn:microsoft.com/office/officeart/2005/8/layout/vList5"/>
    <dgm:cxn modelId="{71FDDD1B-757F-433B-8F03-02E6D72FF701}" type="presParOf" srcId="{1593BC78-6C41-4D6A-ACEA-7DBB4E9FF979}" destId="{E454FE48-D70B-4283-A9E0-A4EB5F5AC5E3}" srcOrd="1" destOrd="0" presId="urn:microsoft.com/office/officeart/2005/8/layout/vList5"/>
    <dgm:cxn modelId="{8D0A3071-C241-4389-A73C-34349F8B3433}" type="presParOf" srcId="{CC1966F1-3485-44D6-9B1F-35B91B36C05D}" destId="{01F30890-2F4D-4C39-920F-914E814E83CF}" srcOrd="3" destOrd="0" presId="urn:microsoft.com/office/officeart/2005/8/layout/vList5"/>
    <dgm:cxn modelId="{0C9669B7-2052-4D34-94ED-1FB54F75B048}" type="presParOf" srcId="{CC1966F1-3485-44D6-9B1F-35B91B36C05D}" destId="{7DA4A2A1-0295-4BDF-AF8B-A68A93361D09}" srcOrd="4" destOrd="0" presId="urn:microsoft.com/office/officeart/2005/8/layout/vList5"/>
    <dgm:cxn modelId="{A1B41DF2-70CA-4D34-9AB4-AB5F0732B1C2}" type="presParOf" srcId="{7DA4A2A1-0295-4BDF-AF8B-A68A93361D09}" destId="{2695FE11-3538-436A-A77B-080B462182A4}" srcOrd="0" destOrd="0" presId="urn:microsoft.com/office/officeart/2005/8/layout/vList5"/>
    <dgm:cxn modelId="{E1674DD8-0F4C-4F63-9B93-E58D9DDF0CFC}" type="presParOf" srcId="{7DA4A2A1-0295-4BDF-AF8B-A68A93361D09}" destId="{778AC10F-7D01-4A6A-9EC5-90DC9B3ED96D}" srcOrd="1" destOrd="0" presId="urn:microsoft.com/office/officeart/2005/8/layout/vList5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DA5CD09-5CC5-446F-9B0A-F8E1C8D4CC7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913A0BF-60CC-4810-9489-CF054ADEE5FC}">
      <dgm:prSet phldrT="[Текст]"/>
      <dgm:spPr>
        <a:solidFill>
          <a:schemeClr val="tx2">
            <a:lumMod val="40000"/>
            <a:lumOff val="60000"/>
          </a:schemeClr>
        </a:solidFill>
        <a:ln>
          <a:solidFill>
            <a:srgbClr val="002060"/>
          </a:solidFill>
        </a:ln>
      </dgm:spPr>
      <dgm:t>
        <a:bodyPr/>
        <a:lstStyle/>
        <a:p>
          <a:r>
            <a:rPr lang="ru-RU" dirty="0" smtClean="0">
              <a:solidFill>
                <a:srgbClr val="C00000"/>
              </a:solidFill>
            </a:rPr>
            <a:t>1-4 класс </a:t>
          </a:r>
          <a:r>
            <a:rPr lang="ru-RU" dirty="0" smtClean="0">
              <a:solidFill>
                <a:srgbClr val="002060"/>
              </a:solidFill>
            </a:rPr>
            <a:t>Пропедевтика</a:t>
          </a:r>
          <a:endParaRPr lang="ru-RU" dirty="0">
            <a:solidFill>
              <a:srgbClr val="002060"/>
            </a:solidFill>
          </a:endParaRPr>
        </a:p>
      </dgm:t>
    </dgm:pt>
    <dgm:pt modelId="{156937BF-5DE4-497E-BE46-582618649000}" type="parTrans" cxnId="{B6179DE8-CD13-4187-B91A-99E0C33EB8FE}">
      <dgm:prSet/>
      <dgm:spPr/>
      <dgm:t>
        <a:bodyPr/>
        <a:lstStyle/>
        <a:p>
          <a:endParaRPr lang="ru-RU"/>
        </a:p>
      </dgm:t>
    </dgm:pt>
    <dgm:pt modelId="{45929BFC-2D35-40BF-A8E9-C88371719682}" type="sibTrans" cxnId="{B6179DE8-CD13-4187-B91A-99E0C33EB8FE}">
      <dgm:prSet/>
      <dgm:spPr/>
      <dgm:t>
        <a:bodyPr/>
        <a:lstStyle/>
        <a:p>
          <a:endParaRPr lang="ru-RU"/>
        </a:p>
      </dgm:t>
    </dgm:pt>
    <dgm:pt modelId="{AF764628-3182-4AA6-8730-B71C67CB996E}">
      <dgm:prSet phldrT="[Текст]"/>
      <dgm:spPr>
        <a:solidFill>
          <a:schemeClr val="tx2">
            <a:lumMod val="40000"/>
            <a:lumOff val="60000"/>
          </a:schemeClr>
        </a:solidFill>
        <a:ln>
          <a:solidFill>
            <a:srgbClr val="002060"/>
          </a:solidFill>
        </a:ln>
      </dgm:spPr>
      <dgm:t>
        <a:bodyPr/>
        <a:lstStyle/>
        <a:p>
          <a:r>
            <a:rPr lang="ru-RU" dirty="0" smtClean="0">
              <a:solidFill>
                <a:srgbClr val="C00000"/>
              </a:solidFill>
            </a:rPr>
            <a:t>5-6 класс </a:t>
          </a:r>
          <a:r>
            <a:rPr lang="ru-RU" dirty="0" smtClean="0">
              <a:solidFill>
                <a:srgbClr val="002060"/>
              </a:solidFill>
            </a:rPr>
            <a:t>Введение в профессию</a:t>
          </a:r>
          <a:endParaRPr lang="ru-RU" dirty="0">
            <a:solidFill>
              <a:srgbClr val="002060"/>
            </a:solidFill>
          </a:endParaRPr>
        </a:p>
      </dgm:t>
    </dgm:pt>
    <dgm:pt modelId="{0CB56B4C-ADFE-49A2-AAB5-E68D262BC519}" type="parTrans" cxnId="{249F5E68-AC50-45DD-8E6B-E071777D8452}">
      <dgm:prSet/>
      <dgm:spPr/>
      <dgm:t>
        <a:bodyPr/>
        <a:lstStyle/>
        <a:p>
          <a:endParaRPr lang="ru-RU"/>
        </a:p>
      </dgm:t>
    </dgm:pt>
    <dgm:pt modelId="{D92F98F4-ABD7-419F-B93A-081179967E97}" type="sibTrans" cxnId="{249F5E68-AC50-45DD-8E6B-E071777D8452}">
      <dgm:prSet/>
      <dgm:spPr/>
      <dgm:t>
        <a:bodyPr/>
        <a:lstStyle/>
        <a:p>
          <a:endParaRPr lang="ru-RU"/>
        </a:p>
      </dgm:t>
    </dgm:pt>
    <dgm:pt modelId="{8FA3144F-C6A4-4B7F-AF35-AA8E9208582F}">
      <dgm:prSet/>
      <dgm:spPr>
        <a:solidFill>
          <a:schemeClr val="tx2">
            <a:lumMod val="40000"/>
            <a:lumOff val="60000"/>
          </a:schemeClr>
        </a:solidFill>
        <a:ln>
          <a:solidFill>
            <a:srgbClr val="002060"/>
          </a:solidFill>
        </a:ln>
      </dgm:spPr>
      <dgm:t>
        <a:bodyPr/>
        <a:lstStyle/>
        <a:p>
          <a:r>
            <a:rPr lang="ru-RU" dirty="0" smtClean="0">
              <a:solidFill>
                <a:srgbClr val="C00000"/>
              </a:solidFill>
            </a:rPr>
            <a:t>9 класс    </a:t>
          </a:r>
          <a:r>
            <a:rPr lang="ru-RU" dirty="0" smtClean="0">
              <a:solidFill>
                <a:srgbClr val="002060"/>
              </a:solidFill>
            </a:rPr>
            <a:t>Углубленная трудовая подготовка</a:t>
          </a:r>
          <a:endParaRPr lang="ru-RU" dirty="0">
            <a:solidFill>
              <a:srgbClr val="002060"/>
            </a:solidFill>
          </a:endParaRPr>
        </a:p>
      </dgm:t>
    </dgm:pt>
    <dgm:pt modelId="{5EFB210F-707E-43EA-8ED0-3B2B3A701939}" type="parTrans" cxnId="{2BAA3E31-3EBD-40D3-BFB8-8010C1B8D5FD}">
      <dgm:prSet/>
      <dgm:spPr/>
      <dgm:t>
        <a:bodyPr/>
        <a:lstStyle/>
        <a:p>
          <a:endParaRPr lang="ru-RU"/>
        </a:p>
      </dgm:t>
    </dgm:pt>
    <dgm:pt modelId="{5003B58B-FDBC-4FC2-86CC-A1F4CD52CB37}" type="sibTrans" cxnId="{2BAA3E31-3EBD-40D3-BFB8-8010C1B8D5FD}">
      <dgm:prSet/>
      <dgm:spPr/>
      <dgm:t>
        <a:bodyPr/>
        <a:lstStyle/>
        <a:p>
          <a:endParaRPr lang="ru-RU"/>
        </a:p>
      </dgm:t>
    </dgm:pt>
    <dgm:pt modelId="{A10A8712-7C7F-4F21-9F21-306C12F664AD}">
      <dgm:prSet/>
      <dgm:spPr>
        <a:solidFill>
          <a:schemeClr val="tx2">
            <a:lumMod val="40000"/>
            <a:lumOff val="60000"/>
          </a:schemeClr>
        </a:solidFill>
        <a:ln>
          <a:solidFill>
            <a:srgbClr val="002060"/>
          </a:solidFill>
        </a:ln>
      </dgm:spPr>
      <dgm:t>
        <a:bodyPr/>
        <a:lstStyle/>
        <a:p>
          <a:r>
            <a:rPr lang="ru-RU" dirty="0" smtClean="0">
              <a:solidFill>
                <a:srgbClr val="C00000"/>
              </a:solidFill>
            </a:rPr>
            <a:t>7-8 класс </a:t>
          </a:r>
          <a:r>
            <a:rPr lang="ru-RU" dirty="0" smtClean="0">
              <a:solidFill>
                <a:srgbClr val="002060"/>
              </a:solidFill>
            </a:rPr>
            <a:t>Профориентация</a:t>
          </a:r>
        </a:p>
      </dgm:t>
    </dgm:pt>
    <dgm:pt modelId="{5EFD02FF-8BDD-4CB4-9D72-E39FE64D669F}" type="parTrans" cxnId="{36526CD7-8227-46B6-A3D3-ADC4B87FA7F8}">
      <dgm:prSet/>
      <dgm:spPr/>
      <dgm:t>
        <a:bodyPr/>
        <a:lstStyle/>
        <a:p>
          <a:endParaRPr lang="ru-RU"/>
        </a:p>
      </dgm:t>
    </dgm:pt>
    <dgm:pt modelId="{F6706BD0-D213-42AB-AFBB-BB677644A67B}" type="sibTrans" cxnId="{36526CD7-8227-46B6-A3D3-ADC4B87FA7F8}">
      <dgm:prSet/>
      <dgm:spPr/>
      <dgm:t>
        <a:bodyPr/>
        <a:lstStyle/>
        <a:p>
          <a:endParaRPr lang="ru-RU"/>
        </a:p>
      </dgm:t>
    </dgm:pt>
    <dgm:pt modelId="{B894D156-5731-444B-8CF5-3D5F9CF8CC73}" type="pres">
      <dgm:prSet presAssocID="{6DA5CD09-5CC5-446F-9B0A-F8E1C8D4CC7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32FC605-C9F5-4CAC-A8C6-9D5C189DBC86}" type="pres">
      <dgm:prSet presAssocID="{A913A0BF-60CC-4810-9489-CF054ADEE5FC}" presName="parentLin" presStyleCnt="0"/>
      <dgm:spPr/>
    </dgm:pt>
    <dgm:pt modelId="{18CF9EF5-D37F-4B24-A417-B8D04CE74F90}" type="pres">
      <dgm:prSet presAssocID="{A913A0BF-60CC-4810-9489-CF054ADEE5FC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1C715E31-D8EE-4212-8661-39DB774D5885}" type="pres">
      <dgm:prSet presAssocID="{A913A0BF-60CC-4810-9489-CF054ADEE5FC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9ACC40-E96F-4AB7-920D-23BC06A9B130}" type="pres">
      <dgm:prSet presAssocID="{A913A0BF-60CC-4810-9489-CF054ADEE5FC}" presName="negativeSpace" presStyleCnt="0"/>
      <dgm:spPr/>
    </dgm:pt>
    <dgm:pt modelId="{176B4996-D03B-4CE6-B4C4-D1EF0D4FFD5E}" type="pres">
      <dgm:prSet presAssocID="{A913A0BF-60CC-4810-9489-CF054ADEE5FC}" presName="childText" presStyleLbl="conFgAcc1" presStyleIdx="0" presStyleCnt="4">
        <dgm:presLayoutVars>
          <dgm:bulletEnabled val="1"/>
        </dgm:presLayoutVars>
      </dgm:prSet>
      <dgm:spPr/>
    </dgm:pt>
    <dgm:pt modelId="{D988AB95-BDA7-475F-A856-B2108196664A}" type="pres">
      <dgm:prSet presAssocID="{45929BFC-2D35-40BF-A8E9-C88371719682}" presName="spaceBetweenRectangles" presStyleCnt="0"/>
      <dgm:spPr/>
    </dgm:pt>
    <dgm:pt modelId="{B8618482-2040-4CEE-B1D2-F412657E631B}" type="pres">
      <dgm:prSet presAssocID="{AF764628-3182-4AA6-8730-B71C67CB996E}" presName="parentLin" presStyleCnt="0"/>
      <dgm:spPr/>
    </dgm:pt>
    <dgm:pt modelId="{24D027CF-1D6F-4358-A51E-F08BAF85C942}" type="pres">
      <dgm:prSet presAssocID="{AF764628-3182-4AA6-8730-B71C67CB996E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6D4784FF-7321-43AB-AABB-B88E5ECECE9D}" type="pres">
      <dgm:prSet presAssocID="{AF764628-3182-4AA6-8730-B71C67CB996E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615B09-754C-424F-85D6-019582FCFEA2}" type="pres">
      <dgm:prSet presAssocID="{AF764628-3182-4AA6-8730-B71C67CB996E}" presName="negativeSpace" presStyleCnt="0"/>
      <dgm:spPr/>
    </dgm:pt>
    <dgm:pt modelId="{A920AE13-1926-4733-AF6F-5B42A5BBCF90}" type="pres">
      <dgm:prSet presAssocID="{AF764628-3182-4AA6-8730-B71C67CB996E}" presName="childText" presStyleLbl="conFgAcc1" presStyleIdx="1" presStyleCnt="4">
        <dgm:presLayoutVars>
          <dgm:bulletEnabled val="1"/>
        </dgm:presLayoutVars>
      </dgm:prSet>
      <dgm:spPr/>
    </dgm:pt>
    <dgm:pt modelId="{9DFBDFF3-8C3E-4535-8230-FAB2A8B58A45}" type="pres">
      <dgm:prSet presAssocID="{D92F98F4-ABD7-419F-B93A-081179967E97}" presName="spaceBetweenRectangles" presStyleCnt="0"/>
      <dgm:spPr/>
    </dgm:pt>
    <dgm:pt modelId="{BE2CB9D1-BC85-4AFB-B454-D47AD6AD92C6}" type="pres">
      <dgm:prSet presAssocID="{A10A8712-7C7F-4F21-9F21-306C12F664AD}" presName="parentLin" presStyleCnt="0"/>
      <dgm:spPr/>
    </dgm:pt>
    <dgm:pt modelId="{70876063-072A-4DF4-8050-09BA61922CB1}" type="pres">
      <dgm:prSet presAssocID="{A10A8712-7C7F-4F21-9F21-306C12F664AD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925F91CE-F422-4BA4-893F-7C89007556F9}" type="pres">
      <dgm:prSet presAssocID="{A10A8712-7C7F-4F21-9F21-306C12F664AD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4B5DC8-CD0C-4E68-A823-FFC44B3DE8AE}" type="pres">
      <dgm:prSet presAssocID="{A10A8712-7C7F-4F21-9F21-306C12F664AD}" presName="negativeSpace" presStyleCnt="0"/>
      <dgm:spPr/>
    </dgm:pt>
    <dgm:pt modelId="{CA06417D-08A8-4CA6-8F37-0099450543C4}" type="pres">
      <dgm:prSet presAssocID="{A10A8712-7C7F-4F21-9F21-306C12F664AD}" presName="childText" presStyleLbl="conFgAcc1" presStyleIdx="2" presStyleCnt="4">
        <dgm:presLayoutVars>
          <dgm:bulletEnabled val="1"/>
        </dgm:presLayoutVars>
      </dgm:prSet>
      <dgm:spPr/>
    </dgm:pt>
    <dgm:pt modelId="{42D75D03-9FC8-4E1B-8BB3-B5D023E1CF4D}" type="pres">
      <dgm:prSet presAssocID="{F6706BD0-D213-42AB-AFBB-BB677644A67B}" presName="spaceBetweenRectangles" presStyleCnt="0"/>
      <dgm:spPr/>
    </dgm:pt>
    <dgm:pt modelId="{4436A9F1-59E7-49EC-B05E-979C6259D58D}" type="pres">
      <dgm:prSet presAssocID="{8FA3144F-C6A4-4B7F-AF35-AA8E9208582F}" presName="parentLin" presStyleCnt="0"/>
      <dgm:spPr/>
    </dgm:pt>
    <dgm:pt modelId="{2532F3E8-5F24-4F02-AE0C-F82F5A16BCB0}" type="pres">
      <dgm:prSet presAssocID="{8FA3144F-C6A4-4B7F-AF35-AA8E9208582F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9C7F3519-A43A-4E69-B36C-4848F8ADF559}" type="pres">
      <dgm:prSet presAssocID="{8FA3144F-C6A4-4B7F-AF35-AA8E9208582F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41C0F5-5744-4109-B540-9FDD481F0579}" type="pres">
      <dgm:prSet presAssocID="{8FA3144F-C6A4-4B7F-AF35-AA8E9208582F}" presName="negativeSpace" presStyleCnt="0"/>
      <dgm:spPr/>
    </dgm:pt>
    <dgm:pt modelId="{1D19B86B-9E94-4298-9141-F5CA4F468D6B}" type="pres">
      <dgm:prSet presAssocID="{8FA3144F-C6A4-4B7F-AF35-AA8E9208582F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F3CBF95F-EAFC-430D-AD4D-9C9094BC6CAE}" type="presOf" srcId="{A10A8712-7C7F-4F21-9F21-306C12F664AD}" destId="{70876063-072A-4DF4-8050-09BA61922CB1}" srcOrd="0" destOrd="0" presId="urn:microsoft.com/office/officeart/2005/8/layout/list1"/>
    <dgm:cxn modelId="{B6179DE8-CD13-4187-B91A-99E0C33EB8FE}" srcId="{6DA5CD09-5CC5-446F-9B0A-F8E1C8D4CC7E}" destId="{A913A0BF-60CC-4810-9489-CF054ADEE5FC}" srcOrd="0" destOrd="0" parTransId="{156937BF-5DE4-497E-BE46-582618649000}" sibTransId="{45929BFC-2D35-40BF-A8E9-C88371719682}"/>
    <dgm:cxn modelId="{249F5E68-AC50-45DD-8E6B-E071777D8452}" srcId="{6DA5CD09-5CC5-446F-9B0A-F8E1C8D4CC7E}" destId="{AF764628-3182-4AA6-8730-B71C67CB996E}" srcOrd="1" destOrd="0" parTransId="{0CB56B4C-ADFE-49A2-AAB5-E68D262BC519}" sibTransId="{D92F98F4-ABD7-419F-B93A-081179967E97}"/>
    <dgm:cxn modelId="{1C40549E-F6FB-4F4F-A63B-0795CCEDB519}" type="presOf" srcId="{A913A0BF-60CC-4810-9489-CF054ADEE5FC}" destId="{18CF9EF5-D37F-4B24-A417-B8D04CE74F90}" srcOrd="0" destOrd="0" presId="urn:microsoft.com/office/officeart/2005/8/layout/list1"/>
    <dgm:cxn modelId="{139CA4BA-831F-4A9B-8762-BDCF7EABDFD3}" type="presOf" srcId="{6DA5CD09-5CC5-446F-9B0A-F8E1C8D4CC7E}" destId="{B894D156-5731-444B-8CF5-3D5F9CF8CC73}" srcOrd="0" destOrd="0" presId="urn:microsoft.com/office/officeart/2005/8/layout/list1"/>
    <dgm:cxn modelId="{8350802B-6D27-4EDE-BFFA-098DEA63CAAE}" type="presOf" srcId="{A913A0BF-60CC-4810-9489-CF054ADEE5FC}" destId="{1C715E31-D8EE-4212-8661-39DB774D5885}" srcOrd="1" destOrd="0" presId="urn:microsoft.com/office/officeart/2005/8/layout/list1"/>
    <dgm:cxn modelId="{AC387D8E-25EE-4BD7-9954-5C024AD878D9}" type="presOf" srcId="{8FA3144F-C6A4-4B7F-AF35-AA8E9208582F}" destId="{9C7F3519-A43A-4E69-B36C-4848F8ADF559}" srcOrd="1" destOrd="0" presId="urn:microsoft.com/office/officeart/2005/8/layout/list1"/>
    <dgm:cxn modelId="{36526CD7-8227-46B6-A3D3-ADC4B87FA7F8}" srcId="{6DA5CD09-5CC5-446F-9B0A-F8E1C8D4CC7E}" destId="{A10A8712-7C7F-4F21-9F21-306C12F664AD}" srcOrd="2" destOrd="0" parTransId="{5EFD02FF-8BDD-4CB4-9D72-E39FE64D669F}" sibTransId="{F6706BD0-D213-42AB-AFBB-BB677644A67B}"/>
    <dgm:cxn modelId="{2BAA3E31-3EBD-40D3-BFB8-8010C1B8D5FD}" srcId="{6DA5CD09-5CC5-446F-9B0A-F8E1C8D4CC7E}" destId="{8FA3144F-C6A4-4B7F-AF35-AA8E9208582F}" srcOrd="3" destOrd="0" parTransId="{5EFB210F-707E-43EA-8ED0-3B2B3A701939}" sibTransId="{5003B58B-FDBC-4FC2-86CC-A1F4CD52CB37}"/>
    <dgm:cxn modelId="{50DF0898-E97E-46AD-B030-5000C9164ABF}" type="presOf" srcId="{AF764628-3182-4AA6-8730-B71C67CB996E}" destId="{6D4784FF-7321-43AB-AABB-B88E5ECECE9D}" srcOrd="1" destOrd="0" presId="urn:microsoft.com/office/officeart/2005/8/layout/list1"/>
    <dgm:cxn modelId="{B08BD00E-7107-4E5A-B3C8-E9719746B424}" type="presOf" srcId="{AF764628-3182-4AA6-8730-B71C67CB996E}" destId="{24D027CF-1D6F-4358-A51E-F08BAF85C942}" srcOrd="0" destOrd="0" presId="urn:microsoft.com/office/officeart/2005/8/layout/list1"/>
    <dgm:cxn modelId="{461FF03A-B780-4BEB-84F3-169C9F98A0AD}" type="presOf" srcId="{8FA3144F-C6A4-4B7F-AF35-AA8E9208582F}" destId="{2532F3E8-5F24-4F02-AE0C-F82F5A16BCB0}" srcOrd="0" destOrd="0" presId="urn:microsoft.com/office/officeart/2005/8/layout/list1"/>
    <dgm:cxn modelId="{9E028CB0-D40C-4D66-B27B-FA87F864DC59}" type="presOf" srcId="{A10A8712-7C7F-4F21-9F21-306C12F664AD}" destId="{925F91CE-F422-4BA4-893F-7C89007556F9}" srcOrd="1" destOrd="0" presId="urn:microsoft.com/office/officeart/2005/8/layout/list1"/>
    <dgm:cxn modelId="{3E489CB9-A9AD-40E2-AFA7-737B0DFA860E}" type="presParOf" srcId="{B894D156-5731-444B-8CF5-3D5F9CF8CC73}" destId="{C32FC605-C9F5-4CAC-A8C6-9D5C189DBC86}" srcOrd="0" destOrd="0" presId="urn:microsoft.com/office/officeart/2005/8/layout/list1"/>
    <dgm:cxn modelId="{9761E7BF-8FEE-40BB-B00B-9C050063FC5A}" type="presParOf" srcId="{C32FC605-C9F5-4CAC-A8C6-9D5C189DBC86}" destId="{18CF9EF5-D37F-4B24-A417-B8D04CE74F90}" srcOrd="0" destOrd="0" presId="urn:microsoft.com/office/officeart/2005/8/layout/list1"/>
    <dgm:cxn modelId="{7C67BA6E-852F-4766-9A17-FED965690C7C}" type="presParOf" srcId="{C32FC605-C9F5-4CAC-A8C6-9D5C189DBC86}" destId="{1C715E31-D8EE-4212-8661-39DB774D5885}" srcOrd="1" destOrd="0" presId="urn:microsoft.com/office/officeart/2005/8/layout/list1"/>
    <dgm:cxn modelId="{E7643788-543F-4289-9BCB-A7E5BD4B8F36}" type="presParOf" srcId="{B894D156-5731-444B-8CF5-3D5F9CF8CC73}" destId="{599ACC40-E96F-4AB7-920D-23BC06A9B130}" srcOrd="1" destOrd="0" presId="urn:microsoft.com/office/officeart/2005/8/layout/list1"/>
    <dgm:cxn modelId="{3B8A1884-6014-47AA-BE72-D4DAD25DBE73}" type="presParOf" srcId="{B894D156-5731-444B-8CF5-3D5F9CF8CC73}" destId="{176B4996-D03B-4CE6-B4C4-D1EF0D4FFD5E}" srcOrd="2" destOrd="0" presId="urn:microsoft.com/office/officeart/2005/8/layout/list1"/>
    <dgm:cxn modelId="{777C9A6C-969F-48EC-BF85-258299A4958E}" type="presParOf" srcId="{B894D156-5731-444B-8CF5-3D5F9CF8CC73}" destId="{D988AB95-BDA7-475F-A856-B2108196664A}" srcOrd="3" destOrd="0" presId="urn:microsoft.com/office/officeart/2005/8/layout/list1"/>
    <dgm:cxn modelId="{683BF8F4-9D75-4726-B1B4-3A3214DC901C}" type="presParOf" srcId="{B894D156-5731-444B-8CF5-3D5F9CF8CC73}" destId="{B8618482-2040-4CEE-B1D2-F412657E631B}" srcOrd="4" destOrd="0" presId="urn:microsoft.com/office/officeart/2005/8/layout/list1"/>
    <dgm:cxn modelId="{6F89F72C-1DA0-45D2-8C18-78B96C090050}" type="presParOf" srcId="{B8618482-2040-4CEE-B1D2-F412657E631B}" destId="{24D027CF-1D6F-4358-A51E-F08BAF85C942}" srcOrd="0" destOrd="0" presId="urn:microsoft.com/office/officeart/2005/8/layout/list1"/>
    <dgm:cxn modelId="{322D3BC5-3A3A-4EAE-8EB1-62F7113C4EEA}" type="presParOf" srcId="{B8618482-2040-4CEE-B1D2-F412657E631B}" destId="{6D4784FF-7321-43AB-AABB-B88E5ECECE9D}" srcOrd="1" destOrd="0" presId="urn:microsoft.com/office/officeart/2005/8/layout/list1"/>
    <dgm:cxn modelId="{07BB1ACD-E3DA-41E2-8CA0-EDA2880F8F36}" type="presParOf" srcId="{B894D156-5731-444B-8CF5-3D5F9CF8CC73}" destId="{AF615B09-754C-424F-85D6-019582FCFEA2}" srcOrd="5" destOrd="0" presId="urn:microsoft.com/office/officeart/2005/8/layout/list1"/>
    <dgm:cxn modelId="{A31F589B-37DD-428B-A8B1-5137E832DDD8}" type="presParOf" srcId="{B894D156-5731-444B-8CF5-3D5F9CF8CC73}" destId="{A920AE13-1926-4733-AF6F-5B42A5BBCF90}" srcOrd="6" destOrd="0" presId="urn:microsoft.com/office/officeart/2005/8/layout/list1"/>
    <dgm:cxn modelId="{D4DB7E8C-F877-489D-9D09-C4B76CEDB7F0}" type="presParOf" srcId="{B894D156-5731-444B-8CF5-3D5F9CF8CC73}" destId="{9DFBDFF3-8C3E-4535-8230-FAB2A8B58A45}" srcOrd="7" destOrd="0" presId="urn:microsoft.com/office/officeart/2005/8/layout/list1"/>
    <dgm:cxn modelId="{6AF69AC8-72BB-4306-9E74-E8C7DBE1C5A3}" type="presParOf" srcId="{B894D156-5731-444B-8CF5-3D5F9CF8CC73}" destId="{BE2CB9D1-BC85-4AFB-B454-D47AD6AD92C6}" srcOrd="8" destOrd="0" presId="urn:microsoft.com/office/officeart/2005/8/layout/list1"/>
    <dgm:cxn modelId="{137B6084-013F-498E-A901-90237E36BFDA}" type="presParOf" srcId="{BE2CB9D1-BC85-4AFB-B454-D47AD6AD92C6}" destId="{70876063-072A-4DF4-8050-09BA61922CB1}" srcOrd="0" destOrd="0" presId="urn:microsoft.com/office/officeart/2005/8/layout/list1"/>
    <dgm:cxn modelId="{38C6A520-4EB6-48DF-BF89-F7AA9FE873A2}" type="presParOf" srcId="{BE2CB9D1-BC85-4AFB-B454-D47AD6AD92C6}" destId="{925F91CE-F422-4BA4-893F-7C89007556F9}" srcOrd="1" destOrd="0" presId="urn:microsoft.com/office/officeart/2005/8/layout/list1"/>
    <dgm:cxn modelId="{12863368-8BFB-4933-9436-792CBA0086C5}" type="presParOf" srcId="{B894D156-5731-444B-8CF5-3D5F9CF8CC73}" destId="{744B5DC8-CD0C-4E68-A823-FFC44B3DE8AE}" srcOrd="9" destOrd="0" presId="urn:microsoft.com/office/officeart/2005/8/layout/list1"/>
    <dgm:cxn modelId="{A5C83C4E-1E37-4831-9E4F-3015D3747920}" type="presParOf" srcId="{B894D156-5731-444B-8CF5-3D5F9CF8CC73}" destId="{CA06417D-08A8-4CA6-8F37-0099450543C4}" srcOrd="10" destOrd="0" presId="urn:microsoft.com/office/officeart/2005/8/layout/list1"/>
    <dgm:cxn modelId="{E024043C-B36D-46E8-8ADF-B0302DBA8771}" type="presParOf" srcId="{B894D156-5731-444B-8CF5-3D5F9CF8CC73}" destId="{42D75D03-9FC8-4E1B-8BB3-B5D023E1CF4D}" srcOrd="11" destOrd="0" presId="urn:microsoft.com/office/officeart/2005/8/layout/list1"/>
    <dgm:cxn modelId="{36BBA125-BA83-44AC-955A-8AF304D4E627}" type="presParOf" srcId="{B894D156-5731-444B-8CF5-3D5F9CF8CC73}" destId="{4436A9F1-59E7-49EC-B05E-979C6259D58D}" srcOrd="12" destOrd="0" presId="urn:microsoft.com/office/officeart/2005/8/layout/list1"/>
    <dgm:cxn modelId="{B65AC4C3-54E6-4337-8A86-76C2A41A6F30}" type="presParOf" srcId="{4436A9F1-59E7-49EC-B05E-979C6259D58D}" destId="{2532F3E8-5F24-4F02-AE0C-F82F5A16BCB0}" srcOrd="0" destOrd="0" presId="urn:microsoft.com/office/officeart/2005/8/layout/list1"/>
    <dgm:cxn modelId="{B9C43FB4-3E79-416D-82F0-C5C465925D63}" type="presParOf" srcId="{4436A9F1-59E7-49EC-B05E-979C6259D58D}" destId="{9C7F3519-A43A-4E69-B36C-4848F8ADF559}" srcOrd="1" destOrd="0" presId="urn:microsoft.com/office/officeart/2005/8/layout/list1"/>
    <dgm:cxn modelId="{0278E51F-624B-49CE-833C-BCEDE76F2C7A}" type="presParOf" srcId="{B894D156-5731-444B-8CF5-3D5F9CF8CC73}" destId="{CE41C0F5-5744-4109-B540-9FDD481F0579}" srcOrd="13" destOrd="0" presId="urn:microsoft.com/office/officeart/2005/8/layout/list1"/>
    <dgm:cxn modelId="{4FC4DD59-EE19-46D1-A43D-6C2074872FBD}" type="presParOf" srcId="{B894D156-5731-444B-8CF5-3D5F9CF8CC73}" destId="{1D19B86B-9E94-4298-9141-F5CA4F468D6B}" srcOrd="14" destOrd="0" presId="urn:microsoft.com/office/officeart/2005/8/layout/list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9DF9759-8CC3-4B0C-B26F-141C5D4C0B4B}" type="doc">
      <dgm:prSet loTypeId="urn:microsoft.com/office/officeart/2005/8/layout/matrix1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D91843E0-E22D-4763-8B05-81FAF5EF68F3}">
      <dgm:prSet phldrT="[Текст]" custT="1"/>
      <dgm:spPr/>
      <dgm:t>
        <a:bodyPr/>
        <a:lstStyle/>
        <a:p>
          <a:endParaRPr lang="ru-RU" sz="1800" b="1" dirty="0" smtClean="0">
            <a:latin typeface="Arial" pitchFamily="34" charset="0"/>
            <a:cs typeface="Arial" pitchFamily="34" charset="0"/>
          </a:endParaRPr>
        </a:p>
        <a:p>
          <a:r>
            <a:rPr lang="ru-RU" sz="1800" b="1" dirty="0" smtClean="0">
              <a:latin typeface="Arial" pitchFamily="34" charset="0"/>
              <a:cs typeface="Arial" pitchFamily="34" charset="0"/>
            </a:rPr>
            <a:t>Летняя трудовая практика</a:t>
          </a:r>
          <a:endParaRPr lang="ru-RU" sz="1800" b="1" dirty="0">
            <a:latin typeface="Arial" pitchFamily="34" charset="0"/>
            <a:cs typeface="Arial" pitchFamily="34" charset="0"/>
          </a:endParaRPr>
        </a:p>
      </dgm:t>
    </dgm:pt>
    <dgm:pt modelId="{8E03F19E-3DFB-453C-BE2F-1739172B2DD0}" type="parTrans" cxnId="{1E9C9A48-FF43-403C-A6E9-79C849A69C7F}">
      <dgm:prSet/>
      <dgm:spPr/>
      <dgm:t>
        <a:bodyPr/>
        <a:lstStyle/>
        <a:p>
          <a:endParaRPr lang="ru-RU" sz="1800" b="1">
            <a:latin typeface="Arial" pitchFamily="34" charset="0"/>
            <a:cs typeface="Arial" pitchFamily="34" charset="0"/>
          </a:endParaRPr>
        </a:p>
      </dgm:t>
    </dgm:pt>
    <dgm:pt modelId="{2724BBE6-F0E1-412C-884F-027CE4BC468E}" type="sibTrans" cxnId="{1E9C9A48-FF43-403C-A6E9-79C849A69C7F}">
      <dgm:prSet/>
      <dgm:spPr/>
      <dgm:t>
        <a:bodyPr/>
        <a:lstStyle/>
        <a:p>
          <a:endParaRPr lang="ru-RU" sz="1800" b="1">
            <a:latin typeface="Arial" pitchFamily="34" charset="0"/>
            <a:cs typeface="Arial" pitchFamily="34" charset="0"/>
          </a:endParaRPr>
        </a:p>
      </dgm:t>
    </dgm:pt>
    <dgm:pt modelId="{998BA932-48EC-484B-ABCE-64FA1F647936}">
      <dgm:prSet phldrT="[Текст]" custT="1"/>
      <dgm:spPr/>
      <dgm:t>
        <a:bodyPr/>
        <a:lstStyle/>
        <a:p>
          <a:endParaRPr lang="ru-RU" sz="1800" b="1" dirty="0" smtClean="0">
            <a:latin typeface="Arial" pitchFamily="34" charset="0"/>
            <a:cs typeface="Arial" pitchFamily="34" charset="0"/>
          </a:endParaRPr>
        </a:p>
        <a:p>
          <a:r>
            <a:rPr lang="ru-RU" sz="1800" b="1" dirty="0" smtClean="0">
              <a:latin typeface="Arial" pitchFamily="34" charset="0"/>
              <a:cs typeface="Arial" pitchFamily="34" charset="0"/>
            </a:rPr>
            <a:t>Учебно-опытная площадка</a:t>
          </a:r>
          <a:endParaRPr lang="ru-RU" sz="1800" b="1" dirty="0">
            <a:latin typeface="Arial" pitchFamily="34" charset="0"/>
            <a:cs typeface="Arial" pitchFamily="34" charset="0"/>
          </a:endParaRPr>
        </a:p>
      </dgm:t>
    </dgm:pt>
    <dgm:pt modelId="{BB5C9FA4-3F7E-4FA8-8CBC-8647DD06CD91}" type="parTrans" cxnId="{FF1C4D7D-6FC7-4D84-AD3E-BB67D6100C09}">
      <dgm:prSet/>
      <dgm:spPr/>
      <dgm:t>
        <a:bodyPr/>
        <a:lstStyle/>
        <a:p>
          <a:endParaRPr lang="ru-RU" sz="1800" b="1">
            <a:latin typeface="Arial" pitchFamily="34" charset="0"/>
            <a:cs typeface="Arial" pitchFamily="34" charset="0"/>
          </a:endParaRPr>
        </a:p>
      </dgm:t>
    </dgm:pt>
    <dgm:pt modelId="{F0C4D48C-C957-4CA9-804B-E0ABD803D364}" type="sibTrans" cxnId="{FF1C4D7D-6FC7-4D84-AD3E-BB67D6100C09}">
      <dgm:prSet/>
      <dgm:spPr/>
      <dgm:t>
        <a:bodyPr/>
        <a:lstStyle/>
        <a:p>
          <a:endParaRPr lang="ru-RU" sz="1800" b="1">
            <a:latin typeface="Arial" pitchFamily="34" charset="0"/>
            <a:cs typeface="Arial" pitchFamily="34" charset="0"/>
          </a:endParaRPr>
        </a:p>
      </dgm:t>
    </dgm:pt>
    <dgm:pt modelId="{1928C16B-A162-48B3-9D12-E2B619E0B764}">
      <dgm:prSet phldrT="[Текст]" custT="1"/>
      <dgm:spPr/>
      <dgm:t>
        <a:bodyPr/>
        <a:lstStyle/>
        <a:p>
          <a:r>
            <a:rPr lang="ru-RU" sz="1800" b="1" dirty="0" smtClean="0">
              <a:latin typeface="Arial" pitchFamily="34" charset="0"/>
              <a:cs typeface="Arial" pitchFamily="34" charset="0"/>
            </a:rPr>
            <a:t>Трудоустройство подростков</a:t>
          </a:r>
          <a:endParaRPr lang="ru-RU" sz="1800" b="1" dirty="0">
            <a:latin typeface="Arial" pitchFamily="34" charset="0"/>
            <a:cs typeface="Arial" pitchFamily="34" charset="0"/>
          </a:endParaRPr>
        </a:p>
      </dgm:t>
    </dgm:pt>
    <dgm:pt modelId="{DE1B984C-8DC6-4C29-8DCB-250A0245DB04}" type="parTrans" cxnId="{778A7229-BE0D-44DD-AB32-DA632E7BCEB4}">
      <dgm:prSet/>
      <dgm:spPr/>
      <dgm:t>
        <a:bodyPr/>
        <a:lstStyle/>
        <a:p>
          <a:endParaRPr lang="ru-RU" sz="1800" b="1">
            <a:latin typeface="Arial" pitchFamily="34" charset="0"/>
            <a:cs typeface="Arial" pitchFamily="34" charset="0"/>
          </a:endParaRPr>
        </a:p>
      </dgm:t>
    </dgm:pt>
    <dgm:pt modelId="{4EF8F105-C075-4BAA-9A3A-953775656608}" type="sibTrans" cxnId="{778A7229-BE0D-44DD-AB32-DA632E7BCEB4}">
      <dgm:prSet/>
      <dgm:spPr/>
      <dgm:t>
        <a:bodyPr/>
        <a:lstStyle/>
        <a:p>
          <a:endParaRPr lang="ru-RU" sz="1800" b="1">
            <a:latin typeface="Arial" pitchFamily="34" charset="0"/>
            <a:cs typeface="Arial" pitchFamily="34" charset="0"/>
          </a:endParaRPr>
        </a:p>
      </dgm:t>
    </dgm:pt>
    <dgm:pt modelId="{686F57EA-3ACA-478B-BA3A-A5067CC15AA8}">
      <dgm:prSet phldrT="[Текст]" custT="1"/>
      <dgm:spPr/>
      <dgm:t>
        <a:bodyPr/>
        <a:lstStyle/>
        <a:p>
          <a:r>
            <a:rPr lang="ru-RU" sz="1800" b="1" dirty="0" smtClean="0">
              <a:latin typeface="Arial" pitchFamily="34" charset="0"/>
              <a:cs typeface="Arial" pitchFamily="34" charset="0"/>
            </a:rPr>
            <a:t>Участие обучающихся в краевых и районных акциях </a:t>
          </a:r>
          <a:endParaRPr lang="ru-RU" sz="1800" b="1" dirty="0">
            <a:latin typeface="Arial" pitchFamily="34" charset="0"/>
            <a:cs typeface="Arial" pitchFamily="34" charset="0"/>
          </a:endParaRPr>
        </a:p>
      </dgm:t>
    </dgm:pt>
    <dgm:pt modelId="{563F951F-F086-492D-BED1-6D408C758B2F}" type="parTrans" cxnId="{E93B78BB-2E58-4627-9197-AABF8AB89D2E}">
      <dgm:prSet/>
      <dgm:spPr/>
      <dgm:t>
        <a:bodyPr/>
        <a:lstStyle/>
        <a:p>
          <a:endParaRPr lang="ru-RU" sz="1800" b="1">
            <a:latin typeface="Arial" pitchFamily="34" charset="0"/>
            <a:cs typeface="Arial" pitchFamily="34" charset="0"/>
          </a:endParaRPr>
        </a:p>
      </dgm:t>
    </dgm:pt>
    <dgm:pt modelId="{5BE02167-0A9A-4428-B943-431C1F45F467}" type="sibTrans" cxnId="{E93B78BB-2E58-4627-9197-AABF8AB89D2E}">
      <dgm:prSet/>
      <dgm:spPr/>
      <dgm:t>
        <a:bodyPr/>
        <a:lstStyle/>
        <a:p>
          <a:endParaRPr lang="ru-RU" sz="1800" b="1">
            <a:latin typeface="Arial" pitchFamily="34" charset="0"/>
            <a:cs typeface="Arial" pitchFamily="34" charset="0"/>
          </a:endParaRPr>
        </a:p>
      </dgm:t>
    </dgm:pt>
    <dgm:pt modelId="{22677CF7-19D8-4408-BCC9-BA4DF8E54F03}">
      <dgm:prSet phldrT="[Текст]" custT="1"/>
      <dgm:spPr/>
      <dgm:t>
        <a:bodyPr/>
        <a:lstStyle/>
        <a:p>
          <a:endParaRPr lang="ru-RU" sz="1800" b="1" dirty="0">
            <a:latin typeface="Arial" pitchFamily="34" charset="0"/>
            <a:cs typeface="Arial" pitchFamily="34" charset="0"/>
          </a:endParaRPr>
        </a:p>
      </dgm:t>
    </dgm:pt>
    <dgm:pt modelId="{CBCD16FA-6B8E-444E-972F-10430A9F1BBE}" type="sibTrans" cxnId="{A52C9197-5F33-4DE3-A29B-0379504DA257}">
      <dgm:prSet/>
      <dgm:spPr/>
      <dgm:t>
        <a:bodyPr/>
        <a:lstStyle/>
        <a:p>
          <a:endParaRPr lang="ru-RU" sz="1800" b="1">
            <a:latin typeface="Arial" pitchFamily="34" charset="0"/>
            <a:cs typeface="Arial" pitchFamily="34" charset="0"/>
          </a:endParaRPr>
        </a:p>
      </dgm:t>
    </dgm:pt>
    <dgm:pt modelId="{9B4C5170-2732-477F-AC3E-E5EEDBCE70D4}" type="parTrans" cxnId="{A52C9197-5F33-4DE3-A29B-0379504DA257}">
      <dgm:prSet/>
      <dgm:spPr/>
      <dgm:t>
        <a:bodyPr/>
        <a:lstStyle/>
        <a:p>
          <a:endParaRPr lang="ru-RU" sz="1800" b="1">
            <a:latin typeface="Arial" pitchFamily="34" charset="0"/>
            <a:cs typeface="Arial" pitchFamily="34" charset="0"/>
          </a:endParaRPr>
        </a:p>
      </dgm:t>
    </dgm:pt>
    <dgm:pt modelId="{6A75A79E-E449-4160-9044-986EB21360DC}" type="pres">
      <dgm:prSet presAssocID="{09DF9759-8CC3-4B0C-B26F-141C5D4C0B4B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B704870-17FE-45DB-A6E0-31381B7CA88F}" type="pres">
      <dgm:prSet presAssocID="{09DF9759-8CC3-4B0C-B26F-141C5D4C0B4B}" presName="matrix" presStyleCnt="0"/>
      <dgm:spPr/>
    </dgm:pt>
    <dgm:pt modelId="{73F57A20-86B7-48F9-B863-518ABF512741}" type="pres">
      <dgm:prSet presAssocID="{09DF9759-8CC3-4B0C-B26F-141C5D4C0B4B}" presName="tile1" presStyleLbl="node1" presStyleIdx="0" presStyleCnt="4"/>
      <dgm:spPr/>
      <dgm:t>
        <a:bodyPr/>
        <a:lstStyle/>
        <a:p>
          <a:endParaRPr lang="ru-RU"/>
        </a:p>
      </dgm:t>
    </dgm:pt>
    <dgm:pt modelId="{773B8CDA-4B6A-4FE2-93DD-F09F70FA9D00}" type="pres">
      <dgm:prSet presAssocID="{09DF9759-8CC3-4B0C-B26F-141C5D4C0B4B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06CB0A-D873-4B40-BBA1-5BC82201CBB2}" type="pres">
      <dgm:prSet presAssocID="{09DF9759-8CC3-4B0C-B26F-141C5D4C0B4B}" presName="tile2" presStyleLbl="node1" presStyleIdx="1" presStyleCnt="4"/>
      <dgm:spPr/>
      <dgm:t>
        <a:bodyPr/>
        <a:lstStyle/>
        <a:p>
          <a:endParaRPr lang="ru-RU"/>
        </a:p>
      </dgm:t>
    </dgm:pt>
    <dgm:pt modelId="{E67AE767-F5B1-40DE-8430-EF79B4AC2F4F}" type="pres">
      <dgm:prSet presAssocID="{09DF9759-8CC3-4B0C-B26F-141C5D4C0B4B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3B0D65-BEBA-4769-84D5-7AF79D25E361}" type="pres">
      <dgm:prSet presAssocID="{09DF9759-8CC3-4B0C-B26F-141C5D4C0B4B}" presName="tile3" presStyleLbl="node1" presStyleIdx="2" presStyleCnt="4"/>
      <dgm:spPr/>
      <dgm:t>
        <a:bodyPr/>
        <a:lstStyle/>
        <a:p>
          <a:endParaRPr lang="ru-RU"/>
        </a:p>
      </dgm:t>
    </dgm:pt>
    <dgm:pt modelId="{F6DFE137-0B76-4BC5-912F-890FB6A2B313}" type="pres">
      <dgm:prSet presAssocID="{09DF9759-8CC3-4B0C-B26F-141C5D4C0B4B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A68D88-5EA2-4B57-8EE6-AA3E04CB51E1}" type="pres">
      <dgm:prSet presAssocID="{09DF9759-8CC3-4B0C-B26F-141C5D4C0B4B}" presName="tile4" presStyleLbl="node1" presStyleIdx="3" presStyleCnt="4"/>
      <dgm:spPr/>
      <dgm:t>
        <a:bodyPr/>
        <a:lstStyle/>
        <a:p>
          <a:endParaRPr lang="ru-RU"/>
        </a:p>
      </dgm:t>
    </dgm:pt>
    <dgm:pt modelId="{432F5D62-9424-43FF-BAAA-63FB330F1391}" type="pres">
      <dgm:prSet presAssocID="{09DF9759-8CC3-4B0C-B26F-141C5D4C0B4B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AA1627-841F-4B50-98CF-F254199D8761}" type="pres">
      <dgm:prSet presAssocID="{09DF9759-8CC3-4B0C-B26F-141C5D4C0B4B}" presName="centerTile" presStyleLbl="fgShp" presStyleIdx="0" presStyleCnt="1" custFlipVert="1" custScaleY="19048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8E88EE23-7D61-4876-A1BB-4E8F23DBAAA1}" type="presOf" srcId="{D91843E0-E22D-4763-8B05-81FAF5EF68F3}" destId="{773B8CDA-4B6A-4FE2-93DD-F09F70FA9D00}" srcOrd="1" destOrd="0" presId="urn:microsoft.com/office/officeart/2005/8/layout/matrix1"/>
    <dgm:cxn modelId="{A3C015A8-B2C7-4A3E-BDC6-DF8B0666CF59}" type="presOf" srcId="{1928C16B-A162-48B3-9D12-E2B619E0B764}" destId="{383B0D65-BEBA-4769-84D5-7AF79D25E361}" srcOrd="0" destOrd="0" presId="urn:microsoft.com/office/officeart/2005/8/layout/matrix1"/>
    <dgm:cxn modelId="{9616BA43-630C-4B4D-B94B-E3B2318A39DE}" type="presOf" srcId="{09DF9759-8CC3-4B0C-B26F-141C5D4C0B4B}" destId="{6A75A79E-E449-4160-9044-986EB21360DC}" srcOrd="0" destOrd="0" presId="urn:microsoft.com/office/officeart/2005/8/layout/matrix1"/>
    <dgm:cxn modelId="{23CD85D4-DA53-4FB8-946E-DF6D03B94AAB}" type="presOf" srcId="{998BA932-48EC-484B-ABCE-64FA1F647936}" destId="{E67AE767-F5B1-40DE-8430-EF79B4AC2F4F}" srcOrd="1" destOrd="0" presId="urn:microsoft.com/office/officeart/2005/8/layout/matrix1"/>
    <dgm:cxn modelId="{BB14955C-A0CD-40AE-9332-61CFDB9DA803}" type="presOf" srcId="{686F57EA-3ACA-478B-BA3A-A5067CC15AA8}" destId="{14A68D88-5EA2-4B57-8EE6-AA3E04CB51E1}" srcOrd="0" destOrd="0" presId="urn:microsoft.com/office/officeart/2005/8/layout/matrix1"/>
    <dgm:cxn modelId="{D9CB1470-AF1F-4CEB-89B0-3C7EF444570A}" type="presOf" srcId="{22677CF7-19D8-4408-BCC9-BA4DF8E54F03}" destId="{81AA1627-841F-4B50-98CF-F254199D8761}" srcOrd="0" destOrd="0" presId="urn:microsoft.com/office/officeart/2005/8/layout/matrix1"/>
    <dgm:cxn modelId="{277B9A6C-E52F-494D-973D-F82C086B43ED}" type="presOf" srcId="{998BA932-48EC-484B-ABCE-64FA1F647936}" destId="{6306CB0A-D873-4B40-BBA1-5BC82201CBB2}" srcOrd="0" destOrd="0" presId="urn:microsoft.com/office/officeart/2005/8/layout/matrix1"/>
    <dgm:cxn modelId="{1E9C9A48-FF43-403C-A6E9-79C849A69C7F}" srcId="{22677CF7-19D8-4408-BCC9-BA4DF8E54F03}" destId="{D91843E0-E22D-4763-8B05-81FAF5EF68F3}" srcOrd="0" destOrd="0" parTransId="{8E03F19E-3DFB-453C-BE2F-1739172B2DD0}" sibTransId="{2724BBE6-F0E1-412C-884F-027CE4BC468E}"/>
    <dgm:cxn modelId="{FF1C4D7D-6FC7-4D84-AD3E-BB67D6100C09}" srcId="{22677CF7-19D8-4408-BCC9-BA4DF8E54F03}" destId="{998BA932-48EC-484B-ABCE-64FA1F647936}" srcOrd="1" destOrd="0" parTransId="{BB5C9FA4-3F7E-4FA8-8CBC-8647DD06CD91}" sibTransId="{F0C4D48C-C957-4CA9-804B-E0ABD803D364}"/>
    <dgm:cxn modelId="{E93B78BB-2E58-4627-9197-AABF8AB89D2E}" srcId="{22677CF7-19D8-4408-BCC9-BA4DF8E54F03}" destId="{686F57EA-3ACA-478B-BA3A-A5067CC15AA8}" srcOrd="3" destOrd="0" parTransId="{563F951F-F086-492D-BED1-6D408C758B2F}" sibTransId="{5BE02167-0A9A-4428-B943-431C1F45F467}"/>
    <dgm:cxn modelId="{783CEB09-70D6-404C-876E-765EB9D7771B}" type="presOf" srcId="{D91843E0-E22D-4763-8B05-81FAF5EF68F3}" destId="{73F57A20-86B7-48F9-B863-518ABF512741}" srcOrd="0" destOrd="0" presId="urn:microsoft.com/office/officeart/2005/8/layout/matrix1"/>
    <dgm:cxn modelId="{64C4D0F2-7CEA-4CC3-8835-3DF5088FBDE8}" type="presOf" srcId="{686F57EA-3ACA-478B-BA3A-A5067CC15AA8}" destId="{432F5D62-9424-43FF-BAAA-63FB330F1391}" srcOrd="1" destOrd="0" presId="urn:microsoft.com/office/officeart/2005/8/layout/matrix1"/>
    <dgm:cxn modelId="{A52C9197-5F33-4DE3-A29B-0379504DA257}" srcId="{09DF9759-8CC3-4B0C-B26F-141C5D4C0B4B}" destId="{22677CF7-19D8-4408-BCC9-BA4DF8E54F03}" srcOrd="0" destOrd="0" parTransId="{9B4C5170-2732-477F-AC3E-E5EEDBCE70D4}" sibTransId="{CBCD16FA-6B8E-444E-972F-10430A9F1BBE}"/>
    <dgm:cxn modelId="{CE55269B-F2D6-42FE-B996-DD88DC747530}" type="presOf" srcId="{1928C16B-A162-48B3-9D12-E2B619E0B764}" destId="{F6DFE137-0B76-4BC5-912F-890FB6A2B313}" srcOrd="1" destOrd="0" presId="urn:microsoft.com/office/officeart/2005/8/layout/matrix1"/>
    <dgm:cxn modelId="{778A7229-BE0D-44DD-AB32-DA632E7BCEB4}" srcId="{22677CF7-19D8-4408-BCC9-BA4DF8E54F03}" destId="{1928C16B-A162-48B3-9D12-E2B619E0B764}" srcOrd="2" destOrd="0" parTransId="{DE1B984C-8DC6-4C29-8DCB-250A0245DB04}" sibTransId="{4EF8F105-C075-4BAA-9A3A-953775656608}"/>
    <dgm:cxn modelId="{D8881ED5-FDB4-4792-B807-DF730DCCCD05}" type="presParOf" srcId="{6A75A79E-E449-4160-9044-986EB21360DC}" destId="{1B704870-17FE-45DB-A6E0-31381B7CA88F}" srcOrd="0" destOrd="0" presId="urn:microsoft.com/office/officeart/2005/8/layout/matrix1"/>
    <dgm:cxn modelId="{D5591D21-95B4-4726-95C3-94CBE1893BE3}" type="presParOf" srcId="{1B704870-17FE-45DB-A6E0-31381B7CA88F}" destId="{73F57A20-86B7-48F9-B863-518ABF512741}" srcOrd="0" destOrd="0" presId="urn:microsoft.com/office/officeart/2005/8/layout/matrix1"/>
    <dgm:cxn modelId="{F52B1359-10C3-4645-B58A-125C87C95C30}" type="presParOf" srcId="{1B704870-17FE-45DB-A6E0-31381B7CA88F}" destId="{773B8CDA-4B6A-4FE2-93DD-F09F70FA9D00}" srcOrd="1" destOrd="0" presId="urn:microsoft.com/office/officeart/2005/8/layout/matrix1"/>
    <dgm:cxn modelId="{8B062FF3-B798-4084-92B1-9A5F48D82603}" type="presParOf" srcId="{1B704870-17FE-45DB-A6E0-31381B7CA88F}" destId="{6306CB0A-D873-4B40-BBA1-5BC82201CBB2}" srcOrd="2" destOrd="0" presId="urn:microsoft.com/office/officeart/2005/8/layout/matrix1"/>
    <dgm:cxn modelId="{8773B5C0-FD24-4911-B456-F141F768E7F0}" type="presParOf" srcId="{1B704870-17FE-45DB-A6E0-31381B7CA88F}" destId="{E67AE767-F5B1-40DE-8430-EF79B4AC2F4F}" srcOrd="3" destOrd="0" presId="urn:microsoft.com/office/officeart/2005/8/layout/matrix1"/>
    <dgm:cxn modelId="{BF9B8E28-5D4B-47D5-A3EA-5702434790FA}" type="presParOf" srcId="{1B704870-17FE-45DB-A6E0-31381B7CA88F}" destId="{383B0D65-BEBA-4769-84D5-7AF79D25E361}" srcOrd="4" destOrd="0" presId="urn:microsoft.com/office/officeart/2005/8/layout/matrix1"/>
    <dgm:cxn modelId="{6D266719-E69C-47CF-8665-6786A3CFCD38}" type="presParOf" srcId="{1B704870-17FE-45DB-A6E0-31381B7CA88F}" destId="{F6DFE137-0B76-4BC5-912F-890FB6A2B313}" srcOrd="5" destOrd="0" presId="urn:microsoft.com/office/officeart/2005/8/layout/matrix1"/>
    <dgm:cxn modelId="{C26D2209-CB43-4260-AAF2-BAFB827A0F13}" type="presParOf" srcId="{1B704870-17FE-45DB-A6E0-31381B7CA88F}" destId="{14A68D88-5EA2-4B57-8EE6-AA3E04CB51E1}" srcOrd="6" destOrd="0" presId="urn:microsoft.com/office/officeart/2005/8/layout/matrix1"/>
    <dgm:cxn modelId="{5933C6EF-4694-412A-904F-18F83BB7F43D}" type="presParOf" srcId="{1B704870-17FE-45DB-A6E0-31381B7CA88F}" destId="{432F5D62-9424-43FF-BAAA-63FB330F1391}" srcOrd="7" destOrd="0" presId="urn:microsoft.com/office/officeart/2005/8/layout/matrix1"/>
    <dgm:cxn modelId="{0450249D-618D-4FF2-ABEE-C2F772D8BAF8}" type="presParOf" srcId="{6A75A79E-E449-4160-9044-986EB21360DC}" destId="{81AA1627-841F-4B50-98CF-F254199D8761}" srcOrd="1" destOrd="0" presId="urn:microsoft.com/office/officeart/2005/8/layout/matrix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24065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59858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7307117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81320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0078047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672136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234153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04268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20683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26753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48021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61719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72455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90121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24327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34598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59608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2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3556648"/>
            <a:ext cx="5357818" cy="3301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500174"/>
            <a:ext cx="7706817" cy="317944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«Школа как ресурсная площадка   «Обучение технологии детей с интеллектуальными нарушениями в  условиях инклюзивного образования» </a:t>
            </a:r>
            <a:r>
              <a:rPr lang="ru-RU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</a:br>
            <a:endParaRPr lang="ru-RU" dirty="0">
              <a:solidFill>
                <a:srgbClr val="008A3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20" y="214290"/>
            <a:ext cx="7058745" cy="13882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00359E"/>
                </a:solidFill>
                <a:latin typeface="Arial" pitchFamily="34" charset="0"/>
                <a:cs typeface="Arial" pitchFamily="34" charset="0"/>
              </a:rPr>
              <a:t> МБОУ «Специальная (коррекционная) общеобразовательная школа-интернат</a:t>
            </a:r>
            <a:endParaRPr lang="ru-RU" sz="2400" b="1" dirty="0">
              <a:solidFill>
                <a:srgbClr val="00359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728" y="5715016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00359E"/>
                </a:solidFill>
                <a:latin typeface="Arial" pitchFamily="34" charset="0"/>
                <a:cs typeface="Arial" pitchFamily="34" charset="0"/>
              </a:rPr>
              <a:t>г. Оса  </a:t>
            </a:r>
          </a:p>
          <a:p>
            <a:r>
              <a:rPr lang="ru-RU" sz="1200" b="1" dirty="0" smtClean="0">
                <a:solidFill>
                  <a:srgbClr val="00359E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2000" b="1" dirty="0" smtClean="0">
                <a:solidFill>
                  <a:srgbClr val="00359E"/>
                </a:solidFill>
                <a:latin typeface="Arial" pitchFamily="34" charset="0"/>
                <a:cs typeface="Arial" pitchFamily="34" charset="0"/>
              </a:rPr>
              <a:t> 2022г.</a:t>
            </a:r>
            <a:endParaRPr lang="ru-RU" sz="2000" b="1" dirty="0">
              <a:solidFill>
                <a:srgbClr val="00359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3783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48681" cy="71438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ru-RU" sz="3400" b="1" dirty="0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Сельскохозяйственный труд </a:t>
            </a:r>
            <a:endParaRPr lang="ru-RU" sz="3400" b="1" dirty="0">
              <a:solidFill>
                <a:srgbClr val="C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5286444" y="1643050"/>
            <a:ext cx="5000660" cy="4700595"/>
          </a:xfrm>
        </p:spPr>
        <p:txBody>
          <a:bodyPr/>
          <a:lstStyle/>
          <a:p>
            <a:r>
              <a:rPr lang="ru-RU" dirty="0" smtClean="0"/>
              <a:t>Летняя трудовая практика</a:t>
            </a:r>
          </a:p>
          <a:p>
            <a:r>
              <a:rPr lang="ru-RU" dirty="0" smtClean="0"/>
              <a:t>Учебно-опытная площадка</a:t>
            </a:r>
          </a:p>
          <a:p>
            <a:r>
              <a:rPr lang="ru-RU" dirty="0" smtClean="0"/>
              <a:t>Трудоустройство подростков</a:t>
            </a:r>
          </a:p>
          <a:p>
            <a:r>
              <a:rPr lang="ru-RU" dirty="0" smtClean="0"/>
              <a:t>Участие обучающихся в Краевых и районных акциях </a:t>
            </a:r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785786" y="1142984"/>
          <a:ext cx="7786742" cy="1500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D:\Desktop\HTd3fOli_qw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428596" y="3000372"/>
            <a:ext cx="3857652" cy="35719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6" descr="D:\Desktop\TtReV-kvBxM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29189" y="2928934"/>
            <a:ext cx="3714777" cy="36433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-5572196" y="3429000"/>
            <a:ext cx="530542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42310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428604"/>
            <a:ext cx="5676913" cy="13208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Федеральный закон </a:t>
            </a:r>
            <a:r>
              <a:rPr lang="ru-RU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– 273 «Об образовании в РФ»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158" y="1928802"/>
            <a:ext cx="3748087" cy="425543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00359E"/>
                </a:solidFill>
                <a:latin typeface="Arial" pitchFamily="34" charset="0"/>
                <a:cs typeface="Arial" pitchFamily="34" charset="0"/>
              </a:rPr>
              <a:t>      Это </a:t>
            </a:r>
            <a:r>
              <a:rPr lang="ru-RU" sz="2400" b="1" dirty="0">
                <a:solidFill>
                  <a:srgbClr val="00359E"/>
                </a:solidFill>
                <a:latin typeface="Arial" pitchFamily="34" charset="0"/>
                <a:cs typeface="Arial" pitchFamily="34" charset="0"/>
              </a:rPr>
              <a:t>«…обеспечение равного доступа к образованию для всех обучающихся с учетом разнообразия особых образовательных потребностей и индивидуальных возможностей»</a:t>
            </a:r>
          </a:p>
        </p:txBody>
      </p:sp>
      <p:sp>
        <p:nvSpPr>
          <p:cNvPr id="7170" name="AutoShape 2" descr="Конституция Российской Федерации в новейшей действующей редакции 2021 года  – скачать pdf на ЛитРе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714488"/>
            <a:ext cx="3214710" cy="4927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кругленный прямоугольник 5"/>
          <p:cNvSpPr/>
          <p:nvPr/>
        </p:nvSpPr>
        <p:spPr>
          <a:xfrm>
            <a:off x="500034" y="357166"/>
            <a:ext cx="6286544" cy="1285884"/>
          </a:xfrm>
          <a:prstGeom prst="roundRect">
            <a:avLst/>
          </a:prstGeom>
          <a:noFill/>
          <a:ln>
            <a:solidFill>
              <a:srgbClr val="008A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0117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32656"/>
            <a:ext cx="8715436" cy="64807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Этапы и задачи </a:t>
            </a:r>
            <a:r>
              <a:rPr lang="ru-RU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профориентационной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работы </a:t>
            </a:r>
            <a:b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214282" y="1071546"/>
          <a:ext cx="8715436" cy="5572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6572328" y="2428868"/>
            <a:ext cx="6257925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98334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501122" cy="73116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Психологическое 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сопровождение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5720" y="1071546"/>
            <a:ext cx="8001056" cy="178595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Можем поделится  объемом  работы, который помогает  обучающемуся всесторонне увидеть особенности собственной личности. Оценить  склонности, тяготение, стремление к какому либо роду занятий. Более адекватно оценить свои возможности. При этом одной из главных задач работы в данном направлении,  является возможность повышения незрелых и малоустойчивых профессиональных интересов, профессиональной направленности.</a:t>
            </a:r>
          </a:p>
          <a:p>
            <a:pPr algn="ctr"/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5720" y="3000372"/>
            <a:ext cx="8001056" cy="207170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Имеется диагностика профориентации, которая  носит комплексный характер. На первом этапе  проводится индивидуальное электронное (компьютерное)  анкетирование «Профессиональное ориентирование».  Все анкеты адаптированы к данной категории детей, в них  учитывается уровень их восприятия. Представленные вопросы предполагают  один выбор из предложенных двух вариантов ответов.  После обработки результатов проводится индивидуальная консультация с каждым ребенком. </a:t>
            </a:r>
          </a:p>
          <a:p>
            <a:pPr algn="ctr"/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5720" y="5214950"/>
            <a:ext cx="8001056" cy="142876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Второй этап диагностики предполагает анкетирование «Личностные особенности». По результатам проводится беседа, в процессе которой УО ребенок с помощью педагога – психолога должен сопоставить вариант выбранной им профессии в соответствие со своими способностями и возможностями.</a:t>
            </a:r>
            <a:endParaRPr lang="ru-RU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542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072494" cy="71438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Проект «Мое дело»</a:t>
            </a:r>
            <a:endParaRPr lang="ru-RU" sz="4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3214742" y="2373429"/>
            <a:ext cx="7346777" cy="4484571"/>
          </a:xfrm>
          <a:noFill/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    </a:t>
            </a:r>
          </a:p>
          <a:p>
            <a:endParaRPr lang="ru-RU" dirty="0" smtClean="0"/>
          </a:p>
          <a:p>
            <a:endParaRPr lang="ru-RU" dirty="0" smtClean="0"/>
          </a:p>
        </p:txBody>
      </p:sp>
      <p:graphicFrame>
        <p:nvGraphicFramePr>
          <p:cNvPr id="7" name="Схема 6"/>
          <p:cNvGraphicFramePr/>
          <p:nvPr/>
        </p:nvGraphicFramePr>
        <p:xfrm>
          <a:off x="500034" y="1785926"/>
          <a:ext cx="8143932" cy="4643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6715204" y="2428868"/>
            <a:ext cx="5876925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18405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143932" cy="74769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Швейное дело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2857552" y="2977227"/>
            <a:ext cx="6347714" cy="388077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3" descr="D:\i3eYBRsGiz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14422"/>
            <a:ext cx="5352459" cy="33575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" descr="D:\7ozftO3FVK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51984" y="2714620"/>
            <a:ext cx="3436437" cy="40084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16384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391557" cy="74769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Столярное дело</a:t>
            </a:r>
            <a:endParaRPr lang="ru-RU" sz="4000" b="1" dirty="0">
              <a:solidFill>
                <a:srgbClr val="C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" name="Picture 5" descr="D:\Desktop\xm8liT8mNM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429124" y="3960328"/>
            <a:ext cx="4552934" cy="26817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357158" y="1142984"/>
            <a:ext cx="8429684" cy="487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100" b="1" u="sng" dirty="0" smtClean="0">
                <a:solidFill>
                  <a:srgbClr val="00682F"/>
                </a:solidFill>
                <a:latin typeface="Arial" pitchFamily="34" charset="0"/>
                <a:cs typeface="Arial" pitchFamily="34" charset="0"/>
              </a:rPr>
              <a:t>Ключевые навыки по организации трудовой деятел</a:t>
            </a:r>
            <a:r>
              <a:rPr lang="ru-RU" sz="2100" b="1" u="sng" dirty="0" smtClean="0">
                <a:solidFill>
                  <a:srgbClr val="005426"/>
                </a:solidFill>
                <a:latin typeface="Arial" pitchFamily="34" charset="0"/>
                <a:cs typeface="Arial" pitchFamily="34" charset="0"/>
              </a:rPr>
              <a:t>ьности</a:t>
            </a:r>
          </a:p>
          <a:p>
            <a:pPr>
              <a:lnSpc>
                <a:spcPct val="150000"/>
              </a:lnSpc>
            </a:pPr>
            <a:endParaRPr lang="ru-RU" sz="7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умение использовать технологическую карту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ориентировка в задании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планирование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умение работать с измерительным инструментом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контроль и самоконтроль  при выполнении операций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анализ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качество выполненной работы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затраты времени и соблюдение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технологии при выполнении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работы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7488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142852"/>
            <a:ext cx="8715436" cy="64294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ru-RU" sz="1800" b="1" dirty="0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Мониторинг «Формирование навыков трудовой деятельности на уроках столярного дела в 7 классе за 2020-2021 учебный год»</a:t>
            </a:r>
            <a:endParaRPr lang="ru-RU" sz="1800" b="1" dirty="0">
              <a:solidFill>
                <a:srgbClr val="C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5508104" y="5147733"/>
            <a:ext cx="2736304" cy="81467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659549205"/>
              </p:ext>
            </p:extLst>
          </p:nvPr>
        </p:nvGraphicFramePr>
        <p:xfrm>
          <a:off x="785786" y="655060"/>
          <a:ext cx="6867646" cy="6202940"/>
        </p:xfrm>
        <a:graphic>
          <a:graphicData uri="http://schemas.openxmlformats.org/presentationml/2006/ole">
            <p:oleObj spid="_x0000_s1048" name="Document" r:id="rId3" imgW="6857205" imgH="9204737" progId="">
              <p:embed/>
            </p:oleObj>
          </a:graphicData>
        </a:graphic>
      </p:graphicFrame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4657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85728"/>
            <a:ext cx="8858311" cy="121444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ru-RU" sz="3400" b="1" dirty="0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Формирование навыков трудовой деятельности за 2020-2021 учебный год</a:t>
            </a:r>
            <a:endParaRPr lang="ru-RU" sz="3400" b="1" dirty="0">
              <a:solidFill>
                <a:srgbClr val="C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0" y="469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0" y="469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348" name="Object 12"/>
          <p:cNvGraphicFramePr>
            <a:graphicFrameLocks noChangeAspect="1"/>
          </p:cNvGraphicFramePr>
          <p:nvPr/>
        </p:nvGraphicFramePr>
        <p:xfrm>
          <a:off x="-337686" y="1571612"/>
          <a:ext cx="5789686" cy="4857784"/>
        </p:xfrm>
        <a:graphic>
          <a:graphicData uri="http://schemas.openxmlformats.org/presentationml/2006/ole">
            <p:oleObj spid="_x0000_s14459" name="Диаграмма" r:id="rId3" imgW="2781201" imgH="2333576" progId="MSGraph.Chart.8">
              <p:embed/>
            </p:oleObj>
          </a:graphicData>
        </a:graphic>
      </p:graphicFrame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0" y="469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53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54" name="Rectangle 18"/>
          <p:cNvSpPr>
            <a:spLocks noChangeArrowheads="1"/>
          </p:cNvSpPr>
          <p:nvPr/>
        </p:nvSpPr>
        <p:spPr bwMode="auto">
          <a:xfrm>
            <a:off x="0" y="469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462" name="Picture 12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2571744"/>
            <a:ext cx="2200281" cy="302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193</TotalTime>
  <Words>469</Words>
  <Application>Microsoft Office PowerPoint</Application>
  <PresentationFormat>Экран (4:3)</PresentationFormat>
  <Paragraphs>62</Paragraphs>
  <Slides>10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Аспект</vt:lpstr>
      <vt:lpstr>Document</vt:lpstr>
      <vt:lpstr>Диаграмма</vt:lpstr>
      <vt:lpstr>«Школа как ресурсная площадка   «Обучение технологии детей с интеллектуальными нарушениями в  условиях инклюзивного образования»    </vt:lpstr>
      <vt:lpstr>Федеральный закон – 273 «Об образовании в РФ» </vt:lpstr>
      <vt:lpstr>Этапы и задачи профориентационной работы  </vt:lpstr>
      <vt:lpstr>Психологическое сопровождение</vt:lpstr>
      <vt:lpstr>Проект «Мое дело»</vt:lpstr>
      <vt:lpstr>Швейное дело</vt:lpstr>
      <vt:lpstr>Столярное дело</vt:lpstr>
      <vt:lpstr>Мониторинг «Формирование навыков трудовой деятельности на уроках столярного дела в 7 классе за 2020-2021 учебный год»</vt:lpstr>
      <vt:lpstr>Формирование навыков трудовой деятельности за 2020-2021 учебный год</vt:lpstr>
      <vt:lpstr>Сельскохозяйственный труд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Мониторинг «Формирование навыков трудовой деятельности на уроках столярного дела в 7 классе за 2020-2021 учебный год».</dc:title>
  <dc:creator>Admin</dc:creator>
  <cp:lastModifiedBy>kirioglokat</cp:lastModifiedBy>
  <cp:revision>47</cp:revision>
  <dcterms:created xsi:type="dcterms:W3CDTF">2022-03-29T07:09:23Z</dcterms:created>
  <dcterms:modified xsi:type="dcterms:W3CDTF">2022-03-30T18:09:26Z</dcterms:modified>
</cp:coreProperties>
</file>