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8/24/2022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66DE0F-47E0-4E3C-B394-0455A083CF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600" dirty="0"/>
              <a:t>Психотехнология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EAE5F4-90FD-4504-A0F3-33B1402237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Обшаров</a:t>
            </a:r>
            <a:r>
              <a:rPr lang="ru-RU" dirty="0"/>
              <a:t> К.И., руководитель ПС МАОУ СОШ «</a:t>
            </a:r>
            <a:r>
              <a:rPr lang="ru-RU" dirty="0" err="1"/>
              <a:t>Мастерград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4085264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58327-0F61-4AD7-A22F-FCA1964B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Концепция диалога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BD3D79-D822-4FE8-92B4-90F1E0D23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Определение темы</a:t>
            </a:r>
          </a:p>
          <a:p>
            <a:r>
              <a:rPr lang="ru-RU" dirty="0"/>
              <a:t>Определение субъектного отношения к теме психолога.</a:t>
            </a:r>
          </a:p>
          <a:p>
            <a:r>
              <a:rPr lang="ru-RU" dirty="0"/>
              <a:t>Формирование послания</a:t>
            </a:r>
          </a:p>
          <a:p>
            <a:r>
              <a:rPr lang="ru-RU" dirty="0"/>
              <a:t>Диалог</a:t>
            </a:r>
          </a:p>
        </p:txBody>
      </p:sp>
    </p:spTree>
    <p:extLst>
      <p:ext uri="{BB962C8B-B14F-4D97-AF65-F5344CB8AC3E}">
        <p14:creationId xmlns:p14="http://schemas.microsoft.com/office/powerpoint/2010/main" val="3548809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379BEC-4664-4C5B-A8F6-125E11F2B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Организационное проектирование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7D5AAE-218A-4B8D-A7CA-277583379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Определение западающей групповой потребности</a:t>
            </a:r>
          </a:p>
          <a:p>
            <a:r>
              <a:rPr lang="ru-RU" dirty="0"/>
              <a:t>Способы удовлетворения потребности у отдельного человека</a:t>
            </a:r>
          </a:p>
          <a:p>
            <a:r>
              <a:rPr lang="ru-RU" dirty="0"/>
              <a:t>Удовлетворение этой же потребности в масштабах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276895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4EEC6-D50F-4141-BD72-94F76D4F2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E0A8A4-0E56-4368-B446-284DCF009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3200" dirty="0"/>
              <a:t>Как охватить качественной психологической работой максимальное количество клиентов ограниченными силами психологов?</a:t>
            </a:r>
          </a:p>
          <a:p>
            <a:r>
              <a:rPr lang="ru-RU" sz="3200" dirty="0"/>
              <a:t>Привлечение дополнительной рабочей силы</a:t>
            </a:r>
          </a:p>
          <a:p>
            <a:r>
              <a:rPr lang="ru-RU" sz="3200" dirty="0"/>
              <a:t>Применение психотехнологий.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162725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0E70F8-289E-43B8-8A87-9600AECB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FFB8D1-826C-4C7E-8191-BEDE760D0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sz="4400" dirty="0"/>
              <a:t>Чем психотехнология отличается от тренинга или программы развития?</a:t>
            </a:r>
          </a:p>
        </p:txBody>
      </p:sp>
    </p:spTree>
    <p:extLst>
      <p:ext uri="{BB962C8B-B14F-4D97-AF65-F5344CB8AC3E}">
        <p14:creationId xmlns:p14="http://schemas.microsoft.com/office/powerpoint/2010/main" val="1594176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172D-4473-4FF7-9B37-E4AFAF8DA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Признаки психотехнологии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88D605-778C-4F04-BE37-EA9563840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Работа с психологическим феноменом, а не объяснение его, не рассказ о…</a:t>
            </a:r>
          </a:p>
          <a:p>
            <a:r>
              <a:rPr lang="ru-RU" dirty="0"/>
              <a:t>В основе психотехнологии лежит концепт, </a:t>
            </a:r>
            <a:r>
              <a:rPr lang="ru-RU" dirty="0" err="1"/>
              <a:t>операциональное</a:t>
            </a:r>
            <a:r>
              <a:rPr lang="ru-RU" dirty="0"/>
              <a:t> определение, принцип.</a:t>
            </a:r>
          </a:p>
          <a:p>
            <a:r>
              <a:rPr lang="ru-RU" dirty="0"/>
              <a:t>Концепт задает логику действий, из этой логики рождается алгоритм.</a:t>
            </a:r>
          </a:p>
          <a:p>
            <a:r>
              <a:rPr lang="ru-RU" dirty="0"/>
              <a:t>1 задача=1 шаг алгоритма</a:t>
            </a:r>
          </a:p>
          <a:p>
            <a:r>
              <a:rPr lang="ru-RU" dirty="0"/>
              <a:t>Конечные и промежуточные результаты. Конечные результаты носят вероятностный характер, промежуточные – </a:t>
            </a:r>
            <a:r>
              <a:rPr lang="ru-RU" dirty="0" err="1"/>
              <a:t>гарантированны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501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2FA4BE-D26B-40F9-BE66-79BBC973C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ПРОмежуточные</a:t>
            </a:r>
            <a:r>
              <a:rPr lang="ru-RU" dirty="0"/>
              <a:t> результаты: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4F2E60-FC1F-43D2-98A3-BABE2BEBD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r>
              <a:rPr lang="ru-RU" dirty="0"/>
              <a:t>Облегчение</a:t>
            </a:r>
          </a:p>
          <a:p>
            <a:r>
              <a:rPr lang="ru-RU" dirty="0"/>
              <a:t>Осознание</a:t>
            </a:r>
          </a:p>
          <a:p>
            <a:r>
              <a:rPr lang="ru-RU" dirty="0"/>
              <a:t>Повышение энергии, веры в себя</a:t>
            </a:r>
          </a:p>
          <a:p>
            <a:r>
              <a:rPr lang="ru-RU" dirty="0"/>
              <a:t>План действий</a:t>
            </a:r>
          </a:p>
          <a:p>
            <a:r>
              <a:rPr lang="ru-RU" dirty="0"/>
              <a:t>Промежуточные результаты нужно ловить в рефлексии.</a:t>
            </a:r>
          </a:p>
        </p:txBody>
      </p:sp>
    </p:spTree>
    <p:extLst>
      <p:ext uri="{BB962C8B-B14F-4D97-AF65-F5344CB8AC3E}">
        <p14:creationId xmlns:p14="http://schemas.microsoft.com/office/powerpoint/2010/main" val="908042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252C8-BB93-4B75-97C7-E9F77910A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Перечень </a:t>
            </a:r>
            <a:r>
              <a:rPr lang="ru-RU" sz="2400" dirty="0" err="1"/>
              <a:t>ПСИХотехнологий</a:t>
            </a:r>
            <a:r>
              <a:rPr lang="ru-RU" sz="2400" dirty="0"/>
              <a:t> ПС МАОУ СОШ «</a:t>
            </a:r>
            <a:r>
              <a:rPr lang="ru-RU" sz="2400" dirty="0" err="1"/>
              <a:t>Мастерград</a:t>
            </a:r>
            <a:r>
              <a:rPr lang="ru-RU" sz="2400" dirty="0"/>
              <a:t>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33DBF3-ECE5-4CE0-A396-6356BFAD5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Консультирование при наличии Заказчика</a:t>
            </a:r>
          </a:p>
          <a:p>
            <a:r>
              <a:rPr lang="ru-RU" dirty="0"/>
              <a:t>Система нематериальной мотивации педагогов</a:t>
            </a:r>
          </a:p>
          <a:p>
            <a:r>
              <a:rPr lang="ru-RU" dirty="0"/>
              <a:t>Лестница управляемости</a:t>
            </a:r>
          </a:p>
          <a:p>
            <a:r>
              <a:rPr lang="ru-RU" dirty="0"/>
              <a:t>Личностные практики</a:t>
            </a:r>
          </a:p>
          <a:p>
            <a:r>
              <a:rPr lang="ru-RU" dirty="0"/>
              <a:t>Проекты совместной деятельности</a:t>
            </a:r>
          </a:p>
          <a:p>
            <a:r>
              <a:rPr lang="ru-RU" dirty="0"/>
              <a:t>Медиация между семьей т школой</a:t>
            </a:r>
          </a:p>
        </p:txBody>
      </p:sp>
    </p:spTree>
    <p:extLst>
      <p:ext uri="{BB962C8B-B14F-4D97-AF65-F5344CB8AC3E}">
        <p14:creationId xmlns:p14="http://schemas.microsoft.com/office/powerpoint/2010/main" val="3600352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EA199F-32CE-435E-B8AA-5AA12266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Пример:</a:t>
            </a:r>
            <a:br>
              <a:rPr lang="ru-RU" dirty="0"/>
            </a:br>
            <a:r>
              <a:rPr lang="ru-RU" dirty="0"/>
              <a:t>Лестница управляемости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DFAAF8-817F-42FF-9A2E-6E47DC124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Формирование внутренней дисциплины в классе позитивным способом.</a:t>
            </a:r>
          </a:p>
          <a:p>
            <a:r>
              <a:rPr lang="ru-RU" dirty="0"/>
              <a:t>Чем больше порядка в классе, тем больше появляется свободы.</a:t>
            </a:r>
          </a:p>
          <a:p>
            <a:r>
              <a:rPr lang="ru-RU" dirty="0"/>
              <a:t>Ступени: игры в классе, игры в школе, игры во дворе школы, игры в городе.</a:t>
            </a:r>
          </a:p>
          <a:p>
            <a:r>
              <a:rPr lang="ru-RU" dirty="0"/>
              <a:t>Договор о соблюдении правил.</a:t>
            </a:r>
          </a:p>
          <a:p>
            <a:r>
              <a:rPr lang="ru-RU" dirty="0"/>
              <a:t>Три занятия правила выдерживаются – следует переход на следующую ступень.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2905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4320FF-3BE2-4EB4-8E50-522C7AF4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Другие тезисы: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BF3CEA-6D76-4FB5-9B15-F5744361E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Часть психотехнологий могут реализовывать педагоги.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Психотехнология должна быть встроена в </a:t>
            </a:r>
            <a:r>
              <a:rPr lang="ru-RU" dirty="0" err="1"/>
              <a:t>хронотоп</a:t>
            </a:r>
            <a:r>
              <a:rPr lang="ru-RU" dirty="0"/>
              <a:t> школы.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ru-RU" dirty="0"/>
              <a:t>Составной частью психотехнологии должно являться приглашение.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ru-RU" dirty="0"/>
              <a:t>Психотехнология: алгоритм + коллеги, разделяющие ценности, которые зашиты в этот алгоритм.</a:t>
            </a:r>
          </a:p>
        </p:txBody>
      </p:sp>
    </p:spTree>
    <p:extLst>
      <p:ext uri="{BB962C8B-B14F-4D97-AF65-F5344CB8AC3E}">
        <p14:creationId xmlns:p14="http://schemas.microsoft.com/office/powerpoint/2010/main" val="83801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21BAA-4921-4419-8F9B-0627B77E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Методологические схемы для разработки психотехнологий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D224C5-1FE0-4A01-B55F-8DD545933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Методология объективации:</a:t>
            </a:r>
          </a:p>
          <a:p>
            <a:r>
              <a:rPr lang="ru-RU" dirty="0"/>
              <a:t>Результат</a:t>
            </a:r>
          </a:p>
          <a:p>
            <a:r>
              <a:rPr lang="ru-RU" dirty="0"/>
              <a:t>Конкретизация результата</a:t>
            </a:r>
          </a:p>
          <a:p>
            <a:r>
              <a:rPr lang="ru-RU" dirty="0"/>
              <a:t>Критерии достижения результата</a:t>
            </a:r>
          </a:p>
          <a:p>
            <a:r>
              <a:rPr lang="ru-RU" dirty="0"/>
              <a:t>Действия</a:t>
            </a:r>
          </a:p>
        </p:txBody>
      </p:sp>
    </p:spTree>
    <p:extLst>
      <p:ext uri="{BB962C8B-B14F-4D97-AF65-F5344CB8AC3E}">
        <p14:creationId xmlns:p14="http://schemas.microsoft.com/office/powerpoint/2010/main" val="2207347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66</TotalTime>
  <Words>298</Words>
  <Application>Microsoft Office PowerPoint</Application>
  <PresentationFormat>Широкоэкранный</PresentationFormat>
  <Paragraphs>64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Cambria</vt:lpstr>
      <vt:lpstr>Rockwell</vt:lpstr>
      <vt:lpstr>Rockwell Condensed</vt:lpstr>
      <vt:lpstr>Wingdings</vt:lpstr>
      <vt:lpstr>Дерево</vt:lpstr>
      <vt:lpstr>Психотехнология</vt:lpstr>
      <vt:lpstr>Задача</vt:lpstr>
      <vt:lpstr>Презентация PowerPoint</vt:lpstr>
      <vt:lpstr>Признаки психотехнологии</vt:lpstr>
      <vt:lpstr>ПРОмежуточные результаты:</vt:lpstr>
      <vt:lpstr>Перечень ПСИХотехнологий ПС МАОУ СОШ «Мастерград»</vt:lpstr>
      <vt:lpstr>Пример: Лестница управляемости</vt:lpstr>
      <vt:lpstr>Другие тезисы:</vt:lpstr>
      <vt:lpstr>Методологические схемы для разработки психотехнологий</vt:lpstr>
      <vt:lpstr>Концепция диалога</vt:lpstr>
      <vt:lpstr>Организационное проектирование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Психотехнология</dc:title>
  <dc:creator>Пользователь</dc:creator>
  <cp:lastModifiedBy>Пользователь</cp:lastModifiedBy>
  <cp:revision>1</cp:revision>
  <dcterms:created xsi:type="dcterms:W3CDTF">2022-08-24T01:48:38Z</dcterms:created>
  <dcterms:modified xsi:type="dcterms:W3CDTF">2022-08-24T02:54:54Z</dcterms:modified>
</cp:coreProperties>
</file>