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14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1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9E016143-E03C-4CFD-AFDC-14E5BDEA754C}" type="datetimeFigureOut">
              <a:rPr lang="en-US" dirty="0"/>
              <a:pPr/>
              <a:t>9/15/2016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3E54A-A8CA-48C1-9504-691B58049D29}" type="datetimeFigureOut">
              <a:rPr lang="en-US" dirty="0"/>
              <a:pPr/>
              <a:t>9/15/2016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C806-BBF7-471C-9527-881CE2266695}" type="datetimeFigureOut">
              <a:rPr lang="en-US" dirty="0"/>
              <a:pPr/>
              <a:t>9/15/2016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4063-DF36-4330-A365-08DA1FA5B7D6}" type="datetimeFigureOut">
              <a:rPr lang="en-US" dirty="0"/>
              <a:pPr/>
              <a:t>9/15/2016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7C6C-0F39-4D70-8E8D-FE5B9C95FA73}" type="datetimeFigureOut">
              <a:rPr lang="en-US" dirty="0"/>
              <a:pPr/>
              <a:t>9/15/2016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A4AC-08CC-42CE-BD01-C191750A04EC}" type="datetimeFigureOut">
              <a:rPr lang="en-US" dirty="0"/>
              <a:pPr/>
              <a:t>9/15/2016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7A723-92A7-435B-B681-F25B092FEFEB}" type="datetimeFigureOut">
              <a:rPr lang="en-US" dirty="0"/>
              <a:pPr/>
              <a:t>9/15/2016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0639-886C-4FCF-9EAB-ABB5DA3F3F4A}" type="datetimeFigureOut">
              <a:rPr lang="en-US" dirty="0"/>
              <a:pPr/>
              <a:t>9/15/2016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30651-31F4-45D2-98AE-A2108F41BC07}" type="datetimeFigureOut">
              <a:rPr lang="en-US" dirty="0"/>
              <a:pPr/>
              <a:t>9/15/2016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789A-C914-4DB1-8815-80B5EC7335C5}" type="datetimeFigureOut">
              <a:rPr lang="en-US" dirty="0"/>
              <a:pPr/>
              <a:t>9/15/2016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40AA-91A0-436F-8FDB-C0F939DCAE21}" type="datetimeFigureOut">
              <a:rPr lang="en-US" dirty="0"/>
              <a:pPr/>
              <a:t>9/15/2016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0E59FD0C-5451-4CA0-86AF-E70AE3279989}" type="datetimeFigureOut">
              <a:rPr lang="en-US" dirty="0"/>
              <a:pPr/>
              <a:t>9/15/2016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Алгоритм внедрения ФГОС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13.09.2016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32115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Для обсуждения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1. Создание координационного </a:t>
            </a:r>
            <a:r>
              <a:rPr lang="ru-RU" dirty="0" smtClean="0"/>
              <a:t>Совета</a:t>
            </a:r>
          </a:p>
          <a:p>
            <a:r>
              <a:rPr lang="ru-RU" dirty="0" smtClean="0"/>
              <a:t>2</a:t>
            </a:r>
            <a:r>
              <a:rPr lang="ru-RU" dirty="0" smtClean="0"/>
              <a:t>. Анализ условий введения ФГОС.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4</a:t>
            </a:r>
            <a:r>
              <a:rPr lang="ru-RU" dirty="0" smtClean="0">
                <a:solidFill>
                  <a:srgbClr val="FF0000"/>
                </a:solidFill>
              </a:rPr>
              <a:t>. Моделирование деятельности ОО для реализации ФГОС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r>
              <a:rPr lang="ru-RU" dirty="0" smtClean="0"/>
              <a:t>3. Планирование деятельности ОО для качественного перехода на ФГОС.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5. Апробация модели введения ФГОС.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6. Мониторинг деятельности ОО на предмет соответствия требованиям ФГОС.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7. Корректировка деятельности ОО по результатам мониторинга.</a:t>
            </a:r>
          </a:p>
          <a:p>
            <a:r>
              <a:rPr lang="ru-RU" dirty="0" smtClean="0"/>
              <a:t>8. Стабильное функционирование ОО в режиме ФГОС НО обучающихся с ОВЗ, с </a:t>
            </a:r>
            <a:r>
              <a:rPr lang="ru-RU" dirty="0" err="1" smtClean="0"/>
              <a:t>уо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83629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1. Создание координационного Совета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Позволяет определить состав и руководителей  Координационного совета по внедрению ФГОС ОВЗ; определить порядок работы Совета; провести текущую теоретическую подготовку по внедрению ФГОС ОВЗ членов Совета.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Положение (Цели, задачи, функции, состав, сроки)</a:t>
            </a:r>
          </a:p>
          <a:p>
            <a:r>
              <a:rPr lang="ru-RU" dirty="0" smtClean="0"/>
              <a:t>План</a:t>
            </a:r>
          </a:p>
          <a:p>
            <a:r>
              <a:rPr lang="ru-RU" dirty="0" smtClean="0"/>
              <a:t>Приказ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48000" y="269033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400" b="1" dirty="0" smtClean="0"/>
              <a:t>Анализ условий введения ФГОС</a:t>
            </a:r>
            <a:r>
              <a:rPr lang="ru-RU" sz="2400" b="1" dirty="0" smtClean="0"/>
              <a:t>.</a:t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en-US" sz="2400" b="1" dirty="0" smtClean="0"/>
              <a:t>I</a:t>
            </a:r>
            <a:r>
              <a:rPr lang="ru-RU" sz="2400" b="1" dirty="0" smtClean="0"/>
              <a:t>. «Оценка </a:t>
            </a:r>
            <a:r>
              <a:rPr lang="ru-RU" sz="2400" b="1" dirty="0" smtClean="0"/>
              <a:t>соответствия адаптированной образовательной программы требованиям ФГОС»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«Оценка соответствия адаптированной образовательной программы требованиям ФГОС»</a:t>
            </a:r>
          </a:p>
          <a:p>
            <a:r>
              <a:rPr lang="ru-RU" i="1" dirty="0" smtClean="0"/>
              <a:t>Оценка организационных аспектов реализации адаптированной </a:t>
            </a:r>
            <a:r>
              <a:rPr lang="ru-RU" i="1" dirty="0" smtClean="0"/>
              <a:t>образовательной </a:t>
            </a:r>
            <a:r>
              <a:rPr lang="ru-RU" i="1" dirty="0" smtClean="0"/>
              <a:t>программы. </a:t>
            </a:r>
            <a:endParaRPr lang="ru-RU" i="1" dirty="0" smtClean="0"/>
          </a:p>
          <a:p>
            <a:r>
              <a:rPr lang="ru-RU" i="1" dirty="0" smtClean="0"/>
              <a:t>Оценка методик и технологий реализации адаптированной образовательной программы. </a:t>
            </a:r>
            <a:endParaRPr lang="ru-RU" i="1" dirty="0" smtClean="0"/>
          </a:p>
          <a:p>
            <a:r>
              <a:rPr lang="ru-RU" i="1" dirty="0" smtClean="0"/>
              <a:t>Оценка методического обеспечения реализации адаптированной образовательной программы. </a:t>
            </a:r>
            <a:endParaRPr lang="ru-RU" dirty="0" smtClean="0"/>
          </a:p>
          <a:p>
            <a:r>
              <a:rPr lang="ru-RU" i="1" dirty="0" smtClean="0"/>
              <a:t>Оценка методического сопровождения реализации адаптированной образовательной программы.</a:t>
            </a:r>
            <a:endParaRPr lang="ru-RU" dirty="0" smtClean="0"/>
          </a:p>
          <a:p>
            <a:r>
              <a:rPr lang="ru-RU" i="1" dirty="0" smtClean="0"/>
              <a:t>Оценка системы специальной поддержки освоения основной образовательной программы детьми с ОВЗ.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II</a:t>
            </a:r>
            <a:r>
              <a:rPr lang="ru-RU" sz="2800" b="1" dirty="0" smtClean="0"/>
              <a:t>. Оценка </a:t>
            </a:r>
            <a:r>
              <a:rPr lang="ru-RU" sz="2800" b="1" dirty="0" smtClean="0"/>
              <a:t>условий реализации адаптированной образовательной программы для детей с ОВЗ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Оценка кадровых условий реализации адаптированной образовательной программы для детей с ОВЗ</a:t>
            </a:r>
            <a:endParaRPr lang="ru-RU" dirty="0" smtClean="0"/>
          </a:p>
          <a:p>
            <a:r>
              <a:rPr lang="ru-RU" i="1" dirty="0" smtClean="0"/>
              <a:t>Оценка материально-технических условий реализации адаптированных образовательных программ для детей с ОВЗ.</a:t>
            </a:r>
            <a:endParaRPr lang="ru-RU" dirty="0" smtClean="0"/>
          </a:p>
          <a:p>
            <a:r>
              <a:rPr lang="ru-RU" dirty="0" smtClean="0"/>
              <a:t>«</a:t>
            </a:r>
            <a:r>
              <a:rPr lang="ru-RU" i="1" dirty="0" smtClean="0"/>
              <a:t>Информационное обеспечение реализации адаптированных образовательных программ для детей с ОВЗ</a:t>
            </a:r>
            <a:r>
              <a:rPr lang="ru-RU" dirty="0" smtClean="0"/>
              <a:t>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Моделирование деятельности ОО для реализации ФГОС.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Создание проекта модели с последующей корректировкой (из анализа условий и определения проблемных точек)</a:t>
            </a:r>
          </a:p>
          <a:p>
            <a:r>
              <a:rPr lang="ru-RU" dirty="0" smtClean="0"/>
              <a:t>Обсуждение  проекта модели</a:t>
            </a:r>
          </a:p>
          <a:p>
            <a:r>
              <a:rPr lang="ru-RU" dirty="0" smtClean="0"/>
              <a:t>Утверждение модели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Планирование </a:t>
            </a:r>
            <a:r>
              <a:rPr lang="ru-RU" sz="2800" dirty="0" smtClean="0"/>
              <a:t>деятельности ОО для качественного перехода на ФГОС.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Дорожная карта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48000" y="2551837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i="1" dirty="0" smtClean="0"/>
              <a:t>создание сводной программы изменений и дополнений образовательной системы начальной школы, соответствующей ФГОС ОВЗ.</a:t>
            </a:r>
            <a:endParaRPr lang="ru-RU" dirty="0" smtClean="0"/>
          </a:p>
          <a:p>
            <a:r>
              <a:rPr lang="ru-RU" dirty="0" smtClean="0"/>
              <a:t> Что можно переделать???</a:t>
            </a:r>
          </a:p>
          <a:p>
            <a:r>
              <a:rPr lang="ru-RU" dirty="0" smtClean="0"/>
              <a:t> Как реорганизовать?</a:t>
            </a:r>
          </a:p>
          <a:p>
            <a:r>
              <a:rPr lang="ru-RU" dirty="0" smtClean="0"/>
              <a:t> Привлечение опыта ресурсных школ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Мониторинг деятельности ОО на предмет соответствия требованиям ФГОС.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 выполнению Плана (Дорожной карты)</a:t>
            </a:r>
          </a:p>
          <a:p>
            <a:r>
              <a:rPr lang="ru-RU" smtClean="0"/>
              <a:t>По результатам реализации АООП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TM03457515[[fn=Вид]]</Template>
  <TotalTime>63</TotalTime>
  <Words>321</Words>
  <Application>Microsoft Office PowerPoint</Application>
  <PresentationFormat>Произвольный</PresentationFormat>
  <Paragraphs>41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View</vt:lpstr>
      <vt:lpstr>Алгоритм внедрения ФГОС</vt:lpstr>
      <vt:lpstr>Для обсуждения</vt:lpstr>
      <vt:lpstr>1. Создание координационного Совета </vt:lpstr>
      <vt:lpstr>Анализ условий введения ФГОС.  I. «Оценка соответствия адаптированной образовательной программы требованиям ФГОС»</vt:lpstr>
      <vt:lpstr>II. Оценка условий реализации адаптированной образовательной программы для детей с ОВЗ</vt:lpstr>
      <vt:lpstr>Моделирование деятельности ОО для реализации ФГОС.</vt:lpstr>
      <vt:lpstr>Планирование деятельности ОО для качественного перехода на ФГОС.</vt:lpstr>
      <vt:lpstr>Мониторинг деятельности ОО на предмет соответствия требованиям ФГОС.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внедрения ФГОС</dc:title>
  <dc:creator>Елена Аюпова</dc:creator>
  <cp:lastModifiedBy>Admin</cp:lastModifiedBy>
  <cp:revision>8</cp:revision>
  <dcterms:created xsi:type="dcterms:W3CDTF">2016-09-12T05:16:37Z</dcterms:created>
  <dcterms:modified xsi:type="dcterms:W3CDTF">2016-09-15T08:14:07Z</dcterms:modified>
</cp:coreProperties>
</file>