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59" r:id="rId7"/>
    <p:sldId id="265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DBA3-1E8F-4A22-A450-8517CE783DBA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7698-DAF7-4627-99C1-700AE9D11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40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DBA3-1E8F-4A22-A450-8517CE783DBA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7698-DAF7-4627-99C1-700AE9D11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754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DBA3-1E8F-4A22-A450-8517CE783DBA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7698-DAF7-4627-99C1-700AE9D11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12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DBA3-1E8F-4A22-A450-8517CE783DBA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7698-DAF7-4627-99C1-700AE9D11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95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DBA3-1E8F-4A22-A450-8517CE783DBA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7698-DAF7-4627-99C1-700AE9D11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81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DBA3-1E8F-4A22-A450-8517CE783DBA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7698-DAF7-4627-99C1-700AE9D11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43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DBA3-1E8F-4A22-A450-8517CE783DBA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7698-DAF7-4627-99C1-700AE9D11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96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DBA3-1E8F-4A22-A450-8517CE783DBA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7698-DAF7-4627-99C1-700AE9D11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67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DBA3-1E8F-4A22-A450-8517CE783DBA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7698-DAF7-4627-99C1-700AE9D11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140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DBA3-1E8F-4A22-A450-8517CE783DBA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7698-DAF7-4627-99C1-700AE9D11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15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DBA3-1E8F-4A22-A450-8517CE783DBA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F7698-DAF7-4627-99C1-700AE9D11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468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3DBA3-1E8F-4A22-A450-8517CE783DBA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F7698-DAF7-4627-99C1-700AE9D11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6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423593" y="1556793"/>
            <a:ext cx="7559675" cy="3311525"/>
          </a:xfrm>
        </p:spPr>
        <p:txBody>
          <a:bodyPr>
            <a:normAutofit fontScale="90000"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дошкольное учреждение «Детский сад № 305»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«Интеллектуальное кафе»: тематические встречи с молодыми педагогами, работающими с детьми с ОВЗ»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Чудинова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Л.В.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Методист Федорова Ю.А.</a:t>
            </a:r>
          </a:p>
        </p:txBody>
      </p:sp>
    </p:spTree>
    <p:extLst>
      <p:ext uri="{BB962C8B-B14F-4D97-AF65-F5344CB8AC3E}">
        <p14:creationId xmlns:p14="http://schemas.microsoft.com/office/powerpoint/2010/main" val="549805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901"/>
          <a:stretch/>
        </p:blipFill>
        <p:spPr>
          <a:xfrm>
            <a:off x="2567608" y="2358762"/>
            <a:ext cx="6912000" cy="449124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503712" y="2494370"/>
            <a:ext cx="53714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Делимся опытом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2175" y="342159"/>
            <a:ext cx="3804084" cy="156966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режимных </a:t>
            </a:r>
          </a:p>
          <a:p>
            <a:pPr algn="ctr"/>
            <a:r>
              <a:rPr lang="ru-RU" sz="32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моментов</a:t>
            </a:r>
            <a:endParaRPr lang="ru-RU" sz="32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157719" y="342159"/>
            <a:ext cx="3804084" cy="156966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образовательной деятельности</a:t>
            </a:r>
            <a:endParaRPr lang="ru-RU" sz="32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1759607" flipV="1">
            <a:off x="4094087" y="2223385"/>
            <a:ext cx="1812210" cy="18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9840393" flipH="1" flipV="1">
            <a:off x="6424627" y="2223386"/>
            <a:ext cx="1812210" cy="18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691208" y="369480"/>
            <a:ext cx="2931561" cy="107721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endParaRPr lang="ru-RU" sz="3200" b="0" cap="none" spc="0" dirty="0" smtClean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РППС</a:t>
            </a:r>
            <a:endParaRPr lang="ru-RU" sz="32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16200000" flipH="1" flipV="1">
            <a:off x="5429608" y="2061652"/>
            <a:ext cx="1368000" cy="18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264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864" y="3434002"/>
            <a:ext cx="2844000" cy="2844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51384" y="623325"/>
            <a:ext cx="4680520" cy="241912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 воспитанников: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4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формируем </a:t>
            </a:r>
            <a:r>
              <a:rPr lang="ru-RU" sz="24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психологическую готовность к </a:t>
            </a:r>
            <a:r>
              <a:rPr lang="ru-RU" sz="24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взаимодействию;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4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снимаем психологические барьеры</a:t>
            </a:r>
            <a:endParaRPr lang="ru-RU" sz="36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252124" y="621043"/>
            <a:ext cx="4654074" cy="241912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</a:t>
            </a:r>
            <a:r>
              <a:rPr lang="ru-RU" sz="36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ДОО:</a:t>
            </a:r>
          </a:p>
          <a:p>
            <a:pPr marL="571500" indent="-5715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станавливаем тесный контакт;</a:t>
            </a:r>
          </a:p>
          <a:p>
            <a:pPr marL="571500" indent="-5715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4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формируем единый стиль работы с детьми с ОВЗ</a:t>
            </a:r>
            <a:endParaRPr lang="ru-RU" sz="24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 стрелкой 6"/>
          <p:cNvCxnSpPr>
            <a:endCxn id="3" idx="2"/>
          </p:cNvCxnSpPr>
          <p:nvPr/>
        </p:nvCxnSpPr>
        <p:spPr>
          <a:xfrm flipH="1" flipV="1">
            <a:off x="2891644" y="3042449"/>
            <a:ext cx="2628294" cy="202156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7094923" y="3063930"/>
            <a:ext cx="2353127" cy="20238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335360" y="2420888"/>
            <a:ext cx="357414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20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2332491">
            <a:off x="2269508" y="3949507"/>
            <a:ext cx="32800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</a:t>
            </a:r>
            <a:endParaRPr lang="ru-RU" sz="36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 rot="19091269" flipH="1">
            <a:off x="7167804" y="3949505"/>
            <a:ext cx="259295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</a:t>
            </a:r>
            <a:endParaRPr lang="ru-RU" sz="36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121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840" y="2132856"/>
            <a:ext cx="3168000" cy="3168000"/>
          </a:xfrm>
          <a:prstGeom prst="ellipse">
            <a:avLst/>
          </a:prstGeom>
          <a:ln w="57150">
            <a:solidFill>
              <a:schemeClr val="accent1"/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4037830" y="365579"/>
            <a:ext cx="3545363" cy="107721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Раскрытие индивидуальности</a:t>
            </a:r>
            <a:endParaRPr lang="ru-RU" sz="32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966273" y="4945524"/>
            <a:ext cx="3982646" cy="156966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чувства принятия коллегами</a:t>
            </a:r>
            <a:endParaRPr lang="ru-RU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1384" y="2147196"/>
            <a:ext cx="3545363" cy="156966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собственной значимости</a:t>
            </a:r>
            <a:endParaRPr lang="ru-RU" sz="32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82933" y="1988840"/>
            <a:ext cx="3545363" cy="156966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мотивации к самообразованию</a:t>
            </a:r>
            <a:endParaRPr lang="ru-RU" sz="32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75195" y="4945524"/>
            <a:ext cx="3545363" cy="156966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уверенности в своих силах</a:t>
            </a:r>
            <a:endParaRPr lang="ru-RU" sz="32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 rot="12063905" flipV="1">
            <a:off x="4069536" y="2879460"/>
            <a:ext cx="648000" cy="2969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16200000" flipV="1">
            <a:off x="5734205" y="1612975"/>
            <a:ext cx="648000" cy="2969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9536095" flipH="1" flipV="1">
            <a:off x="7729688" y="2879460"/>
            <a:ext cx="648000" cy="2969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8415163">
            <a:off x="4106036" y="4510287"/>
            <a:ext cx="756000" cy="2969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13184837" flipH="1">
            <a:off x="7601149" y="4528652"/>
            <a:ext cx="756000" cy="2969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767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847528" y="1052737"/>
            <a:ext cx="8507412" cy="1570037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работы: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профессионального и творческого роста молодых педагогов в работе   с детьми с ОВЗ.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://cdn.onlinewebfonts.com/svg/download_3788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797" y="3356992"/>
            <a:ext cx="3346874" cy="30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5309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9039" y="1"/>
            <a:ext cx="792191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«Интеллектуальное кафе»</a:t>
            </a:r>
          </a:p>
          <a:p>
            <a:pPr algn="ctr"/>
            <a:endParaRPr lang="ru-RU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ru-RU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неформальное общение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5591943" y="836712"/>
            <a:ext cx="936104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729" y="2538000"/>
            <a:ext cx="4982857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247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840" y="2064417"/>
            <a:ext cx="2664000" cy="2664000"/>
          </a:xfrm>
          <a:prstGeom prst="ellipse">
            <a:avLst/>
          </a:prstGeom>
          <a:ln w="57150">
            <a:solidFill>
              <a:schemeClr val="accent1"/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1809516" y="430361"/>
            <a:ext cx="2869632" cy="138499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Создаем условия </a:t>
            </a:r>
          </a:p>
          <a:p>
            <a:pPr algn="ctr"/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800" dirty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успешной</a:t>
            </a:r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163592" y="430360"/>
            <a:ext cx="3205557" cy="138499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Формируем </a:t>
            </a:r>
          </a:p>
          <a:p>
            <a:pPr algn="ctr"/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</a:t>
            </a:r>
          </a:p>
          <a:p>
            <a:pPr algn="ctr"/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93460" y="5118503"/>
            <a:ext cx="3006396" cy="138499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Удовлетворяем </a:t>
            </a:r>
          </a:p>
          <a:p>
            <a:pPr algn="ctr"/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</a:t>
            </a:r>
          </a:p>
          <a:p>
            <a:pPr algn="ctr"/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образовании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032102" y="5118503"/>
            <a:ext cx="3241208" cy="138499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Помогаем овладеть </a:t>
            </a:r>
          </a:p>
          <a:p>
            <a:pPr algn="ctr"/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современными </a:t>
            </a:r>
          </a:p>
          <a:p>
            <a:pPr algn="ctr"/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технологиями</a:t>
            </a:r>
          </a:p>
        </p:txBody>
      </p:sp>
      <p:sp>
        <p:nvSpPr>
          <p:cNvPr id="7" name="Стрелка вправо 6"/>
          <p:cNvSpPr/>
          <p:nvPr/>
        </p:nvSpPr>
        <p:spPr>
          <a:xfrm rot="19026500">
            <a:off x="4692330" y="4663162"/>
            <a:ext cx="720080" cy="390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2573500" flipH="1">
            <a:off x="6419548" y="4709821"/>
            <a:ext cx="720080" cy="390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2573500" flipV="1">
            <a:off x="4595407" y="1869376"/>
            <a:ext cx="720080" cy="390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9026500" flipH="1" flipV="1">
            <a:off x="6600056" y="1837714"/>
            <a:ext cx="720080" cy="390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488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cdn0.iconfinder.com/data/icons/coffee-25/436/coffee_60-5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815" y="3140969"/>
            <a:ext cx="3276000" cy="327600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55440" y="2877689"/>
            <a:ext cx="2656999" cy="95410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Третья</a:t>
            </a:r>
          </a:p>
          <a:p>
            <a:pPr algn="ctr"/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среда месяца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443191" y="2877688"/>
            <a:ext cx="2656999" cy="95410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Утвержденный</a:t>
            </a:r>
          </a:p>
          <a:p>
            <a:pPr algn="ctr"/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94695" y="620688"/>
            <a:ext cx="3866963" cy="138499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Молодые специалисты инклюзивных и коррекционных групп</a:t>
            </a:r>
          </a:p>
        </p:txBody>
      </p:sp>
      <p:sp>
        <p:nvSpPr>
          <p:cNvPr id="6" name="Стрелка вправо 5"/>
          <p:cNvSpPr/>
          <p:nvPr/>
        </p:nvSpPr>
        <p:spPr>
          <a:xfrm rot="5400000" flipV="1">
            <a:off x="5369824" y="2387575"/>
            <a:ext cx="1116706" cy="390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759607" flipV="1">
            <a:off x="3666721" y="3830660"/>
            <a:ext cx="860095" cy="390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19840393" flipH="1" flipV="1">
            <a:off x="7630125" y="3830660"/>
            <a:ext cx="860095" cy="390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019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35360" y="404665"/>
            <a:ext cx="1166529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Темы встреч в «Интеллектуальном кафе»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«Особенные дети»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«Документация по работе с детьми с ОВЗ»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«Организация образовательной деятельности с детьми с ОВЗ»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«Организация режимных процессов, формы и методы, используемые при их организации с детьми ОВЗ»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«Психологические игры в помощь воспитателю»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«Организация развивающей предметно-пространственной среды в группе»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«Взаимодействие с родителями с детьми с ОВЗ»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«Взаимодействие специалистов с воспитателями коррекционных (инклюзивных) групп ДОО»</a:t>
            </a:r>
          </a:p>
        </p:txBody>
      </p:sp>
    </p:spTree>
    <p:extLst>
      <p:ext uri="{BB962C8B-B14F-4D97-AF65-F5344CB8AC3E}">
        <p14:creationId xmlns:p14="http://schemas.microsoft.com/office/powerpoint/2010/main" val="1075509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12273" y="2829171"/>
            <a:ext cx="3785074" cy="76944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</a:t>
            </a:r>
            <a:endParaRPr lang="ru-RU" sz="44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408366" y="2601751"/>
            <a:ext cx="1217513" cy="5232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Беседа</a:t>
            </a:r>
            <a:endParaRPr lang="ru-RU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9760" y="2567561"/>
            <a:ext cx="1874103" cy="5232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</a:t>
            </a:r>
            <a:endParaRPr lang="ru-RU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0105" y="3867263"/>
            <a:ext cx="1453411" cy="5232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</a:t>
            </a:r>
            <a:endParaRPr lang="ru-RU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760296" y="1473272"/>
            <a:ext cx="2266967" cy="5232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</a:t>
            </a:r>
            <a:endParaRPr lang="ru-RU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07768" y="406495"/>
            <a:ext cx="3926909" cy="5232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Совместное обсуждение</a:t>
            </a:r>
            <a:endParaRPr lang="ru-RU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507822" y="4941168"/>
            <a:ext cx="2771913" cy="5232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Мозговой штурм</a:t>
            </a:r>
            <a:endParaRPr lang="ru-RU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29426" y="1377126"/>
            <a:ext cx="2208874" cy="5232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Деловая игра</a:t>
            </a:r>
            <a:endParaRPr lang="ru-RU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16425" y="6021288"/>
            <a:ext cx="3919663" cy="5232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видеороликов</a:t>
            </a:r>
            <a:endParaRPr lang="ru-RU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60415" y="4941168"/>
            <a:ext cx="2537041" cy="5232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  <a:endParaRPr lang="ru-RU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248547" y="3834540"/>
            <a:ext cx="1537152" cy="5232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</a:t>
            </a:r>
            <a:endParaRPr lang="ru-RU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 стрелкой 15"/>
          <p:cNvCxnSpPr>
            <a:stCxn id="9" idx="2"/>
            <a:endCxn id="2" idx="0"/>
          </p:cNvCxnSpPr>
          <p:nvPr/>
        </p:nvCxnSpPr>
        <p:spPr>
          <a:xfrm>
            <a:off x="2433863" y="1900346"/>
            <a:ext cx="3370947" cy="9288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7" idx="2"/>
            <a:endCxn id="2" idx="0"/>
          </p:cNvCxnSpPr>
          <p:nvPr/>
        </p:nvCxnSpPr>
        <p:spPr>
          <a:xfrm flipH="1">
            <a:off x="5804810" y="929715"/>
            <a:ext cx="166413" cy="18994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6" idx="2"/>
            <a:endCxn id="2" idx="0"/>
          </p:cNvCxnSpPr>
          <p:nvPr/>
        </p:nvCxnSpPr>
        <p:spPr>
          <a:xfrm flipH="1">
            <a:off x="5804810" y="1996492"/>
            <a:ext cx="4088970" cy="8326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4" idx="3"/>
            <a:endCxn id="2" idx="1"/>
          </p:cNvCxnSpPr>
          <p:nvPr/>
        </p:nvCxnSpPr>
        <p:spPr>
          <a:xfrm>
            <a:off x="2433863" y="2829171"/>
            <a:ext cx="1478410" cy="3847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3" idx="1"/>
          </p:cNvCxnSpPr>
          <p:nvPr/>
        </p:nvCxnSpPr>
        <p:spPr>
          <a:xfrm flipH="1">
            <a:off x="7697347" y="2863361"/>
            <a:ext cx="1711019" cy="3949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5" idx="3"/>
            <a:endCxn id="2" idx="2"/>
          </p:cNvCxnSpPr>
          <p:nvPr/>
        </p:nvCxnSpPr>
        <p:spPr>
          <a:xfrm flipV="1">
            <a:off x="2223516" y="3598612"/>
            <a:ext cx="3581294" cy="53026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2" idx="1"/>
            <a:endCxn id="2" idx="2"/>
          </p:cNvCxnSpPr>
          <p:nvPr/>
        </p:nvCxnSpPr>
        <p:spPr>
          <a:xfrm flipH="1" flipV="1">
            <a:off x="5804810" y="3598612"/>
            <a:ext cx="3443737" cy="4975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11" idx="0"/>
            <a:endCxn id="2" idx="2"/>
          </p:cNvCxnSpPr>
          <p:nvPr/>
        </p:nvCxnSpPr>
        <p:spPr>
          <a:xfrm flipV="1">
            <a:off x="2928936" y="3598612"/>
            <a:ext cx="2875874" cy="13425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8" idx="0"/>
            <a:endCxn id="2" idx="2"/>
          </p:cNvCxnSpPr>
          <p:nvPr/>
        </p:nvCxnSpPr>
        <p:spPr>
          <a:xfrm flipH="1" flipV="1">
            <a:off x="5804810" y="3598612"/>
            <a:ext cx="4088969" cy="13425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10" idx="0"/>
            <a:endCxn id="2" idx="2"/>
          </p:cNvCxnSpPr>
          <p:nvPr/>
        </p:nvCxnSpPr>
        <p:spPr>
          <a:xfrm flipH="1" flipV="1">
            <a:off x="5804810" y="3598612"/>
            <a:ext cx="371447" cy="24226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5764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1504" y="171486"/>
            <a:ext cx="965501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800" b="1" dirty="0" smtClean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еминар-практикум </a:t>
            </a:r>
            <a:r>
              <a:rPr lang="ru-RU" sz="2800" b="1" dirty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«Особенные дети</a:t>
            </a:r>
            <a:r>
              <a:rPr lang="ru-RU" sz="2800" b="1" dirty="0" smtClean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2800" b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 «Психологические игры в помощь воспитателю»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57" t="-781" r="-1057" b="23351"/>
          <a:stretch/>
        </p:blipFill>
        <p:spPr>
          <a:xfrm>
            <a:off x="4439816" y="1700808"/>
            <a:ext cx="3402571" cy="315213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63352" y="2132856"/>
            <a:ext cx="4007768" cy="1569660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представлений </a:t>
            </a:r>
            <a: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психологических особенностях детей с ОВЗ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011083" y="1988840"/>
            <a:ext cx="3981590" cy="1569660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психологической готовности </a:t>
            </a:r>
            <a:r>
              <a:rPr lang="ru-RU" sz="2400" dirty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взаимодействию с ребенком с ОВЗ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39816" y="5284993"/>
            <a:ext cx="3696072" cy="1200329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практическим приемам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взаимодействия с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детьми с ОВЗ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095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58" t="17452" r="11762" b="13250"/>
          <a:stretch/>
        </p:blipFill>
        <p:spPr>
          <a:xfrm>
            <a:off x="4223792" y="1596433"/>
            <a:ext cx="3636000" cy="3809149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1159492" y="3717032"/>
            <a:ext cx="2321028" cy="1298377"/>
          </a:xfrm>
          <a:prstGeom prst="ellipse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АОП</a:t>
            </a:r>
            <a:endParaRPr lang="ru-RU" sz="54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847528" y="1541248"/>
            <a:ext cx="3024316" cy="1298377"/>
          </a:xfrm>
          <a:prstGeom prst="ellipse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АООП</a:t>
            </a:r>
            <a:endParaRPr lang="ru-RU" sz="54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871844" y="158009"/>
            <a:ext cx="2531834" cy="1298377"/>
          </a:xfrm>
          <a:prstGeom prst="ellipse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ИОМ</a:t>
            </a:r>
            <a:endParaRPr lang="ru-RU" sz="54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133178" y="5343227"/>
            <a:ext cx="3817227" cy="1514773"/>
          </a:xfrm>
          <a:prstGeom prst="ellipse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</a:t>
            </a:r>
          </a:p>
          <a:p>
            <a:pPr algn="ctr"/>
            <a:r>
              <a:rPr lang="ru-RU" sz="32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endParaRPr lang="ru-RU" sz="32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9192344" y="3717032"/>
            <a:ext cx="2315440" cy="1298377"/>
          </a:xfrm>
          <a:prstGeom prst="ellipse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ППК</a:t>
            </a:r>
            <a:endParaRPr lang="ru-RU" sz="54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916021" y="1449155"/>
            <a:ext cx="3181023" cy="1298377"/>
          </a:xfrm>
          <a:prstGeom prst="ellipse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ПМПК</a:t>
            </a:r>
            <a:endParaRPr lang="ru-RU" sz="5400" b="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9283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</TotalTime>
  <Words>261</Words>
  <Application>Microsoft Office PowerPoint</Application>
  <PresentationFormat>Широкоэкранный</PresentationFormat>
  <Paragraphs>73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Муниципальное автономное дошкольное учреждение «Детский сад № 305»     «Интеллектуальное кафе»: тематические встречи с молодыми педагогами, работающими с детьми с ОВЗ»                                       Педагог-психолог Чудинова Л.В.                                                                            Методист Федорова Ю.А.</vt:lpstr>
      <vt:lpstr>Цель работы: обеспечение профессионального и творческого роста молодых педагогов в работе   с детьми с ОВЗ.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</dc:title>
  <dc:creator>Лариса</dc:creator>
  <cp:lastModifiedBy>Пользователь</cp:lastModifiedBy>
  <cp:revision>37</cp:revision>
  <dcterms:created xsi:type="dcterms:W3CDTF">2020-11-02T12:28:20Z</dcterms:created>
  <dcterms:modified xsi:type="dcterms:W3CDTF">2020-11-06T06:18:53Z</dcterms:modified>
</cp:coreProperties>
</file>