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67" r:id="rId5"/>
    <p:sldId id="270" r:id="rId6"/>
    <p:sldId id="271" r:id="rId7"/>
    <p:sldId id="273" r:id="rId8"/>
    <p:sldId id="272" r:id="rId9"/>
    <p:sldId id="257" r:id="rId10"/>
    <p:sldId id="264" r:id="rId11"/>
    <p:sldId id="274" r:id="rId12"/>
    <p:sldId id="261" r:id="rId13"/>
    <p:sldId id="260" r:id="rId14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07FDB-0CF8-41A5-89C4-E18ACCD09A8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2922-CDA5-48B5-9A78-A6A208F4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1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2922-CDA5-48B5-9A78-A6A208F470E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10.03.2022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10.03.2022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chool154perm" TargetMode="External"/><Relationship Id="rId7" Type="http://schemas.openxmlformats.org/officeDocument/2006/relationships/hyperlink" Target="mailto:Shkola154@obrazovanie.perm.ru" TargetMode="External"/><Relationship Id="rId2" Type="http://schemas.openxmlformats.org/officeDocument/2006/relationships/hyperlink" Target="http://www.shkola154.ru/kontakt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4310050" y="714356"/>
            <a:ext cx="65722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Ресурсные возможности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«Школа №154 для обучающихся с ОВЗ» г. Перми для успешной реализации образовательных траекторий обучающихся с ОВЗ</a:t>
            </a:r>
            <a:endParaRPr sz="36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4524364" y="4357694"/>
            <a:ext cx="64294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Жукова Марина Юрьевна, директор МБОУ "Школа №154 для обучающихся с ОВЗ" г. Перми</a:t>
            </a:r>
            <a:endParaRPr sz="2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5810248" y="5786454"/>
            <a:ext cx="47149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>
                <a:solidFill>
                  <a:schemeClr val="accent5">
                    <a:lumMod val="75000"/>
                  </a:schemeClr>
                </a:solidFill>
              </a:rPr>
              <a:t>Пермь, </a:t>
            </a:r>
            <a:r>
              <a:rPr sz="160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sz="16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августа</a:t>
            </a:r>
            <a:r>
              <a:rPr sz="16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1600">
                <a:solidFill>
                  <a:schemeClr val="accent5">
                    <a:lumMod val="75000"/>
                  </a:schemeClr>
                </a:solidFill>
              </a:rPr>
              <a:t>2022 года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08" y="857232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9164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партнерство и проектирование</a:t>
            </a:r>
            <a:endParaRPr b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95274" y="1285860"/>
            <a:ext cx="5000660" cy="492922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/>
            <a:lvl1pPr lvl="0"/>
          </a:lstStyle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Благотворительный фонд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"Социальная деревня "СВЕТЛАЯ"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для людей с ограниченными возможностями"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Участие 2020-2021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уч.году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в проекте по профориентации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«Профессия, которая восхищает…» 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2021-2022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уч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Году 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проекте по профилактике употребления ПАВ, ранних сексуальных связей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«ЗОЖ – заряди и обними жизнь»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9207" y="1465442"/>
            <a:ext cx="3214710" cy="232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34" y="1428736"/>
            <a:ext cx="3024686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7966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2" y="4000504"/>
            <a:ext cx="4279718" cy="19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35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воспитательное пространство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214422"/>
            <a:ext cx="7286676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 Проект года-2021 «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Экомастерские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для лиц с ОВЗ».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 Проект по созданию виртуального музея «Реликвии моей семьи».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 Проект по созданию школьного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медиацентра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«Улей» ( выпуск  школьной газеты «Большая перемена», запись и монтаж роликов, выступлений, выпуск полиграфической продукции со школьной символикой ).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 Фестиваль творчества детей с ОВЗ, посвященный культуре и традициям народов Пермского края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Время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проведения:с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1по 10 декабря 2022г.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6462" y="1000108"/>
            <a:ext cx="2385919" cy="144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7966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6462" y="2643182"/>
            <a:ext cx="1500198" cy="22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36" y="1785926"/>
            <a:ext cx="1714512" cy="173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kartinka_k_stat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884" y="5072074"/>
            <a:ext cx="2496118" cy="1218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09522" y="285728"/>
            <a:ext cx="11044278" cy="8710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КАЖДЫЙ НОВЫЙ СОЦИАЛЬНЫЙ ПРОЕКТ – ЭТО </a:t>
            </a:r>
            <a:r>
              <a:rPr sz="28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ОВЫЕ ВОЗМОЖНОСТИ  ДЛЯ ШКОЛЫ. ЭФФЕКТЫ СОТРУДНИЧЕСТВА.</a:t>
            </a:r>
            <a:endParaRPr sz="2800"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23836" y="1214423"/>
            <a:ext cx="10829964" cy="478634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/>
            <a:lvl1pPr lvl="0"/>
          </a:lstStyle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   Повышение качества образования. Успешная реализация программы развития и воспитания.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   Повышение социальной активности обучающихся.Успешная социализация обучающихся с ОВЗ в современном обществе, улучшение качества их жизни.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   Престиж школы. Повышение степени открытости школы.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   Развитие ресурсной базы школы.</a:t>
            </a:r>
          </a:p>
          <a:p>
            <a:pPr marL="514350" indent="-514350">
              <a:buAutoNum type="arabicPeriod" startAt="5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Совершенствование педагогической деятельности, непрерывное саморазвитие педагогов. </a:t>
            </a:r>
          </a:p>
          <a:p>
            <a:pPr marL="514350" indent="-514350">
              <a:buAutoNum type="arabicPeriod" startAt="5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Положительный опыт в реализации социально-значимых проектов и инициатив.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7966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167174" y="1428736"/>
            <a:ext cx="66734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b="1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167174" y="2214554"/>
            <a:ext cx="7429552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hlinkClick r:id="rId2"/>
              </a:rPr>
              <a:t>http://www.shkola154.ru/kontakty</a:t>
            </a:r>
            <a:endParaRPr lang="en-US" sz="2800" dirty="0" smtClean="0"/>
          </a:p>
          <a:p>
            <a:endParaRPr lang="en-US" sz="2800" dirty="0" smtClean="0"/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https://vk.com/school154perm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+7(342)2-154-014  (многоканальный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 </a:t>
            </a:r>
          </a:p>
          <a:p>
            <a:endParaRPr sz="2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24" y="2071678"/>
            <a:ext cx="1443036" cy="144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08" y="1500174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24" y="3571876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38612" y="4500570"/>
            <a:ext cx="53578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Электронная почта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 smtClean="0"/>
              <a:t> </a:t>
            </a:r>
            <a:r>
              <a:rPr lang="en-US" sz="2800" dirty="0" smtClean="0">
                <a:hlinkClick r:id="rId7"/>
              </a:rPr>
              <a:t>shkola154@permedu.online</a:t>
            </a:r>
            <a:endParaRPr lang="en-US" sz="2800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365125"/>
            <a:ext cx="11044278" cy="13255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Доступная среда школы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ремонт учебного корпуса на ул.Новосибирской, д. 3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66646" y="1714488"/>
            <a:ext cx="11715832" cy="492922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Входная группа, фойе, гардероб, лифт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коридор 1 этажа: поручни, двери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7966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20220512_180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0" y="2696761"/>
            <a:ext cx="4786346" cy="3589759"/>
          </a:xfrm>
          <a:prstGeom prst="rect">
            <a:avLst/>
          </a:prstGeom>
        </p:spPr>
      </p:pic>
      <p:pic>
        <p:nvPicPr>
          <p:cNvPr id="16" name="Рисунок 15" descr="20220512_1808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58" y="2643182"/>
            <a:ext cx="2786082" cy="3714776"/>
          </a:xfrm>
          <a:prstGeom prst="rect">
            <a:avLst/>
          </a:prstGeom>
        </p:spPr>
      </p:pic>
      <p:pic>
        <p:nvPicPr>
          <p:cNvPr id="17" name="Рисунок 16" descr="20220512_1759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578" y="214290"/>
            <a:ext cx="3536145" cy="471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365125"/>
            <a:ext cx="10544212" cy="13255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Доступная среда школы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ремонт учебного корпуса на  ул.Новосибирской, д. 3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Туалет для лиц НОДА, столовая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7966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20220512_180024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82" y="2500306"/>
            <a:ext cx="4857784" cy="3643339"/>
          </a:xfrm>
          <a:prstGeom prst="rect">
            <a:avLst/>
          </a:prstGeom>
        </p:spPr>
      </p:pic>
      <p:pic>
        <p:nvPicPr>
          <p:cNvPr id="6" name="Рисунок 5" descr="20220512_1824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46" y="2500282"/>
            <a:ext cx="485778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1402" cy="17065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Доступная среда школы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ремонт учебного корпуса на ул. Новосибирской, д. 3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66646" y="1785926"/>
            <a:ext cx="11287204" cy="4391037"/>
          </a:xfrm>
        </p:spPr>
        <p:txBody>
          <a:bodyPr/>
          <a:lstStyle/>
          <a:p>
            <a:r>
              <a:rPr lang="ru-RU" dirty="0" smtClean="0"/>
              <a:t>Специальные кабинеты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7966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20220217_14002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98" y="2928934"/>
            <a:ext cx="4095747" cy="3071810"/>
          </a:xfrm>
          <a:prstGeom prst="rect">
            <a:avLst/>
          </a:prstGeom>
        </p:spPr>
      </p:pic>
      <p:pic>
        <p:nvPicPr>
          <p:cNvPr id="8" name="Рисунок 7" descr="20220217_13434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0" y="1857340"/>
            <a:ext cx="3214710" cy="4286280"/>
          </a:xfrm>
          <a:prstGeom prst="rect">
            <a:avLst/>
          </a:prstGeom>
        </p:spPr>
      </p:pic>
      <p:pic>
        <p:nvPicPr>
          <p:cNvPr id="9" name="Рисунок 8" descr="20220217_14050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6264" y="1857364"/>
            <a:ext cx="3905245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1402" cy="17065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Краевая опорная площадка с 2021 года.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Консультационный пункт  с 2018 года.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8200" y="2071677"/>
            <a:ext cx="10515600" cy="41052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 вопросам обучения, воспитания, развития и социализации детей с ограниченными возможностями здоровья,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 психолого-педагогическому  сопровождению обучающихся с ОВЗ и реализации предметной области «Технология»,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 сопровождению обучающихся, реализующих адаптированные основные общеобразовательные программы в форме индивидуального обучения на дому.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Команда консультантов из 9 человек ежегодно консультирует  200-250 родителей( законных представителей), педагогов и администраций ОУ, специалистов по межведомственному сопровождению детей и семей.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0842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материалы, разработанные специалистами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28736"/>
            <a:ext cx="10515600" cy="5143536"/>
          </a:xfrm>
        </p:spPr>
        <p:txBody>
          <a:bodyPr>
            <a:normAutofit fontScale="77500" lnSpcReduction="20000"/>
          </a:bodyPr>
          <a:lstStyle/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Карта индивидуального развития обучающегося (для обучающихся с ЗПР) – 1-4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rtl="0" eaLnBrk="1" fontAlgn="auto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Карта индивидуального развития ребенка-инвалида.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Программа развития личностной сферы младших школьников с ЗПР средствами театральной деятельности.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Программа оценки личностных результатов обучающихся с ЗПР.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Программа по развитию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саморегуляции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младших школьников «Я-САМ»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Тестовая тетрадь для коррекционных занятий по развитию познавательных процессов у учащихся начальных классов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Мониторинг  формирования результативности коррекционно-логопедической работы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Программы внеурочной деятельности ( кружков, секций,  КСК,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творческих объединений)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Серия игр «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ЗаклАДКка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rtl="0" eaLnBrk="1" fontAlgn="t" latinLnBrk="0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Программы ЛДО.</a:t>
            </a:r>
          </a:p>
          <a:p>
            <a:pPr rtl="0" eaLnBrk="1" fontAlgn="t" latinLnBrk="0" hangingPunct="1"/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7966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7042" y="2000240"/>
            <a:ext cx="5786479" cy="71600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Ресурсная база  для реализации области «Технология»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Учитель\Desktop\Новая папка\IMG_7766.JPG">
            <a:extLst>
              <a:ext uri="{FF2B5EF4-FFF2-40B4-BE49-F238E27FC236}">
                <a16:creationId xmlns="" xmlns:a16="http://schemas.microsoft.com/office/drawing/2014/main" id="{382F426D-6551-47B4-B1F3-57408E8A83C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" y="1462358"/>
            <a:ext cx="2928958" cy="16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Учитель\Desktop\Новая папка\IMG_7749.JPG">
            <a:extLst>
              <a:ext uri="{FF2B5EF4-FFF2-40B4-BE49-F238E27FC236}">
                <a16:creationId xmlns="" xmlns:a16="http://schemas.microsoft.com/office/drawing/2014/main" id="{A9667408-DA3E-451D-B2FE-754F95C148A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0" y="2786058"/>
            <a:ext cx="2928957" cy="18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Учитель\Desktop\швейные\IMG_7774.JPG">
            <a:extLst>
              <a:ext uri="{FF2B5EF4-FFF2-40B4-BE49-F238E27FC236}">
                <a16:creationId xmlns="" xmlns:a16="http://schemas.microsoft.com/office/drawing/2014/main" id="{17A4FD51-AF25-4A6B-8424-57722D2619B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5000636"/>
            <a:ext cx="2895794" cy="16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Учитель\Desktop\швейные\IMG_7784.JPG">
            <a:extLst>
              <a:ext uri="{FF2B5EF4-FFF2-40B4-BE49-F238E27FC236}">
                <a16:creationId xmlns="" xmlns:a16="http://schemas.microsoft.com/office/drawing/2014/main" id="{96CD23BC-3CD6-4D9F-8195-85C2421C4BF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42" y="4825890"/>
            <a:ext cx="3143272" cy="18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sung\Desktop\модель сопровождения\технология\фото\икт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6" y="63316"/>
            <a:ext cx="2857519" cy="12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msung\Desktop\Семинар по технологии\Кабинет КП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72" y="1071546"/>
            <a:ext cx="2785980" cy="15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B5F293-0981-4CCD-97FF-B92CA8D2C7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4" y="142852"/>
            <a:ext cx="2934008" cy="1650380"/>
          </a:xfrm>
          <a:prstGeom prst="rect">
            <a:avLst/>
          </a:prstGeom>
        </p:spPr>
      </p:pic>
      <p:pic>
        <p:nvPicPr>
          <p:cNvPr id="10" name="Picture 3" descr="C:\Users\Учитель\Desktop\Новая папка\IMG_7769.JPG">
            <a:extLst>
              <a:ext uri="{FF2B5EF4-FFF2-40B4-BE49-F238E27FC236}">
                <a16:creationId xmlns="" xmlns:a16="http://schemas.microsoft.com/office/drawing/2014/main" id="{D7D3F5B5-9389-4EB3-AEA5-4B0EE8FC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" y="3214686"/>
            <a:ext cx="2829628" cy="15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Учитель\Desktop\цветоводство\учебно-опытническая зона1.jpg">
            <a:extLst>
              <a:ext uri="{FF2B5EF4-FFF2-40B4-BE49-F238E27FC236}">
                <a16:creationId xmlns="" xmlns:a16="http://schemas.microsoft.com/office/drawing/2014/main" id="{AFDD7A12-C89D-41F8-BDB7-6FF68C51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1" y="4812667"/>
            <a:ext cx="3357586" cy="18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Учитель\Desktop\цветоводство\учебзона1.jpg">
            <a:extLst>
              <a:ext uri="{FF2B5EF4-FFF2-40B4-BE49-F238E27FC236}">
                <a16:creationId xmlns="" xmlns:a16="http://schemas.microsoft.com/office/drawing/2014/main" id="{5B2844F0-4CE4-441F-AF54-B25A7A07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710" y="3071810"/>
            <a:ext cx="2738074" cy="15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Учитель\Desktop\цветоводство\живой уголок1.jpg">
            <a:extLst>
              <a:ext uri="{FF2B5EF4-FFF2-40B4-BE49-F238E27FC236}">
                <a16:creationId xmlns="" xmlns:a16="http://schemas.microsoft.com/office/drawing/2014/main" id="{641D2D09-D4D8-4317-9BE4-5346FC70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90" y="4786322"/>
            <a:ext cx="1871857" cy="18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age-19-08-22-08-03-2.hei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7042" y="142852"/>
            <a:ext cx="2643206" cy="175619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24628" y="2786058"/>
            <a:ext cx="2500330" cy="18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766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17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партнерство и проектирование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084" y="1214422"/>
            <a:ext cx="3571900" cy="52864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Создание при содействии и помощи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Пермской краевой  общественной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организации защиты прав  детей-инвалидов и их семей  «Счастье жить»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на базе школы в 2021 году коммуникативного класса-пространства с особой развивающей средой,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места для реализации программ внеурочной деятельности, для развития коммуникаций детей, находящихся на индивидуальном обучении.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Коммуникативный класс-это площадка  проведения занятий для будущих первоклассников.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Это 6 комплектов для организации интерактивных занятий творчеством, конструированием, йогой и лечебной гимнастикой.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12" y="1228412"/>
            <a:ext cx="3786214" cy="22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7">
            <a:extLst>
              <a:ext uri="{FF2B5EF4-FFF2-40B4-BE49-F238E27FC236}">
                <a16:creationId xmlns="" xmlns:a16="http://schemas.microsoft.com/office/drawing/2014/main" id="{D82AE707-1694-5978-6673-6247E26212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1950" y="4154072"/>
            <a:ext cx="3643338" cy="2094320"/>
          </a:xfrm>
          <a:prstGeom prst="rect">
            <a:avLst/>
          </a:prstGeom>
        </p:spPr>
      </p:pic>
      <p:pic>
        <p:nvPicPr>
          <p:cNvPr id="6" name="Объект 7">
            <a:extLst>
              <a:ext uri="{FF2B5EF4-FFF2-40B4-BE49-F238E27FC236}">
                <a16:creationId xmlns="" xmlns:a16="http://schemas.microsoft.com/office/drawing/2014/main" id="{AB902757-4967-BF82-123C-1AA162DFE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84" y="1285860"/>
            <a:ext cx="3893818" cy="2175144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="" xmlns:a16="http://schemas.microsoft.com/office/drawing/2014/main" id="{83B5A096-17CA-39F9-76B7-5F48B7F36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60" y="4071942"/>
            <a:ext cx="3579572" cy="20691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80960" y="365126"/>
            <a:ext cx="10972840" cy="79164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партнерство и проектирование</a:t>
            </a:r>
            <a:endParaRPr b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80960" y="1214422"/>
            <a:ext cx="5572164" cy="507209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/>
            <a:lvl1pPr lvl="0"/>
          </a:lstStyle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Совместно с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ЧУДО «Школа развития личности»-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практический опыт при апробации методических комплексов по подготовке детей с ОВЗ к школе.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Безболезненная адаптация будущих первоклассников  к условиям школы и учебной деятельности.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Участие в системе ранней диагностики и ранней коррекционной помощи детям с ОВЗ.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4" y="3929066"/>
            <a:ext cx="2901317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ser\Desktop\поговори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8" y="1214422"/>
            <a:ext cx="3143272" cy="230377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7966" y="500063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618</TotalTime>
  <Words>504</Words>
  <Application>Microsoft Office PowerPoint</Application>
  <DocSecurity>0</DocSecurity>
  <PresentationFormat>Произвольный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Доступная среда школы - ремонт учебного корпуса на ул.Новосибирской, д. 3</vt:lpstr>
      <vt:lpstr>Доступная среда школы - ремонт учебного корпуса на  ул.Новосибирской, д. 3</vt:lpstr>
      <vt:lpstr>Доступная среда школы - ремонт учебного корпуса на ул. Новосибирской, д. 3</vt:lpstr>
      <vt:lpstr>Краевая опорная площадка с 2021 года. Консультационный пункт  с 2018 года.</vt:lpstr>
      <vt:lpstr>Методические материалы, разработанные специалистами школы </vt:lpstr>
      <vt:lpstr>Ресурсная база  для реализации области «Технология»</vt:lpstr>
      <vt:lpstr>Социальное партнерство и проектирование</vt:lpstr>
      <vt:lpstr>Социальное партнерство и проектирование</vt:lpstr>
      <vt:lpstr>Социальное партнерство и проектирование</vt:lpstr>
      <vt:lpstr>Открытое воспитательное пространство</vt:lpstr>
      <vt:lpstr>КАЖДЫЙ НОВЫЙ СОЦИАЛЬНЫЙ ПРОЕКТ – ЭТО НОВЫЕ ВОЗМОЖНОСТИ  ДЛЯ ШКОЛЫ. ЭФФЕКТЫ СОТРУДНИЧЕСТВА.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</cp:revision>
  <dcterms:modified xsi:type="dcterms:W3CDTF">2022-08-24T05:39:59Z</dcterms:modified>
</cp:coreProperties>
</file>