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35" r:id="rId3"/>
    <p:sldId id="348" r:id="rId4"/>
    <p:sldId id="352" r:id="rId5"/>
    <p:sldId id="349" r:id="rId6"/>
    <p:sldId id="337" r:id="rId7"/>
    <p:sldId id="350" r:id="rId8"/>
    <p:sldId id="351" r:id="rId9"/>
    <p:sldId id="298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0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98" d="100"/>
          <a:sy n="98" d="100"/>
        </p:scale>
        <p:origin x="-107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BA25C3-23A4-B5B3-2A84-BBF4CF298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3FCF95-9F7A-F23C-84D7-D1378FEFD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CA377A-68AC-BBE1-47FD-846C7A5B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067602-0760-9E61-D1F6-68EBFE5D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0F0665-1903-EE77-05B2-8A3B652C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0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D6C6CB-F83C-9A84-01D8-751542EF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B4D0F7E-8655-2048-49AD-3591DBF79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D236DE-32C2-FF02-5CD1-0B0396BB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075BAF-D62A-C3A8-0313-AF410692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6BB8C1-66CF-033D-282A-27AD0BF7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E8DA929-C446-825A-71F7-6D322A2F8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76F6A9-9983-7B9B-21D3-D98A41415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0EE17F-710F-79F6-6B23-8E0C24D2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26B628-871E-5366-C5FD-0E7333FC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24BEBB-86C1-FD98-5C2E-77B94FFF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6E10C3-745D-E895-F0D6-D6527F82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6890EC-8F7D-3849-1BC5-E92E361E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F7E6B0-7BFE-DD7F-4F4F-ADB098FD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C06259-1685-62A0-F940-7BAC12CB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2430A9-5D93-E355-A762-EC815141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BDFD9A-E4DF-3CC5-95F5-416E083B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B4596B-09CF-E4B4-8B52-1F6E636CC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872D43-57DF-967C-906B-8E3F9A69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9A5AC3-7BAC-9F45-6308-C8E5672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AF0669-724C-9C1F-D185-E520D534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2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31E2E1-0859-7974-140A-EB3D04FB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957D70-9E72-F83B-38AB-594B5DF8B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B944B6-5AAF-BDCA-2880-2E5E40416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1ED30D-8B81-9478-7B8A-71D808C2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7C3B2C-741D-4B7F-AA62-0A385D30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85A413A-2811-8D3B-1789-44E9870D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9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51B970-AC16-8F7F-0B08-F5498B81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62EB32-B2C2-CABF-6A7F-24B4BFE2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B00DA2E-048C-C2C8-4B2E-13998F168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AE8EAD9-503C-6DB2-E1E0-9D13EC2CE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9E6B4EF-7C78-4C4E-0222-5910A7A18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A255353-67E9-0582-B7B2-DBC8D833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3635D86-CD52-A7C8-472E-E9A135EA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1667F1E-9E49-51B2-8C6D-25A01D58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0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D9706-7C0F-936B-33A7-F9DE6337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EC67C56-B155-6ADC-3A4B-881C87BA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2753782-C2CC-5993-9881-BDFED0ED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BD13A33-AC2F-9792-F462-37CE6379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9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2AD450D-B243-C5A9-B5AC-CF0094AF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0221A89-549C-6690-E34B-F15EF38B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C3FC82B-606A-7803-AAAC-B05265FA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5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23B976-BA71-441F-BCA8-9DF85DE4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E633E8-29D2-9B81-943E-4C0162021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0110939-90EE-805A-B504-0A4BB8C06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CAE1BD3-57E1-F561-B757-5CE37EA6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FC567E2-94D4-6CB9-A8F6-EA1AC62B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E57062D-BE0C-56DB-2DD8-51C50D1E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D1C825-2580-7215-34A8-BBF34098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C4AD2A1-C9EB-42D3-E502-246CF20DF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F38DFBD-FEC8-7315-76BD-4F25BB449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6E18D0E-6001-3D8E-39F5-F9F2FB84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2D49D5-F476-3591-22A1-7DCF252C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A7C159-E055-7593-BAEE-C6AFD0E9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5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4C4FFD-0A71-1A13-7F0A-33BB2635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BF827A-47A6-D5F7-6A24-D869D7438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3DA546-543A-7294-5F33-BE3F075E1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D9B3D-9487-4007-B014-C03D029351A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E3D5FF-3291-5B26-4285-16E0E03BA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59EC83-8F17-768E-AB19-9DA4714FD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1F6B-BC01-4A70-AB50-0BB56CEB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3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3.png"/><Relationship Id="rId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1A18CAA-3256-403A-817A-F5D430BF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32562" y="5932056"/>
            <a:ext cx="12224562" cy="98619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03C8DEF-770B-4837-9B5F-3C38E9EB8BA0}"/>
              </a:ext>
            </a:extLst>
          </p:cNvPr>
          <p:cNvSpPr/>
          <p:nvPr/>
        </p:nvSpPr>
        <p:spPr>
          <a:xfrm>
            <a:off x="890650" y="1548300"/>
            <a:ext cx="104107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Разноуровневое изучение</a:t>
            </a:r>
          </a:p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важных тем в предметных областях: география, биология, математика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7743B09-F159-4573-8136-836C92280556}"/>
              </a:ext>
            </a:extLst>
          </p:cNvPr>
          <p:cNvSpPr/>
          <p:nvPr/>
        </p:nvSpPr>
        <p:spPr>
          <a:xfrm>
            <a:off x="4878926" y="4212741"/>
            <a:ext cx="694493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Бояршинова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Рудольфовна, учитель биологии в госпитальной школе РП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УчимЗнаем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Пермский край в КДКБ детского онкогематологического центра им.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Ф.П.Гааза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МАОУ «СОШ № 132» г. Перми</a:t>
            </a:r>
          </a:p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Дубровских Светлана Владимировна, учитель географии в госпитальной школе </a:t>
            </a:r>
          </a:p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УчимЗнаем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Пермский край в КДКБ детского онкогематологического центра им.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Ф.П.Гааза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МАОУ «СОШ № 132» г. Перми</a:t>
            </a:r>
          </a:p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Рачева Татьяна Николаевна, учитель математики в госпитальной школе </a:t>
            </a:r>
          </a:p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УчимЗнаем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Пермский край в КДКБ детского онкогематологического центра им.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Ф.П.Гааза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МАОУ «СОШ № 132» г. Перми</a:t>
            </a:r>
          </a:p>
          <a:p>
            <a:pPr algn="just"/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4C64FE4D-3F6E-4390-ABED-CE52E9B7CCFF}"/>
              </a:ext>
            </a:extLst>
          </p:cNvPr>
          <p:cNvGrpSpPr/>
          <p:nvPr/>
        </p:nvGrpSpPr>
        <p:grpSpPr>
          <a:xfrm>
            <a:off x="285009" y="98951"/>
            <a:ext cx="8830702" cy="1510279"/>
            <a:chOff x="82106" y="86071"/>
            <a:chExt cx="6426615" cy="1263929"/>
          </a:xfrm>
        </p:grpSpPr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857C0704-30A7-4931-AE8D-944F768FB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0A65EBD1-8392-40D9-8313-2D423A39A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F45CE447-7870-4050-80B3-46E1AA782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D404DFE2-542B-40E2-8893-AF42999B3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BCDB0893-3231-49C0-8DBE-36A360D8B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DF4F025-C753-B33D-C563-29813BE50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8226" y="98951"/>
            <a:ext cx="2185639" cy="15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1A18CAA-3256-403A-817A-F5D430BF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5871806"/>
            <a:ext cx="12053455" cy="98619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886D34C1-17D7-4358-9E59-C4867D7E0D7B}"/>
              </a:ext>
            </a:extLst>
          </p:cNvPr>
          <p:cNvGrpSpPr/>
          <p:nvPr/>
        </p:nvGrpSpPr>
        <p:grpSpPr>
          <a:xfrm>
            <a:off x="439387" y="135327"/>
            <a:ext cx="9096499" cy="1417020"/>
            <a:chOff x="82106" y="82324"/>
            <a:chExt cx="6426615" cy="1267676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EA798701-BB16-4BE6-85B6-B96C5A5F7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44A04432-CF87-40A4-AF4D-5A4A56D46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E943E009-AE9D-4E24-86A7-EDFAB1E9B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767D566B-8D62-457E-B18D-C69C9388B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381" y="82324"/>
              <a:ext cx="670213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8AD0C5CD-4D13-4E35-8C49-D76CAB1A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A7024BB-29A7-ACF1-CA85-B357031FB4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2412" y="40408"/>
            <a:ext cx="2188654" cy="15119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10CBE7C-DAE5-4531-AE55-F91BD0198E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473" y="2212562"/>
            <a:ext cx="5415508" cy="3663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6C1640-D03F-4F04-9214-A74F612F2EB6}"/>
              </a:ext>
            </a:extLst>
          </p:cNvPr>
          <p:cNvSpPr txBox="1"/>
          <p:nvPr/>
        </p:nvSpPr>
        <p:spPr>
          <a:xfrm>
            <a:off x="3789575" y="1821726"/>
            <a:ext cx="415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         </a:t>
            </a:r>
            <a:r>
              <a:rPr lang="ru-RU" sz="2400" dirty="0">
                <a:latin typeface="Arial Black" panose="020B0A04020102020204" pitchFamily="34" charset="0"/>
              </a:rPr>
              <a:t>СТЕПЕНЬ ЧИСЛА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B78BC6B-8265-4179-AC43-744CA48FF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107" y="2836307"/>
            <a:ext cx="4690304" cy="21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B08C864-9DFE-AF09-8790-3E0FC99A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6383C18-8165-0F91-7196-C544F53A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871806"/>
            <a:ext cx="12192000" cy="98619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18152BA-5C85-4D87-2948-D0E152D022EA}"/>
              </a:ext>
            </a:extLst>
          </p:cNvPr>
          <p:cNvGrpSpPr/>
          <p:nvPr/>
        </p:nvGrpSpPr>
        <p:grpSpPr>
          <a:xfrm>
            <a:off x="439387" y="135326"/>
            <a:ext cx="9025247" cy="1511939"/>
            <a:chOff x="82106" y="82324"/>
            <a:chExt cx="6426615" cy="1267676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79A2EFA-115B-D766-19B7-FB5F39538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05ED7421-EE69-EBA8-07BA-5C14466F9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17410CDD-D755-6BA2-85B2-4056D266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C947B3CF-0F1A-094D-3F18-BEF6BF879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381" y="82324"/>
              <a:ext cx="670213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9CB1DFE5-5E6A-A00C-AAB7-3AD4C5EF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9B80F20-FEE8-09AE-7387-A9A22BEFC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4094" y="9155"/>
            <a:ext cx="2467906" cy="1638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9ACD76-E235-2467-D211-ABEBFFE70D92}"/>
              </a:ext>
            </a:extLst>
          </p:cNvPr>
          <p:cNvSpPr txBox="1"/>
          <p:nvPr/>
        </p:nvSpPr>
        <p:spPr>
          <a:xfrm>
            <a:off x="1780478" y="1773044"/>
            <a:ext cx="273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EC2BE0-AFE4-4343-93A1-9F2F8F90C8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976" y="1900440"/>
            <a:ext cx="5650338" cy="30113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33BC234-14D7-4FB8-9151-4E5895977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1336" y="1900440"/>
            <a:ext cx="33528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B08C864-9DFE-AF09-8790-3E0FC99A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6383C18-8165-0F91-7196-C544F53A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871809"/>
            <a:ext cx="12192000" cy="98619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18152BA-5C85-4D87-2948-D0E152D022EA}"/>
              </a:ext>
            </a:extLst>
          </p:cNvPr>
          <p:cNvGrpSpPr/>
          <p:nvPr/>
        </p:nvGrpSpPr>
        <p:grpSpPr>
          <a:xfrm>
            <a:off x="441521" y="168887"/>
            <a:ext cx="8785606" cy="1267676"/>
            <a:chOff x="82106" y="82324"/>
            <a:chExt cx="6426615" cy="1267676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79A2EFA-115B-D766-19B7-FB5F39538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05ED7421-EE69-EBA8-07BA-5C14466F9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17410CDD-D755-6BA2-85B2-4056D266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C947B3CF-0F1A-094D-3F18-BEF6BF879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381" y="82324"/>
              <a:ext cx="670213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9CB1DFE5-5E6A-A00C-AAB7-3AD4C5EF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9B80F20-FEE8-09AE-7387-A9A22BEFC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2638" y="-1821"/>
            <a:ext cx="2188654" cy="1511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9ACD76-E235-2467-D211-ABEBFFE70D92}"/>
              </a:ext>
            </a:extLst>
          </p:cNvPr>
          <p:cNvSpPr txBox="1"/>
          <p:nvPr/>
        </p:nvSpPr>
        <p:spPr>
          <a:xfrm>
            <a:off x="1780478" y="1773044"/>
            <a:ext cx="273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F560E2C-1902-4BCF-9EB7-F22853CFEE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69" y="1510118"/>
            <a:ext cx="5417128" cy="32785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F13217A-ABAB-4926-A073-BD8F60689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4869" y="1773044"/>
            <a:ext cx="6101900" cy="30478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32FAC8B-859E-4C28-A91B-21D0DAB3C4D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0158" t="-23154" r="-1062" b="48939"/>
          <a:stretch/>
        </p:blipFill>
        <p:spPr>
          <a:xfrm>
            <a:off x="2257886" y="4707261"/>
            <a:ext cx="7018621" cy="179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BD88A25-701D-4CC9-8F9D-49B9C99B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5871806"/>
            <a:ext cx="11978243" cy="986191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142AD9F-5C21-480B-8EEC-9F52CA163DD8}"/>
              </a:ext>
            </a:extLst>
          </p:cNvPr>
          <p:cNvGrpSpPr/>
          <p:nvPr/>
        </p:nvGrpSpPr>
        <p:grpSpPr>
          <a:xfrm>
            <a:off x="213756" y="86072"/>
            <a:ext cx="9322129" cy="1263929"/>
            <a:chOff x="82106" y="86071"/>
            <a:chExt cx="6426615" cy="1263929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B5237ABE-3A8B-468F-B853-DE61DF248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54EA0A6B-AAAA-49C6-9C07-9AF818752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096DAB99-BC6F-4987-B184-0BB397F3B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897159F8-BD30-4AAE-99BF-FEEDA9D7D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FE68A807-D9F1-44F9-8FB4-6B2163848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9643781-02C6-9BCE-9429-A17C83818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9589" y="73624"/>
            <a:ext cx="2188654" cy="14273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4D2BF68-81CE-4B39-9CEF-E4F72EE5D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20" y="2523334"/>
            <a:ext cx="6381750" cy="7334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8CAAAB1-DFDB-4BE7-9968-E3DAFD0746C1}"/>
              </a:ext>
            </a:extLst>
          </p:cNvPr>
          <p:cNvSpPr txBox="1"/>
          <p:nvPr/>
        </p:nvSpPr>
        <p:spPr>
          <a:xfrm>
            <a:off x="4675695" y="1932495"/>
            <a:ext cx="229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ФУНКЦИИ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FBC8ABC-8549-4211-AF4A-E8BE29465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320" y="3488052"/>
            <a:ext cx="88201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75CA7CA-EDE7-410F-9F93-EDEA46DB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524000" y="5926098"/>
            <a:ext cx="9144000" cy="98619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E07369C-0DCA-446D-91C8-DAE78D1F5EA5}"/>
              </a:ext>
            </a:extLst>
          </p:cNvPr>
          <p:cNvGrpSpPr/>
          <p:nvPr/>
        </p:nvGrpSpPr>
        <p:grpSpPr>
          <a:xfrm>
            <a:off x="190005" y="86071"/>
            <a:ext cx="9322130" cy="1489114"/>
            <a:chOff x="82106" y="86071"/>
            <a:chExt cx="6426615" cy="1263929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C6009503-6A26-494F-A185-4449AB541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34584C55-C7FB-49DF-BE3E-A3399F0EB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E88267DD-DABF-40E6-9413-AA6FCC2F3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36E70548-4DB9-4847-B4E9-04AF26954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BCEA7658-E84F-46F1-826C-3C70FCA6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FE61A5D-172C-EF41-A902-C8492A5C9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654" y="86071"/>
            <a:ext cx="2188654" cy="14265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95890EC-F096-442C-B486-EFC271DF8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65" y="1691725"/>
            <a:ext cx="5377544" cy="44451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02D1C5-E1EE-4847-AE91-03079AAF8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4657" y="2191134"/>
            <a:ext cx="6215607" cy="37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75CA7CA-EDE7-410F-9F93-EDEA46DB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524000" y="5926098"/>
            <a:ext cx="9144000" cy="98619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E07369C-0DCA-446D-91C8-DAE78D1F5EA5}"/>
              </a:ext>
            </a:extLst>
          </p:cNvPr>
          <p:cNvGrpSpPr/>
          <p:nvPr/>
        </p:nvGrpSpPr>
        <p:grpSpPr>
          <a:xfrm>
            <a:off x="190005" y="86071"/>
            <a:ext cx="9322130" cy="1489114"/>
            <a:chOff x="82106" y="86071"/>
            <a:chExt cx="6426615" cy="1263929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C6009503-6A26-494F-A185-4449AB541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34584C55-C7FB-49DF-BE3E-A3399F0EB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E88267DD-DABF-40E6-9413-AA6FCC2F3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36E70548-4DB9-4847-B4E9-04AF26954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BCEA7658-E84F-46F1-826C-3C70FCA6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FE61A5D-172C-EF41-A902-C8492A5C9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654" y="86071"/>
            <a:ext cx="2188654" cy="14265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600E677-C583-468E-9C1C-996048AB10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355" y="1828107"/>
            <a:ext cx="8086725" cy="19431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0169CBA-56B8-45A7-A4CA-DAA0C7CA6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6708" y="3725447"/>
            <a:ext cx="7432927" cy="25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75CA7CA-EDE7-410F-9F93-EDEA46DB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524000" y="5926098"/>
            <a:ext cx="9144000" cy="98619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E07369C-0DCA-446D-91C8-DAE78D1F5EA5}"/>
              </a:ext>
            </a:extLst>
          </p:cNvPr>
          <p:cNvGrpSpPr/>
          <p:nvPr/>
        </p:nvGrpSpPr>
        <p:grpSpPr>
          <a:xfrm>
            <a:off x="190005" y="86071"/>
            <a:ext cx="9322130" cy="1489114"/>
            <a:chOff x="82106" y="86071"/>
            <a:chExt cx="6426615" cy="1263929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C6009503-6A26-494F-A185-4449AB541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34584C55-C7FB-49DF-BE3E-A3399F0EB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E88267DD-DABF-40E6-9413-AA6FCC2F3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36E70548-4DB9-4847-B4E9-04AF26954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BCEA7658-E84F-46F1-826C-3C70FCA6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FE61A5D-172C-EF41-A902-C8492A5C9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654" y="86071"/>
            <a:ext cx="2188654" cy="1426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21BCFB-CA6A-4C99-8C39-DC99800A00BE}"/>
              </a:ext>
            </a:extLst>
          </p:cNvPr>
          <p:cNvSpPr txBox="1"/>
          <p:nvPr/>
        </p:nvSpPr>
        <p:spPr>
          <a:xfrm flipH="1">
            <a:off x="4176074" y="1875934"/>
            <a:ext cx="4506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ПРЯМОУГОЛЬНИК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54D597-CF08-4C48-88F1-127B8BA33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656" y="2399155"/>
            <a:ext cx="5305523" cy="3732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762B1AD-CA4E-47ED-A908-47D3ED0FF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799" y="2399154"/>
            <a:ext cx="3624804" cy="36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75CA7CA-EDE7-410F-9F93-EDEA46DB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524000" y="5948530"/>
            <a:ext cx="9144000" cy="98619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E07369C-0DCA-446D-91C8-DAE78D1F5EA5}"/>
              </a:ext>
            </a:extLst>
          </p:cNvPr>
          <p:cNvGrpSpPr/>
          <p:nvPr/>
        </p:nvGrpSpPr>
        <p:grpSpPr>
          <a:xfrm>
            <a:off x="190005" y="86071"/>
            <a:ext cx="9322130" cy="1489114"/>
            <a:chOff x="82106" y="86071"/>
            <a:chExt cx="6426615" cy="1263929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C6009503-6A26-494F-A185-4449AB541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34584C55-C7FB-49DF-BE3E-A3399F0EB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E88267DD-DABF-40E6-9413-AA6FCC2F3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36E70548-4DB9-4847-B4E9-04AF26954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BCEA7658-E84F-46F1-826C-3C70FCA6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FE61A5D-172C-EF41-A902-C8492A5C9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654" y="86071"/>
            <a:ext cx="2188654" cy="14265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F0E116-BCEF-46B9-8C96-3CF8EBBA7F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084" y="1914180"/>
            <a:ext cx="9272047" cy="19660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1AD4977-6E71-45D8-AE2A-27D903785A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084" y="4072379"/>
            <a:ext cx="8624207" cy="4706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7FE4A4A-01FE-4AD4-9DE6-28291C7CEF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6330" y="4735225"/>
            <a:ext cx="7792088" cy="10869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5A3FA78-6959-4387-A099-D3A41A9EE7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4359" y="4735224"/>
            <a:ext cx="14001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899399"/>
            <a:ext cx="914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br>
              <a:rPr lang="ru-RU" sz="7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pPr algn="ctr">
              <a:spcBef>
                <a:spcPts val="1800"/>
              </a:spcBef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учимзнаемпермскийкрай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414" y="214180"/>
            <a:ext cx="1275127" cy="13143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D4F95-0596-7F4D-8623-C3A02FB89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0362"/>
            <a:ext cx="11982203" cy="987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E9705F-B173-6353-779A-F9D0E3398761}"/>
              </a:ext>
            </a:extLst>
          </p:cNvPr>
          <p:cNvSpPr txBox="1"/>
          <p:nvPr/>
        </p:nvSpPr>
        <p:spPr>
          <a:xfrm>
            <a:off x="8716488" y="170054"/>
            <a:ext cx="3265715" cy="131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023A46-CA26-E21B-EEF9-A93A7A85E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103" y="125927"/>
            <a:ext cx="3506538" cy="140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1A18CAA-3256-403A-817A-F5D430BF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5871806"/>
            <a:ext cx="12053455" cy="98619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886D34C1-17D7-4358-9E59-C4867D7E0D7B}"/>
              </a:ext>
            </a:extLst>
          </p:cNvPr>
          <p:cNvGrpSpPr/>
          <p:nvPr/>
        </p:nvGrpSpPr>
        <p:grpSpPr>
          <a:xfrm>
            <a:off x="439387" y="135327"/>
            <a:ext cx="9096499" cy="1417020"/>
            <a:chOff x="82106" y="82324"/>
            <a:chExt cx="6426615" cy="1267676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EA798701-BB16-4BE6-85B6-B96C5A5F7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44A04432-CF87-40A4-AF4D-5A4A56D46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E943E009-AE9D-4E24-86A7-EDFAB1E9B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767D566B-8D62-457E-B18D-C69C9388B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381" y="82324"/>
              <a:ext cx="670213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8AD0C5CD-4D13-4E35-8C49-D76CAB1A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A7024BB-29A7-ACF1-CA85-B357031FB4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2412" y="40408"/>
            <a:ext cx="2188654" cy="15119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9B762FE-B8AA-0F34-11F6-C0EB92662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698" y="2015406"/>
            <a:ext cx="4589790" cy="23252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CABBFF6-F5FB-8011-C5F9-21A76A6035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081" y="3169463"/>
            <a:ext cx="3513603" cy="26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B08C864-9DFE-AF09-8790-3E0FC99A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6383C18-8165-0F91-7196-C544F53A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871806"/>
            <a:ext cx="12192000" cy="98619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18152BA-5C85-4D87-2948-D0E152D022EA}"/>
              </a:ext>
            </a:extLst>
          </p:cNvPr>
          <p:cNvGrpSpPr/>
          <p:nvPr/>
        </p:nvGrpSpPr>
        <p:grpSpPr>
          <a:xfrm>
            <a:off x="439387" y="135326"/>
            <a:ext cx="9025247" cy="1511939"/>
            <a:chOff x="82106" y="82324"/>
            <a:chExt cx="6426615" cy="1267676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79A2EFA-115B-D766-19B7-FB5F39538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05ED7421-EE69-EBA8-07BA-5C14466F9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17410CDD-D755-6BA2-85B2-4056D266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C947B3CF-0F1A-094D-3F18-BEF6BF879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381" y="82324"/>
              <a:ext cx="670213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9CB1DFE5-5E6A-A00C-AAB7-3AD4C5EF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9B80F20-FEE8-09AE-7387-A9A22BEFC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4094" y="9155"/>
            <a:ext cx="2467906" cy="1638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9ACD76-E235-2467-D211-ABEBFFE70D92}"/>
              </a:ext>
            </a:extLst>
          </p:cNvPr>
          <p:cNvSpPr txBox="1"/>
          <p:nvPr/>
        </p:nvSpPr>
        <p:spPr>
          <a:xfrm>
            <a:off x="1780478" y="1773044"/>
            <a:ext cx="273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5EB6159-8F19-9A82-16F0-169AFF7C4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0324" y="2318942"/>
            <a:ext cx="3615241" cy="28897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B4E41D-45C9-8558-6BD2-DA52BE895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93" y="1773043"/>
            <a:ext cx="3921349" cy="29425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D3C5426-C2E3-5C40-56D0-3489C8F8E7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2447" y="3411779"/>
            <a:ext cx="3397460" cy="29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DE413A4-132F-48DD-947F-C04A67798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1E20628-FF3B-555F-1354-294CCF7C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871806"/>
            <a:ext cx="12192000" cy="98619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BEFD839E-3223-E41C-BEEF-E1960D870941}"/>
              </a:ext>
            </a:extLst>
          </p:cNvPr>
          <p:cNvGrpSpPr/>
          <p:nvPr/>
        </p:nvGrpSpPr>
        <p:grpSpPr>
          <a:xfrm>
            <a:off x="439387" y="135326"/>
            <a:ext cx="9025247" cy="1511939"/>
            <a:chOff x="82106" y="82324"/>
            <a:chExt cx="6426615" cy="1267676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0BC3517-782C-715F-EDBE-FEDCBA40A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F1E623E7-E656-6736-F0FF-0A529BCA1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9CEBC3D7-AF09-3F6B-1E41-C759AC020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071018D3-83CE-6B2E-F9A5-4866E8A6D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381" y="82324"/>
              <a:ext cx="670213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8FB61AA8-D0DD-40D8-3E6F-0CC43CE8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E2DED94-C0E2-6B18-5AB2-0A1EFC5DC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4094" y="9155"/>
            <a:ext cx="2467906" cy="1638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612B22-087F-1BEF-B7AB-59FC91CB0726}"/>
              </a:ext>
            </a:extLst>
          </p:cNvPr>
          <p:cNvSpPr txBox="1"/>
          <p:nvPr/>
        </p:nvSpPr>
        <p:spPr>
          <a:xfrm>
            <a:off x="1780478" y="1773044"/>
            <a:ext cx="273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3370B93-C2BB-8F14-F8D4-F5D507168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5761" y="2343593"/>
            <a:ext cx="3615241" cy="28897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5DA6653-0E3E-5595-4572-E826FF74BD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651" y="3209958"/>
            <a:ext cx="3921349" cy="2942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624846-341D-25BB-12B7-C70C6D53C05B}"/>
              </a:ext>
            </a:extLst>
          </p:cNvPr>
          <p:cNvSpPr txBox="1"/>
          <p:nvPr/>
        </p:nvSpPr>
        <p:spPr>
          <a:xfrm>
            <a:off x="439387" y="2030681"/>
            <a:ext cx="4536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Географические термины</a:t>
            </a:r>
          </a:p>
          <a:p>
            <a:endParaRPr lang="ru-RU" dirty="0"/>
          </a:p>
          <a:p>
            <a:r>
              <a:rPr lang="ru-RU" dirty="0"/>
              <a:t>География                                   Дельта</a:t>
            </a:r>
          </a:p>
          <a:p>
            <a:r>
              <a:rPr lang="ru-RU" dirty="0"/>
              <a:t>Рельеф                                        Половодье</a:t>
            </a:r>
          </a:p>
          <a:p>
            <a:r>
              <a:rPr lang="ru-RU" dirty="0"/>
              <a:t>Климат                                        Почва</a:t>
            </a:r>
          </a:p>
          <a:p>
            <a:r>
              <a:rPr lang="ru-RU" dirty="0"/>
              <a:t>Горы                                             Анклав</a:t>
            </a:r>
          </a:p>
          <a:p>
            <a:r>
              <a:rPr lang="ru-RU" dirty="0"/>
              <a:t>Моря                                           Сепаратизм </a:t>
            </a:r>
          </a:p>
          <a:p>
            <a:r>
              <a:rPr lang="ru-RU" dirty="0"/>
              <a:t>Горные породы                         ТПК</a:t>
            </a:r>
          </a:p>
          <a:p>
            <a:r>
              <a:rPr lang="ru-RU" dirty="0"/>
              <a:t>Масштаб                                     Субдукция</a:t>
            </a:r>
          </a:p>
          <a:p>
            <a:r>
              <a:rPr lang="ru-RU" dirty="0"/>
              <a:t>Географическая карта              Депопуляция       </a:t>
            </a:r>
          </a:p>
          <a:p>
            <a:r>
              <a:rPr lang="ru-RU" dirty="0"/>
              <a:t>Страна                                         Специализация</a:t>
            </a:r>
          </a:p>
          <a:p>
            <a:r>
              <a:rPr lang="ru-RU" dirty="0"/>
              <a:t>Население                                  Муссон</a:t>
            </a:r>
          </a:p>
          <a:p>
            <a:r>
              <a:rPr lang="ru-RU" dirty="0"/>
              <a:t>Устье                                            Сельва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1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B08C864-9DFE-AF09-8790-3E0FC99A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6383C18-8165-0F91-7196-C544F53A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871807"/>
            <a:ext cx="12192000" cy="98619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18152BA-5C85-4D87-2948-D0E152D022EA}"/>
              </a:ext>
            </a:extLst>
          </p:cNvPr>
          <p:cNvGrpSpPr/>
          <p:nvPr/>
        </p:nvGrpSpPr>
        <p:grpSpPr>
          <a:xfrm>
            <a:off x="441521" y="168887"/>
            <a:ext cx="8785606" cy="1267676"/>
            <a:chOff x="82106" y="82324"/>
            <a:chExt cx="6426615" cy="1267676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79A2EFA-115B-D766-19B7-FB5F39538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05ED7421-EE69-EBA8-07BA-5C14466F9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17410CDD-D755-6BA2-85B2-4056D266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C947B3CF-0F1A-094D-3F18-BEF6BF879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381" y="82324"/>
              <a:ext cx="670213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9CB1DFE5-5E6A-A00C-AAB7-3AD4C5EF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9B80F20-FEE8-09AE-7387-A9A22BEFC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2638" y="17033"/>
            <a:ext cx="2188654" cy="1511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9ACD76-E235-2467-D211-ABEBFFE70D92}"/>
              </a:ext>
            </a:extLst>
          </p:cNvPr>
          <p:cNvSpPr txBox="1"/>
          <p:nvPr/>
        </p:nvSpPr>
        <p:spPr>
          <a:xfrm>
            <a:off x="1780478" y="1773044"/>
            <a:ext cx="273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378AFAD-E72E-89C2-A585-288C4DB32B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28972"/>
            <a:ext cx="7809808" cy="4596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34AA52-4061-F271-B9C8-062A09E222C2}"/>
              </a:ext>
            </a:extLst>
          </p:cNvPr>
          <p:cNvSpPr txBox="1"/>
          <p:nvPr/>
        </p:nvSpPr>
        <p:spPr>
          <a:xfrm>
            <a:off x="8288977" y="1650670"/>
            <a:ext cx="3526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Дополнительно обсуждается:</a:t>
            </a:r>
          </a:p>
          <a:p>
            <a:endParaRPr lang="ru-RU" dirty="0"/>
          </a:p>
          <a:p>
            <a:r>
              <a:rPr lang="ru-RU" dirty="0"/>
              <a:t>1. Для чего необходимо районирование.</a:t>
            </a:r>
          </a:p>
          <a:p>
            <a:endParaRPr lang="ru-RU" dirty="0"/>
          </a:p>
          <a:p>
            <a:r>
              <a:rPr lang="ru-RU" dirty="0"/>
              <a:t>2. Критерии по которым производится районирование.</a:t>
            </a:r>
          </a:p>
          <a:p>
            <a:endParaRPr lang="ru-RU" dirty="0"/>
          </a:p>
          <a:p>
            <a:r>
              <a:rPr lang="ru-RU" dirty="0"/>
              <a:t>3. Виды районирования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29636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75CA7CA-EDE7-410F-9F93-EDEA46DB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871806"/>
            <a:ext cx="12192000" cy="98619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E07369C-0DCA-446D-91C8-DAE78D1F5EA5}"/>
              </a:ext>
            </a:extLst>
          </p:cNvPr>
          <p:cNvGrpSpPr/>
          <p:nvPr/>
        </p:nvGrpSpPr>
        <p:grpSpPr>
          <a:xfrm>
            <a:off x="190005" y="86071"/>
            <a:ext cx="9322130" cy="1489114"/>
            <a:chOff x="82106" y="86071"/>
            <a:chExt cx="6426615" cy="1263929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C6009503-6A26-494F-A185-4449AB541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34584C55-C7FB-49DF-BE3E-A3399F0EB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E88267DD-DABF-40E6-9413-AA6FCC2F3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36E70548-4DB9-4847-B4E9-04AF26954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BCEA7658-E84F-46F1-826C-3C70FCA6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FE61A5D-172C-EF41-A902-C8492A5C9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654" y="86071"/>
            <a:ext cx="2188654" cy="1426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5304510-2BA0-1B95-4AFB-5BCF746E1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047" y="1611926"/>
            <a:ext cx="5905500" cy="4752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1D5D87-C8E6-2B42-DAF2-B35152411235}"/>
              </a:ext>
            </a:extLst>
          </p:cNvPr>
          <p:cNvSpPr txBox="1"/>
          <p:nvPr/>
        </p:nvSpPr>
        <p:spPr>
          <a:xfrm>
            <a:off x="6400800" y="1900052"/>
            <a:ext cx="326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 класс Занятие 1 интернет-урок 2 Части Мирового океана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2E96958-E5EE-EC6A-58D6-11F2CF8F1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9951" y="2596444"/>
            <a:ext cx="4616780" cy="27839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92674B2-CB30-05B2-D0EE-6DEB04441A1F}"/>
              </a:ext>
            </a:extLst>
          </p:cNvPr>
          <p:cNvSpPr txBox="1"/>
          <p:nvPr/>
        </p:nvSpPr>
        <p:spPr>
          <a:xfrm>
            <a:off x="6556176" y="5576339"/>
            <a:ext cx="518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 класс Занятие 1 интернет-урок 3 Климат Земли</a:t>
            </a:r>
          </a:p>
        </p:txBody>
      </p:sp>
    </p:spTree>
    <p:extLst>
      <p:ext uri="{BB962C8B-B14F-4D97-AF65-F5344CB8AC3E}">
        <p14:creationId xmlns:p14="http://schemas.microsoft.com/office/powerpoint/2010/main" val="29958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6F8D492-68A6-E352-0C68-7531848EB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029D9A4-7126-E3CD-190C-62E0AFEB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871806"/>
            <a:ext cx="12192000" cy="98619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D37C564C-739B-915E-8140-53F10AC419FD}"/>
              </a:ext>
            </a:extLst>
          </p:cNvPr>
          <p:cNvGrpSpPr/>
          <p:nvPr/>
        </p:nvGrpSpPr>
        <p:grpSpPr>
          <a:xfrm>
            <a:off x="190005" y="86071"/>
            <a:ext cx="9322130" cy="1489114"/>
            <a:chOff x="82106" y="86071"/>
            <a:chExt cx="6426615" cy="1263929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53391B5C-FB11-D9EF-1826-8A0DA33CD9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E34B3A66-6DC8-A9C2-C5B5-E473EC434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41E3C084-5BEE-2D43-E240-08BD96392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10BB9351-A00D-2434-D87B-1DF88246B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2B73444F-789C-0A9C-1AB0-D5943291F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B7FF76-DAFE-319F-B095-803A58C52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654" y="86071"/>
            <a:ext cx="2188654" cy="1426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776568-D472-BB78-4637-3A95075F9755}"/>
              </a:ext>
            </a:extLst>
          </p:cNvPr>
          <p:cNvSpPr txBox="1"/>
          <p:nvPr/>
        </p:nvSpPr>
        <p:spPr>
          <a:xfrm>
            <a:off x="6400799" y="1900052"/>
            <a:ext cx="382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класс Занятие 2 интернет-урок 2 Размер территории, часовые пояса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8D692F9-95EB-3BF7-3AEB-637330B6CF16}"/>
              </a:ext>
            </a:extLst>
          </p:cNvPr>
          <p:cNvSpPr txBox="1"/>
          <p:nvPr/>
        </p:nvSpPr>
        <p:spPr>
          <a:xfrm>
            <a:off x="5707894" y="5576339"/>
            <a:ext cx="572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 класс Занятие 2 интернет-урок 2 Географическое положение как фактор развития хозяйства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EC65CCA-6900-40F6-C1E9-ED4C4A58C427}"/>
              </a:ext>
            </a:extLst>
          </p:cNvPr>
          <p:cNvSpPr txBox="1"/>
          <p:nvPr/>
        </p:nvSpPr>
        <p:spPr>
          <a:xfrm>
            <a:off x="332509" y="2061980"/>
            <a:ext cx="4476997" cy="310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862B2EE-5C37-DAC2-7AC0-4B0B6509EB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005" y="1866023"/>
            <a:ext cx="5517889" cy="34312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F496F93-C852-D4C1-B8EF-2C66915E37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2417" y="2697644"/>
            <a:ext cx="3699217" cy="27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F855BB4-87A4-3C33-D12B-BC4809CA0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4D735E2-366F-392E-AC8F-53E4D5320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871806"/>
            <a:ext cx="12192000" cy="98619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15D90CF3-3676-B09F-FB7E-774A923F5C1F}"/>
              </a:ext>
            </a:extLst>
          </p:cNvPr>
          <p:cNvGrpSpPr/>
          <p:nvPr/>
        </p:nvGrpSpPr>
        <p:grpSpPr>
          <a:xfrm>
            <a:off x="190005" y="86071"/>
            <a:ext cx="9322130" cy="1489114"/>
            <a:chOff x="82106" y="86071"/>
            <a:chExt cx="6426615" cy="1263929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D3510C23-10DD-9AE2-347F-53CA2C60D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4C62A964-B23B-7F84-FDC0-D6FFF27C9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F2610E09-B336-EB0A-6409-07CB9676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348B8C20-5206-B8A7-F71F-A1C78A312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4683021C-5C11-D5ED-E886-90A2A229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9397CA0-D010-CDEE-8687-2B17CCA02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654" y="86071"/>
            <a:ext cx="2188654" cy="1426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7C58E9-D670-CBBE-BDB9-D245732E3485}"/>
              </a:ext>
            </a:extLst>
          </p:cNvPr>
          <p:cNvSpPr txBox="1"/>
          <p:nvPr/>
        </p:nvSpPr>
        <p:spPr>
          <a:xfrm>
            <a:off x="332509" y="2061980"/>
            <a:ext cx="4476997" cy="310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C148CB1-0B0A-BB88-0997-9BF3A5AF6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20" y="1821561"/>
            <a:ext cx="7120264" cy="36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BD88A25-701D-4CC9-8F9D-49B9C99B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5871806"/>
            <a:ext cx="11978243" cy="986191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6533430" y="1792043"/>
            <a:ext cx="456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526714" y="1436709"/>
            <a:ext cx="4564800" cy="5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80872" y="1706709"/>
            <a:ext cx="4563222" cy="5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Tx/>
              <a:buSzTx/>
              <a:buFontTx/>
            </a:pPr>
            <a:endParaRPr lang="ru-RU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е поле 9">
            <a:extLst>
              <a:ext uri="{FF2B5EF4-FFF2-40B4-BE49-F238E27FC236}">
                <a16:creationId xmlns="" xmlns:a16="http://schemas.microsoft.com/office/drawing/2014/main" id="{D9697D6A-841E-48DD-B3FE-7E06A05962CB}"/>
              </a:ext>
            </a:extLst>
          </p:cNvPr>
          <p:cNvSpPr txBox="1"/>
          <p:nvPr/>
        </p:nvSpPr>
        <p:spPr>
          <a:xfrm>
            <a:off x="1526790" y="4162564"/>
            <a:ext cx="4564800" cy="5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142AD9F-5C21-480B-8EEC-9F52CA163DD8}"/>
              </a:ext>
            </a:extLst>
          </p:cNvPr>
          <p:cNvGrpSpPr/>
          <p:nvPr/>
        </p:nvGrpSpPr>
        <p:grpSpPr>
          <a:xfrm>
            <a:off x="213756" y="86072"/>
            <a:ext cx="9322129" cy="1263929"/>
            <a:chOff x="82106" y="86071"/>
            <a:chExt cx="6426615" cy="1263929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B5237ABE-3A8B-468F-B853-DE61DF248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2" t="3984" b="6059"/>
            <a:stretch/>
          </p:blipFill>
          <p:spPr>
            <a:xfrm>
              <a:off x="1326351" y="86071"/>
              <a:ext cx="1340312" cy="1260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54EA0A6B-AAAA-49C6-9C07-9AF818752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" t="3984" r="52933" b="6059"/>
            <a:stretch/>
          </p:blipFill>
          <p:spPr>
            <a:xfrm>
              <a:off x="82106" y="86071"/>
              <a:ext cx="1159669" cy="126000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096DAB99-BC6F-4987-B184-0BB397F3B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071" y="90000"/>
              <a:ext cx="1222388" cy="126000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897159F8-BD30-4AAE-99BF-FEEDA9D7D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02" y="90000"/>
              <a:ext cx="670213" cy="1260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FE68A807-D9F1-44F9-8FB4-6B2163848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919" y="90000"/>
              <a:ext cx="992802" cy="126000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9643781-02C6-9BCE-9429-A17C83818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9589" y="73624"/>
            <a:ext cx="2188654" cy="14273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C09DD49-F0B9-5604-02CE-A44EBA3580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21" y="2421241"/>
            <a:ext cx="3688429" cy="20747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284AD8D-F9B0-FD3A-0AA8-1658C81FC5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082" y="1529791"/>
            <a:ext cx="3966131" cy="2230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557871-FD74-C721-3685-755F7C294F5D}"/>
              </a:ext>
            </a:extLst>
          </p:cNvPr>
          <p:cNvSpPr txBox="1"/>
          <p:nvPr/>
        </p:nvSpPr>
        <p:spPr>
          <a:xfrm>
            <a:off x="4551812" y="1778372"/>
            <a:ext cx="2685544" cy="163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CB41B04-0E8E-CB34-692F-6BA555AA9D3F}"/>
              </a:ext>
            </a:extLst>
          </p:cNvPr>
          <p:cNvSpPr txBox="1"/>
          <p:nvPr/>
        </p:nvSpPr>
        <p:spPr>
          <a:xfrm>
            <a:off x="8095776" y="1706709"/>
            <a:ext cx="2569510" cy="172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E9E4A06-6080-1DC7-A5B8-DB348E291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4989" y="1957981"/>
            <a:ext cx="3017260" cy="24386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0CBB1B9-90A6-E6F4-ED2A-9B9A808ED0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8993" y="3550417"/>
            <a:ext cx="3570201" cy="28771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ECB75A4-3102-22DA-00EB-B1D5268A4768}"/>
              </a:ext>
            </a:extLst>
          </p:cNvPr>
          <p:cNvSpPr txBox="1"/>
          <p:nvPr/>
        </p:nvSpPr>
        <p:spPr>
          <a:xfrm>
            <a:off x="150578" y="1532177"/>
            <a:ext cx="289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 класс, анимированная модель формирования цунами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AF4BB73-120C-04FA-6F1B-30C4EE6CDB61}"/>
              </a:ext>
            </a:extLst>
          </p:cNvPr>
          <p:cNvSpPr txBox="1"/>
          <p:nvPr/>
        </p:nvSpPr>
        <p:spPr>
          <a:xfrm>
            <a:off x="2946742" y="1474101"/>
            <a:ext cx="54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 класс, компьютерная модель извержения вулкана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5770B8D-C3C5-B1F5-1744-B452A9E78874}"/>
              </a:ext>
            </a:extLst>
          </p:cNvPr>
          <p:cNvSpPr txBox="1"/>
          <p:nvPr/>
        </p:nvSpPr>
        <p:spPr>
          <a:xfrm>
            <a:off x="10143850" y="1993842"/>
            <a:ext cx="1938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класс, анимированная модель формирования теплого  фронта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184F195-9FE3-DDB4-64C4-36C421ABAA9A}"/>
              </a:ext>
            </a:extLst>
          </p:cNvPr>
          <p:cNvSpPr txBox="1"/>
          <p:nvPr/>
        </p:nvSpPr>
        <p:spPr>
          <a:xfrm>
            <a:off x="251961" y="4958834"/>
            <a:ext cx="311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 класс, геополитические модели мироустройства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931A560-A644-653A-2D6B-DBF96EE52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6745" y="4589175"/>
            <a:ext cx="2394115" cy="152352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12A3A2E-D371-DCF8-545B-0634AAD6BFB4}"/>
              </a:ext>
            </a:extLst>
          </p:cNvPr>
          <p:cNvSpPr txBox="1"/>
          <p:nvPr/>
        </p:nvSpPr>
        <p:spPr>
          <a:xfrm>
            <a:off x="9778366" y="5151291"/>
            <a:ext cx="2303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 класс, модель</a:t>
            </a:r>
          </a:p>
          <a:p>
            <a:r>
              <a:rPr lang="ru-RU" dirty="0"/>
              <a:t>«Технологические</a:t>
            </a:r>
          </a:p>
          <a:p>
            <a:r>
              <a:rPr lang="ru-RU" dirty="0"/>
              <a:t>циклы</a:t>
            </a:r>
          </a:p>
          <a:p>
            <a:r>
              <a:rPr lang="ru-RU" dirty="0"/>
              <a:t>Кондратьева»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246</Words>
  <Application>Microsoft Office PowerPoint</Application>
  <PresentationFormat>Произвольный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Дубровских</dc:creator>
  <cp:lastModifiedBy>Учитель</cp:lastModifiedBy>
  <cp:revision>4</cp:revision>
  <dcterms:created xsi:type="dcterms:W3CDTF">2024-11-12T16:43:48Z</dcterms:created>
  <dcterms:modified xsi:type="dcterms:W3CDTF">2024-11-13T07:52:06Z</dcterms:modified>
</cp:coreProperties>
</file>