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1" r:id="rId3"/>
    <p:sldId id="260" r:id="rId4"/>
    <p:sldId id="295" r:id="rId5"/>
    <p:sldId id="296" r:id="rId6"/>
    <p:sldId id="305" r:id="rId7"/>
    <p:sldId id="297" r:id="rId8"/>
    <p:sldId id="299" r:id="rId9"/>
    <p:sldId id="300" r:id="rId10"/>
    <p:sldId id="301" r:id="rId11"/>
    <p:sldId id="302" r:id="rId12"/>
    <p:sldId id="298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561D12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09CB-4EA2-4044-98A5-3DE2E598AFDA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E10F-6321-429E-A268-5DAF573D3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11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8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24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64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17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74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1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76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60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3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0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9959-7305-4002-B01B-791C40585B9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8E1F-786C-44CC-873C-FE78D26FE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940" y="332656"/>
            <a:ext cx="75375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+mj-lt"/>
              </a:rPr>
              <a:t>«</a:t>
            </a:r>
            <a:r>
              <a:rPr lang="ru-RU" dirty="0" err="1" smtClean="0">
                <a:latin typeface="+mj-lt"/>
              </a:rPr>
              <a:t>Краснокамская</a:t>
            </a:r>
            <a:r>
              <a:rPr lang="ru-RU" dirty="0" smtClean="0">
                <a:latin typeface="+mj-lt"/>
              </a:rPr>
              <a:t> адаптивная школа-интернат»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428868"/>
            <a:ext cx="7603213" cy="407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Особенности организации продуктивной деятельности обучающихся с умственной отсталостью (АООП, вариант 2) на этапе подготовки к освоению предмета «Профильный труд»</a:t>
            </a:r>
            <a:endParaRPr lang="ru-RU" sz="2800" dirty="0" smtClean="0"/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/>
            <a:endParaRPr lang="ru-RU" sz="3200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/>
              <a:t>Краснокамск</a:t>
            </a:r>
            <a:r>
              <a:rPr lang="ru-RU" sz="2000" b="1" dirty="0"/>
              <a:t>, </a:t>
            </a:r>
            <a:r>
              <a:rPr lang="ru-RU" sz="2000" b="1" dirty="0" smtClean="0"/>
              <a:t>Апрель 2022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714884"/>
            <a:ext cx="376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Старкова Евгения Николаевна</a:t>
            </a:r>
          </a:p>
          <a:p>
            <a:r>
              <a:rPr lang="ru-RU" dirty="0" smtClean="0"/>
              <a:t>Учитель-дефектолог</a:t>
            </a:r>
            <a:endParaRPr lang="ru-RU" dirty="0"/>
          </a:p>
        </p:txBody>
      </p:sp>
      <p:pic>
        <p:nvPicPr>
          <p:cNvPr id="7" name="Picture 2" descr="C:\Users\1\Desktop\DSCN34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9058" y="928670"/>
            <a:ext cx="2415073" cy="1401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89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Рисование </a:t>
            </a:r>
            <a:r>
              <a:rPr lang="ru-RU" sz="3200" dirty="0" smtClean="0"/>
              <a:t> 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ownloads\IMG_20220419_11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956648"/>
            <a:ext cx="3444174" cy="2256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IMG_20220419_110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9045"/>
            <a:ext cx="2224485" cy="2472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IMG_20220419_110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5906" y="3112383"/>
            <a:ext cx="2468502" cy="3428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IMG_20220419_1104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4599" y="644651"/>
            <a:ext cx="2203313" cy="2880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 работа с современными материалами </a:t>
            </a:r>
            <a:r>
              <a:rPr lang="ru-RU" sz="3200" dirty="0" smtClean="0"/>
              <a:t> 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sun9-69.userapi.com/impg/p-Gayekz0lFnJy3JjHMafUNTt-c4nU7cIRLIGw/DHPnEeZFh1s.jpg?size=1280x932&amp;quality=95&amp;sign=9bd9b8ef6acbe4571c2c09a297744c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372" y="1379347"/>
            <a:ext cx="3286148" cy="2392726"/>
          </a:xfrm>
          <a:prstGeom prst="rect">
            <a:avLst/>
          </a:prstGeom>
          <a:noFill/>
        </p:spPr>
      </p:pic>
      <p:pic>
        <p:nvPicPr>
          <p:cNvPr id="56324" name="Picture 4" descr="https://sun9-77.userapi.com/impg/oO4OcVL2Z-CxNxOkMU_fgNc3ZvGwc5GcoP8l_Q/Jr81eBQkqmE.jpg?size=1280x756&amp;quality=95&amp;sign=b4b79bbef0f26138ef079ce163b59ea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00504"/>
            <a:ext cx="3314873" cy="2173315"/>
          </a:xfrm>
          <a:prstGeom prst="rect">
            <a:avLst/>
          </a:prstGeom>
          <a:noFill/>
        </p:spPr>
      </p:pic>
      <p:pic>
        <p:nvPicPr>
          <p:cNvPr id="56328" name="Picture 8" descr="https://sun9-18.userapi.com/impg/B8TX_8Fj-1hcnP18oPblUrkOLZFeHh_CuHr9GQ/Ygj3sEHRO4k.jpg?size=1280x987&amp;quality=95&amp;sign=665d40a3e8c30840d71099425c5c21f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236" y="1407757"/>
            <a:ext cx="3298196" cy="237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Наши достижения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1\Downloads\IMG_20220419_11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38" y="4005064"/>
            <a:ext cx="3347864" cy="2362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IMG_20220419_110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94" y="886904"/>
            <a:ext cx="1886752" cy="287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IMG_20220419_110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86904"/>
            <a:ext cx="2052228" cy="2896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IMG_20220419_110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58101"/>
            <a:ext cx="1936062" cy="287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940" y="332656"/>
            <a:ext cx="75375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+mj-lt"/>
              </a:rPr>
              <a:t>«</a:t>
            </a:r>
            <a:r>
              <a:rPr lang="ru-RU" dirty="0" err="1" smtClean="0">
                <a:latin typeface="+mj-lt"/>
              </a:rPr>
              <a:t>Краснокамская</a:t>
            </a:r>
            <a:r>
              <a:rPr lang="ru-RU" dirty="0" smtClean="0">
                <a:latin typeface="+mj-lt"/>
              </a:rPr>
              <a:t> адаптивная школа-интернат»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428868"/>
            <a:ext cx="7603213" cy="407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Особенности организации продуктивной деятельности обучающихся с умственной отсталостью (АООП, вариант 2) на этапе подготовки к освоению предмета «Профильный труд»</a:t>
            </a:r>
            <a:endParaRPr lang="ru-RU" sz="2800" dirty="0" smtClean="0"/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/>
            <a:endParaRPr lang="ru-RU" sz="3200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/>
              <a:t>Краснокамск</a:t>
            </a:r>
            <a:r>
              <a:rPr lang="ru-RU" sz="2000" b="1" dirty="0"/>
              <a:t>, </a:t>
            </a:r>
            <a:r>
              <a:rPr lang="ru-RU" sz="2000" b="1" dirty="0" smtClean="0"/>
              <a:t>Апрель 2022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714884"/>
            <a:ext cx="376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Старкова Евгения Николаевна</a:t>
            </a:r>
          </a:p>
          <a:p>
            <a:r>
              <a:rPr lang="ru-RU" dirty="0" smtClean="0"/>
              <a:t>Учитель-дефектолог</a:t>
            </a:r>
            <a:endParaRPr lang="ru-RU" dirty="0"/>
          </a:p>
        </p:txBody>
      </p:sp>
      <p:pic>
        <p:nvPicPr>
          <p:cNvPr id="7" name="Picture 2" descr="C:\Users\1\Desktop\DSCN34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9058" y="928670"/>
            <a:ext cx="2415073" cy="1401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89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Контингент обучающихся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Умственная отсталость обучающихся данной категории, как правило, в той или иной форме осложнена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нарушениями опорно-двигательных функций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сенсорными нарушения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соматическими нарушениями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расстройствами аутистического спектра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нарушениями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эмоционально-волевой сферы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714744" y="714356"/>
            <a:ext cx="3143272" cy="914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Профильный труд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1214422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Деревообработка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2643182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Шитье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9422" y="1643050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Растениеводство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3857628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Полиграфия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2643182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Ткачество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1934" y="3857628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Керамика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3857628"/>
            <a:ext cx="2214578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Батик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3428992" y="1142984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286381" y="2071679"/>
            <a:ext cx="928694" cy="7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6893735" y="1393017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857488" y="1714488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6072198" y="2143116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786050" y="2428868"/>
            <a:ext cx="214314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3536149" y="2607463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61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9031" y="428604"/>
            <a:ext cx="775451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детей и подростков с умеренной, тяжелой, глубокой умственной отсталостью, с ТМНР к доступной трудовой деятельности.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интереса к трудовой деятельности; 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навыков работы с различными инструментами и оборудованием; 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-освоение отдельных операций и технологий по изготовлению различных изделий, по работе с почвой, с растениям.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1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Коррекционный курс </a:t>
            </a:r>
          </a:p>
          <a:p>
            <a:pPr marL="0" lvl="2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«Предметно-практические действия»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9154" name="Picture 2" descr="https://sun9-57.userapi.com/impg/7hFc4CszLw7eFZFaPKwp9Cl-Y08cuDM9mLp5Jg/BASoAmrv8nA.jpg?size=1280x719&amp;quality=96&amp;sign=f124ecff8f51117f8915742ac7a90f3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068" y="1277148"/>
            <a:ext cx="3643338" cy="2046531"/>
          </a:xfrm>
          <a:prstGeom prst="rect">
            <a:avLst/>
          </a:prstGeom>
          <a:noFill/>
        </p:spPr>
      </p:pic>
      <p:pic>
        <p:nvPicPr>
          <p:cNvPr id="7170" name="Picture 2" descr="C:\Users\1\Downloads\IMG_20220414_110314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857364"/>
            <a:ext cx="2963501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un9-77.userapi.com/s/v1/if2/nr9Z87X_gMR0_lHJM3Y7Z53m5dfLP1W-LU2MDik_b5XiT2BHqJrLy2QPcpUPqQGmYy7PeL_PEf8ODYLbBKfy8BOl.jpg?size=808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429000"/>
            <a:ext cx="2297640" cy="307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Внеурочная деятельность.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9154" name="Picture 2" descr="https://sun9-57.userapi.com/impg/7hFc4CszLw7eFZFaPKwp9Cl-Y08cuDM9mLp5Jg/BASoAmrv8nA.jpg?size=1280x719&amp;quality=96&amp;sign=f124ecff8f51117f8915742ac7a90f3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3643338" cy="2046531"/>
          </a:xfrm>
          <a:prstGeom prst="rect">
            <a:avLst/>
          </a:prstGeom>
          <a:noFill/>
        </p:spPr>
      </p:pic>
      <p:pic>
        <p:nvPicPr>
          <p:cNvPr id="6146" name="Picture 2" descr="C:\Users\1\Downloads\IMG_0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5291"/>
            <a:ext cx="3213006" cy="214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19.userapi.com/impg/Emn1iZ-grsSsdOyfgympb6mhFS-63n94QYE7sQ/hW-QOQWDsO0.jpg?size=1280x590&amp;quality=96&amp;sign=e0419410576bb1d91be9319254d8a5e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6224" y="3717032"/>
            <a:ext cx="5064914" cy="233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81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Продуктивная деятельность - это деятельность ребенка с целью получения продукта (постройки,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рисунки,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аппликации,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лепные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поделки и т.п.).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02" name="Picture 2" descr="https://sun9-57.userapi.com/impg/EqbMiHffSJAURLVRBrXZbinhDeTeXw7Ku35uog/6KsAmkuY8Qs.jpg?size=1280x719&amp;quality=95&amp;sign=70ea9f62d9950d83b5de255a7ee55ba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18011"/>
            <a:ext cx="3533799" cy="1983887"/>
          </a:xfrm>
          <a:prstGeom prst="rect">
            <a:avLst/>
          </a:prstGeom>
          <a:noFill/>
        </p:spPr>
      </p:pic>
      <p:pic>
        <p:nvPicPr>
          <p:cNvPr id="7" name="Picture 8" descr="https://sun3-11.userapi.com/impg/plSOQbWZE7dMCUm2rg8_2ZCt8vdFC6uUa_BKxw/d29AvXQPCCk.jpg?size=1280x719&amp;quality=95&amp;sign=595677db76f37916e4dd1ab29e41c82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01898"/>
            <a:ext cx="3989361" cy="2240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s://sun9-81.userapi.com/impg/9Kppdjxipq_E1eWknwFnwT49MYUcsrDQndJjaA/8PUuAtypIEA.jpg?size=607x1080&amp;quality=95&amp;sign=d170175febc5fac9e6563ac1cd1ddce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91607" y="3120538"/>
            <a:ext cx="2139257" cy="3806258"/>
          </a:xfrm>
          <a:prstGeom prst="rect">
            <a:avLst/>
          </a:prstGeom>
          <a:noFill/>
        </p:spPr>
      </p:pic>
      <p:pic>
        <p:nvPicPr>
          <p:cNvPr id="52228" name="Picture 4" descr="https://sun9-83.userapi.com/impg/WMdAPryUJT2z0FITpNcRLPOCa8hmvZUfXB6Dsw/OWo59l02X4Y.jpg?size=1280x719&amp;quality=95&amp;sign=f4d724b730a7efe20489bc941dd0ebd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007" y="1015150"/>
            <a:ext cx="3464952" cy="2286016"/>
          </a:xfrm>
          <a:prstGeom prst="rect">
            <a:avLst/>
          </a:prstGeom>
          <a:noFill/>
        </p:spPr>
      </p:pic>
      <p:pic>
        <p:nvPicPr>
          <p:cNvPr id="52230" name="Picture 6" descr="https://sun9-3.userapi.com/impg/HzQsG3Uq9U_rHoUhBSA1RT4AI_Luc3JCszMV_Q/2ZvxRRlgYx8.jpg?size=1280x944&amp;quality=95&amp;sign=8a752b3ee490815d902a274b529b41e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015150"/>
            <a:ext cx="3273018" cy="2413850"/>
          </a:xfrm>
          <a:prstGeom prst="rect">
            <a:avLst/>
          </a:prstGeom>
          <a:noFill/>
        </p:spPr>
      </p:pic>
      <p:pic>
        <p:nvPicPr>
          <p:cNvPr id="2050" name="Picture 2" descr="C:\Users\1\Downloads\IMG_20220419_110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73" y="3952213"/>
            <a:ext cx="3314255" cy="2256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0212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3200" dirty="0" smtClean="0"/>
              <a:t> 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sun9-7.userapi.com/impg/ojQJ-5uwyxE4wEhe7UIikquBucVt9TYgXKLQrQ/uaSWClV3gnQ.jpg?size=1280x828&amp;quality=95&amp;sign=d51be4879e0a674fdc337650d44ce0b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95336"/>
            <a:ext cx="3429025" cy="2218151"/>
          </a:xfrm>
          <a:prstGeom prst="rect">
            <a:avLst/>
          </a:prstGeom>
          <a:noFill/>
        </p:spPr>
      </p:pic>
      <p:pic>
        <p:nvPicPr>
          <p:cNvPr id="55300" name="Picture 4" descr="https://sun9-73.userapi.com/impg/cfBWYJEfjWNo_9vV-8crHP2_RmZiO9gnwrwglQ/goyRmLfxN_0.jpg?size=607x1080&amp;quality=95&amp;sign=6cea96e26acdc1465caa80c49511415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752210" y="3413297"/>
            <a:ext cx="1961871" cy="3490643"/>
          </a:xfrm>
          <a:prstGeom prst="rect">
            <a:avLst/>
          </a:prstGeom>
          <a:noFill/>
        </p:spPr>
      </p:pic>
      <p:pic>
        <p:nvPicPr>
          <p:cNvPr id="55302" name="Picture 6" descr="https://sun9-78.userapi.com/impg/N-dHMABypTC3CGShXX-hrsK0JZ4eRVtQ4lu_-g/i_iDa2OQhNM.jpg?size=607x1080&amp;quality=95&amp;sign=9bd5f276b8ef729816d5420269ee11d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61019" y="639781"/>
            <a:ext cx="2208277" cy="392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6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2294</TotalTime>
  <Words>223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1</cp:lastModifiedBy>
  <cp:revision>164</cp:revision>
  <dcterms:created xsi:type="dcterms:W3CDTF">2021-11-15T15:15:58Z</dcterms:created>
  <dcterms:modified xsi:type="dcterms:W3CDTF">2022-04-19T15:56:17Z</dcterms:modified>
</cp:coreProperties>
</file>