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4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6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83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2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52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84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1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8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1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2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6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5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62D11-5E5A-4368-84EC-276170BBCE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62F734-43B9-4E20-91B2-13B4E587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9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3" y="624110"/>
            <a:ext cx="9812290" cy="1280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каллиграфия.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Коррекция почерка у школьников с ОВЗ на логопедических занятиях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s://static.tildacdn.com/tild3035-3966-4535-a264-663039666338/kalligraphy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248" y="2747750"/>
            <a:ext cx="500430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971" y="624110"/>
            <a:ext cx="9798642" cy="109550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Почему детям важно учиться красиво писать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630" y="1719617"/>
            <a:ext cx="9552982" cy="49950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«Рука – вышедший наружу мозг» - Кант. Уровень развития речи детей находится в прямой зависимости от степени сформированности тонких движений пальцев рук. Наука подтверждает, что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рукописное письмо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мелкую моторику,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активизирует районы коры головного мозга, которые отвечают за усвоение новой информации,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активизирует теменной участок головного мозга, который отвечает за взаимодействие между зрением и двигательной активностью.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письмо от руки способствует выстраиванию множества нейронных связей, необходимых для запоминания букв и развития навыка беглого чтения. Тот, кто хорошо пишет, лучше читает, и наоборот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3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3" y="624110"/>
            <a:ext cx="9757699" cy="125928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Скачущие буквы разной высоты, наползающие друг на друга строчки, помарки — это не следствие лени и невнимательности. За письмо в значительной степени отвечает мозг, а не руки. Процесс письма — это сложноорганизованное действие. На формирование умения писать от руки, на почерк и ошибки при письме влияет большое количество процессов.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https://fs-thb02.getcourse.ru/fileservice/file/thumbnail/h/c624f528f55d5606b3754daa1db8c30e.jpg/s/s1200x/a/25518/sc/19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95" y="2133600"/>
            <a:ext cx="7826635" cy="438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37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01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Этапы исправления почерка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812" y="1446662"/>
            <a:ext cx="9443800" cy="51997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Диагностика.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Движения и ритмы для произвольной организации действий.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Психолого-педагогическая и медицинская коррекция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(развитие зрительно-моторной координации, пространственной ориентировки, снятие мышечных зажимов, улучшение крупной и мелкой моторики, пальчиковая гимнастика).</a:t>
            </a:r>
          </a:p>
          <a:p>
            <a:pPr marL="0" indent="0" fontAlgn="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Графические подготовительные упражнения с различными инструментами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(карандаши, брашпены, кисти, ручки)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fontAlgn="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Формирование правильной биомеханики письма(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 за рабочим столом, правильный  захват ручки или карандаша, правильная осанка, положение тетради, высота стула и стола, опора  рабочей руки);</a:t>
            </a:r>
          </a:p>
          <a:p>
            <a:pPr marL="0" indent="0" fontAlgn="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6.Работа с буквой в тетради по алгоритму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возраста, в зависимости от дефекта).</a:t>
            </a:r>
          </a:p>
          <a:p>
            <a:pPr marL="0" indent="0" fontAlgn="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7.Обучение правильному написанию букв и их важнейших элементов (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заново учится писать буквы, следуя подробным и четким инструкциям; отработка каждого нового элемента (буквы, слоги, слова и предложения). Таким образом, удается выработать правильный навык).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4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5581">
            <a:off x="2326296" y="3817035"/>
            <a:ext cx="3249435" cy="2358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5" y="624110"/>
            <a:ext cx="9825937" cy="112280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пособия и инструменты для коррекции почерка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1906" y="2157907"/>
            <a:ext cx="3496866" cy="2674878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994" y="1591691"/>
            <a:ext cx="3249435" cy="2437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7739" y="1559743"/>
            <a:ext cx="3249436" cy="2500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6912">
            <a:off x="7112164" y="3811697"/>
            <a:ext cx="3108954" cy="2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32" y="3714594"/>
            <a:ext cx="3872759" cy="290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21" y="902026"/>
            <a:ext cx="3750090" cy="28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025" y="3887464"/>
            <a:ext cx="2865921" cy="238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9364" y="550329"/>
            <a:ext cx="3274880" cy="269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8463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239</Words>
  <Application>Microsoft Office PowerPoint</Application>
  <PresentationFormat>Произвольный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Современная каллиграфия.  Коррекция почерка у школьников с ОВЗ на логопедических занятиях.</vt:lpstr>
      <vt:lpstr>Почему детям важно учиться красиво писать</vt:lpstr>
      <vt:lpstr>Скачущие буквы разной высоты, наползающие друг на друга строчки, помарки — это не следствие лени и невнимательности. За письмо в значительной степени отвечает мозг, а не руки. Процесс письма — это сложноорганизованное действие. На формирование умения писать от руки, на почерк и ошибки при письме влияет большое количество процессов. </vt:lpstr>
      <vt:lpstr>Этапы исправления почерка</vt:lpstr>
      <vt:lpstr>Методические пособия и инструменты для коррекции почерка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каллиграфия.  Коррекция почерка у школьников с ОВЗ на логопедических занятиях.</dc:title>
  <dc:creator>schoo</dc:creator>
  <cp:lastModifiedBy>RePack by Diakov</cp:lastModifiedBy>
  <cp:revision>4</cp:revision>
  <dcterms:created xsi:type="dcterms:W3CDTF">2022-05-26T05:14:40Z</dcterms:created>
  <dcterms:modified xsi:type="dcterms:W3CDTF">2022-05-27T04:06:08Z</dcterms:modified>
</cp:coreProperties>
</file>