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7"/>
  </p:notesMasterIdLst>
  <p:sldIdLst>
    <p:sldId id="256" r:id="rId3"/>
    <p:sldId id="257" r:id="rId4"/>
    <p:sldId id="263" r:id="rId5"/>
    <p:sldId id="260" r:id="rId6"/>
    <p:sldId id="267" r:id="rId7"/>
    <p:sldId id="268" r:id="rId8"/>
    <p:sldId id="271" r:id="rId9"/>
    <p:sldId id="262" r:id="rId10"/>
    <p:sldId id="269" r:id="rId11"/>
    <p:sldId id="272" r:id="rId12"/>
    <p:sldId id="258" r:id="rId13"/>
    <p:sldId id="273" r:id="rId14"/>
    <p:sldId id="266" r:id="rId15"/>
    <p:sldId id="270" r:id="rId16"/>
  </p:sldIdLst>
  <p:sldSz cx="12192000" cy="6858000"/>
  <p:notesSz cx="6889750" cy="100218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33" autoAdjust="0"/>
  </p:normalViewPr>
  <p:slideViewPr>
    <p:cSldViewPr snapToGrid="0">
      <p:cViewPr varScale="1">
        <p:scale>
          <a:sx n="54" d="100"/>
          <a:sy n="54" d="100"/>
        </p:scale>
        <p:origin x="105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86234" cy="502954"/>
          </a:xfrm>
          <a:prstGeom prst="rect">
            <a:avLst/>
          </a:prstGeom>
        </p:spPr>
        <p:txBody>
          <a:bodyPr vert="horz" lIns="84719" tIns="42360" rIns="84719" bIns="42360" rtlCol="0"/>
          <a:lstStyle>
            <a:lvl1pPr algn="l">
              <a:defRPr sz="1100"/>
            </a:lvl1pPr>
          </a:lstStyle>
          <a:p>
            <a:endParaRPr lang="ru-RU"/>
          </a:p>
        </p:txBody>
      </p:sp>
      <p:sp>
        <p:nvSpPr>
          <p:cNvPr id="3" name="Дата 2"/>
          <p:cNvSpPr>
            <a:spLocks noGrp="1"/>
          </p:cNvSpPr>
          <p:nvPr>
            <p:ph type="dt" idx="1"/>
          </p:nvPr>
        </p:nvSpPr>
        <p:spPr>
          <a:xfrm>
            <a:off x="3902070" y="1"/>
            <a:ext cx="2986234" cy="502954"/>
          </a:xfrm>
          <a:prstGeom prst="rect">
            <a:avLst/>
          </a:prstGeom>
        </p:spPr>
        <p:txBody>
          <a:bodyPr vert="horz" lIns="84719" tIns="42360" rIns="84719" bIns="42360" rtlCol="0"/>
          <a:lstStyle>
            <a:lvl1pPr algn="r">
              <a:defRPr sz="1100"/>
            </a:lvl1pPr>
          </a:lstStyle>
          <a:p>
            <a:fld id="{63B96905-639B-4970-A827-3AE246830298}" type="datetimeFigureOut">
              <a:rPr lang="ru-RU" smtClean="0"/>
              <a:t>20.10.2024</a:t>
            </a:fld>
            <a:endParaRPr lang="ru-RU"/>
          </a:p>
        </p:txBody>
      </p:sp>
      <p:sp>
        <p:nvSpPr>
          <p:cNvPr id="4" name="Образ слайда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84719" tIns="42360" rIns="84719" bIns="42360" rtlCol="0" anchor="ctr"/>
          <a:lstStyle/>
          <a:p>
            <a:endParaRPr lang="ru-RU"/>
          </a:p>
        </p:txBody>
      </p:sp>
      <p:sp>
        <p:nvSpPr>
          <p:cNvPr id="5" name="Заметки 4"/>
          <p:cNvSpPr>
            <a:spLocks noGrp="1"/>
          </p:cNvSpPr>
          <p:nvPr>
            <p:ph type="body" sz="quarter" idx="3"/>
          </p:nvPr>
        </p:nvSpPr>
        <p:spPr>
          <a:xfrm>
            <a:off x="688686" y="4822708"/>
            <a:ext cx="5512379" cy="3946258"/>
          </a:xfrm>
          <a:prstGeom prst="rect">
            <a:avLst/>
          </a:prstGeom>
        </p:spPr>
        <p:txBody>
          <a:bodyPr vert="horz" lIns="84719" tIns="42360" rIns="84719" bIns="4236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518934"/>
            <a:ext cx="2986234" cy="502954"/>
          </a:xfrm>
          <a:prstGeom prst="rect">
            <a:avLst/>
          </a:prstGeom>
        </p:spPr>
        <p:txBody>
          <a:bodyPr vert="horz" lIns="84719" tIns="42360" rIns="84719" bIns="42360" rtlCol="0" anchor="b"/>
          <a:lstStyle>
            <a:lvl1pPr algn="l">
              <a:defRPr sz="1100"/>
            </a:lvl1pPr>
          </a:lstStyle>
          <a:p>
            <a:endParaRPr lang="ru-RU"/>
          </a:p>
        </p:txBody>
      </p:sp>
      <p:sp>
        <p:nvSpPr>
          <p:cNvPr id="7" name="Номер слайда 6"/>
          <p:cNvSpPr>
            <a:spLocks noGrp="1"/>
          </p:cNvSpPr>
          <p:nvPr>
            <p:ph type="sldNum" sz="quarter" idx="5"/>
          </p:nvPr>
        </p:nvSpPr>
        <p:spPr>
          <a:xfrm>
            <a:off x="3902070" y="9518934"/>
            <a:ext cx="2986234" cy="502954"/>
          </a:xfrm>
          <a:prstGeom prst="rect">
            <a:avLst/>
          </a:prstGeom>
        </p:spPr>
        <p:txBody>
          <a:bodyPr vert="horz" lIns="84719" tIns="42360" rIns="84719" bIns="42360" rtlCol="0" anchor="b"/>
          <a:lstStyle>
            <a:lvl1pPr algn="r">
              <a:defRPr sz="1100"/>
            </a:lvl1pPr>
          </a:lstStyle>
          <a:p>
            <a:fld id="{7EEDF903-7B8C-4D94-8D8D-E1F936A36130}" type="slidenum">
              <a:rPr lang="ru-RU" smtClean="0"/>
              <a:t>‹#›</a:t>
            </a:fld>
            <a:endParaRPr lang="ru-RU"/>
          </a:p>
        </p:txBody>
      </p:sp>
    </p:spTree>
    <p:extLst>
      <p:ext uri="{BB962C8B-B14F-4D97-AF65-F5344CB8AC3E}">
        <p14:creationId xmlns:p14="http://schemas.microsoft.com/office/powerpoint/2010/main" val="3920330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EEDF903-7B8C-4D94-8D8D-E1F936A36130}" type="slidenum">
              <a:rPr lang="ru-RU" smtClean="0"/>
              <a:t>12</a:t>
            </a:fld>
            <a:endParaRPr lang="ru-RU"/>
          </a:p>
        </p:txBody>
      </p:sp>
    </p:spTree>
    <p:extLst>
      <p:ext uri="{BB962C8B-B14F-4D97-AF65-F5344CB8AC3E}">
        <p14:creationId xmlns:p14="http://schemas.microsoft.com/office/powerpoint/2010/main" val="137386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ru-RU" sz="1800" b="0" strike="noStrike" spc="-1">
              <a:solidFill>
                <a:srgbClr val="000000"/>
              </a:solidFill>
              <a:latin typeface="Trebuchet MS"/>
            </a:endParaRPr>
          </a:p>
        </p:txBody>
      </p:sp>
      <p:sp>
        <p:nvSpPr>
          <p:cNvPr id="49" name="PlaceHolder 2"/>
          <p:cNvSpPr>
            <a:spLocks noGrp="1"/>
          </p:cNvSpPr>
          <p:nvPr>
            <p:ph type="body"/>
          </p:nvPr>
        </p:nvSpPr>
        <p:spPr>
          <a:xfrm>
            <a:off x="677160" y="2160720"/>
            <a:ext cx="859644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50" name="PlaceHolder 3"/>
          <p:cNvSpPr>
            <a:spLocks noGrp="1"/>
          </p:cNvSpPr>
          <p:nvPr>
            <p:ph type="body"/>
          </p:nvPr>
        </p:nvSpPr>
        <p:spPr>
          <a:xfrm>
            <a:off x="677160" y="4187520"/>
            <a:ext cx="859644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ru-RU" sz="1800" b="0" strike="noStrike" spc="-1">
              <a:solidFill>
                <a:srgbClr val="000000"/>
              </a:solidFill>
              <a:latin typeface="Trebuchet MS"/>
            </a:endParaRPr>
          </a:p>
        </p:txBody>
      </p:sp>
      <p:sp>
        <p:nvSpPr>
          <p:cNvPr id="52"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53"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54" name="PlaceHolder 4"/>
          <p:cNvSpPr>
            <a:spLocks noGrp="1"/>
          </p:cNvSpPr>
          <p:nvPr>
            <p:ph type="body"/>
          </p:nvPr>
        </p:nvSpPr>
        <p:spPr>
          <a:xfrm>
            <a:off x="677160" y="4187520"/>
            <a:ext cx="419472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55" name="PlaceHolder 5"/>
          <p:cNvSpPr>
            <a:spLocks noGrp="1"/>
          </p:cNvSpPr>
          <p:nvPr>
            <p:ph type="body"/>
          </p:nvPr>
        </p:nvSpPr>
        <p:spPr>
          <a:xfrm>
            <a:off x="5082120" y="4187520"/>
            <a:ext cx="419472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ru-RU" sz="1800" b="0" strike="noStrike" spc="-1">
              <a:solidFill>
                <a:srgbClr val="000000"/>
              </a:solidFill>
              <a:latin typeface="Trebuchet MS"/>
            </a:endParaRPr>
          </a:p>
        </p:txBody>
      </p:sp>
      <p:sp>
        <p:nvSpPr>
          <p:cNvPr id="57" name="PlaceHolder 2"/>
          <p:cNvSpPr>
            <a:spLocks noGrp="1"/>
          </p:cNvSpPr>
          <p:nvPr>
            <p:ph type="body"/>
          </p:nvPr>
        </p:nvSpPr>
        <p:spPr>
          <a:xfrm>
            <a:off x="677160" y="2160720"/>
            <a:ext cx="276768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58" name="PlaceHolder 3"/>
          <p:cNvSpPr>
            <a:spLocks noGrp="1"/>
          </p:cNvSpPr>
          <p:nvPr>
            <p:ph type="body"/>
          </p:nvPr>
        </p:nvSpPr>
        <p:spPr>
          <a:xfrm>
            <a:off x="3583440" y="2160720"/>
            <a:ext cx="276768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59" name="PlaceHolder 4"/>
          <p:cNvSpPr>
            <a:spLocks noGrp="1"/>
          </p:cNvSpPr>
          <p:nvPr>
            <p:ph type="body"/>
          </p:nvPr>
        </p:nvSpPr>
        <p:spPr>
          <a:xfrm>
            <a:off x="6490080" y="2160720"/>
            <a:ext cx="276768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60" name="PlaceHolder 5"/>
          <p:cNvSpPr>
            <a:spLocks noGrp="1"/>
          </p:cNvSpPr>
          <p:nvPr>
            <p:ph type="body"/>
          </p:nvPr>
        </p:nvSpPr>
        <p:spPr>
          <a:xfrm>
            <a:off x="677160" y="4187520"/>
            <a:ext cx="276768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61" name="PlaceHolder 6"/>
          <p:cNvSpPr>
            <a:spLocks noGrp="1"/>
          </p:cNvSpPr>
          <p:nvPr>
            <p:ph type="body"/>
          </p:nvPr>
        </p:nvSpPr>
        <p:spPr>
          <a:xfrm>
            <a:off x="3583440" y="4187520"/>
            <a:ext cx="276768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62" name="PlaceHolder 7"/>
          <p:cNvSpPr>
            <a:spLocks noGrp="1"/>
          </p:cNvSpPr>
          <p:nvPr>
            <p:ph type="body"/>
          </p:nvPr>
        </p:nvSpPr>
        <p:spPr>
          <a:xfrm>
            <a:off x="6490080" y="4187520"/>
            <a:ext cx="276768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ru-RU" sz="1800" b="0" strike="noStrike" spc="-1">
              <a:solidFill>
                <a:srgbClr val="000000"/>
              </a:solidFill>
              <a:latin typeface="Trebuchet MS"/>
            </a:endParaRPr>
          </a:p>
        </p:txBody>
      </p:sp>
      <p:sp>
        <p:nvSpPr>
          <p:cNvPr id="80" name="PlaceHolder 2"/>
          <p:cNvSpPr>
            <a:spLocks noGrp="1"/>
          </p:cNvSpPr>
          <p:nvPr>
            <p:ph type="subTitle"/>
          </p:nvPr>
        </p:nvSpPr>
        <p:spPr>
          <a:xfrm>
            <a:off x="677160" y="2160720"/>
            <a:ext cx="8596440" cy="3880440"/>
          </a:xfrm>
          <a:prstGeom prst="rect">
            <a:avLst/>
          </a:prstGeom>
        </p:spPr>
        <p:txBody>
          <a:bodyPr lIns="0" tIns="0" rIns="0" bIns="0" anchor="ctr">
            <a:noAutofit/>
          </a:bodyPr>
          <a:lstStyle/>
          <a:p>
            <a:pPr algn="ctr"/>
            <a:endParaRPr lang="ru-RU" sz="3200" b="0" strike="noStrike" spc="-1">
              <a:latin typeface="XO Orie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ru-RU" sz="1800" b="0" strike="noStrike" spc="-1">
              <a:solidFill>
                <a:srgbClr val="000000"/>
              </a:solidFill>
              <a:latin typeface="Trebuchet MS"/>
            </a:endParaRPr>
          </a:p>
        </p:txBody>
      </p:sp>
      <p:sp>
        <p:nvSpPr>
          <p:cNvPr id="82" name="PlaceHolder 2"/>
          <p:cNvSpPr>
            <a:spLocks noGrp="1"/>
          </p:cNvSpPr>
          <p:nvPr>
            <p:ph type="body"/>
          </p:nvPr>
        </p:nvSpPr>
        <p:spPr>
          <a:xfrm>
            <a:off x="677160" y="2160720"/>
            <a:ext cx="8596440" cy="3880440"/>
          </a:xfrm>
          <a:prstGeom prst="rect">
            <a:avLst/>
          </a:prstGeom>
        </p:spPr>
        <p:txBody>
          <a:bodyPr lIns="0" tIns="0" rIns="0" bIns="0">
            <a:normAutofit/>
          </a:bodyPr>
          <a:lstStyle/>
          <a:p>
            <a:endParaRPr lang="ru-RU" sz="1800" b="0" strike="noStrike" spc="-1">
              <a:solidFill>
                <a:srgbClr val="404040"/>
              </a:solidFill>
              <a:latin typeface="Trebuchet M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ru-RU" sz="1800" b="0" strike="noStrike" spc="-1">
              <a:solidFill>
                <a:srgbClr val="000000"/>
              </a:solidFill>
              <a:latin typeface="Trebuchet MS"/>
            </a:endParaRPr>
          </a:p>
        </p:txBody>
      </p:sp>
      <p:sp>
        <p:nvSpPr>
          <p:cNvPr id="84" name="PlaceHolder 2"/>
          <p:cNvSpPr>
            <a:spLocks noGrp="1"/>
          </p:cNvSpPr>
          <p:nvPr>
            <p:ph type="body"/>
          </p:nvPr>
        </p:nvSpPr>
        <p:spPr>
          <a:xfrm>
            <a:off x="677160" y="2160720"/>
            <a:ext cx="4194720" cy="388044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85" name="PlaceHolder 3"/>
          <p:cNvSpPr>
            <a:spLocks noGrp="1"/>
          </p:cNvSpPr>
          <p:nvPr>
            <p:ph type="body"/>
          </p:nvPr>
        </p:nvSpPr>
        <p:spPr>
          <a:xfrm>
            <a:off x="5082120" y="2160720"/>
            <a:ext cx="4194720" cy="3880440"/>
          </a:xfrm>
          <a:prstGeom prst="rect">
            <a:avLst/>
          </a:prstGeom>
        </p:spPr>
        <p:txBody>
          <a:bodyPr lIns="0" tIns="0" rIns="0" bIns="0">
            <a:normAutofit/>
          </a:bodyPr>
          <a:lstStyle/>
          <a:p>
            <a:endParaRPr lang="ru-RU" sz="1800" b="0" strike="noStrike" spc="-1">
              <a:solidFill>
                <a:srgbClr val="404040"/>
              </a:solidFill>
              <a:latin typeface="Trebuchet M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ru-RU" sz="1800" b="0" strike="noStrike" spc="-1">
              <a:solidFill>
                <a:srgbClr val="000000"/>
              </a:solidFill>
              <a:latin typeface="Trebuchet M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677160" y="609480"/>
            <a:ext cx="8596440" cy="6122160"/>
          </a:xfrm>
          <a:prstGeom prst="rect">
            <a:avLst/>
          </a:prstGeom>
        </p:spPr>
        <p:txBody>
          <a:bodyPr lIns="0" tIns="0" rIns="0" bIns="0" anchor="ctr">
            <a:noAutofit/>
          </a:bodyPr>
          <a:lstStyle/>
          <a:p>
            <a:pPr algn="ctr"/>
            <a:endParaRPr lang="ru-RU" sz="3200" b="0" strike="noStrike" spc="-1">
              <a:latin typeface="XO Orie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ru-RU" sz="1800" b="0" strike="noStrike" spc="-1">
              <a:solidFill>
                <a:srgbClr val="000000"/>
              </a:solidFill>
              <a:latin typeface="Trebuchet MS"/>
            </a:endParaRPr>
          </a:p>
        </p:txBody>
      </p:sp>
      <p:sp>
        <p:nvSpPr>
          <p:cNvPr id="89"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90" name="PlaceHolder 3"/>
          <p:cNvSpPr>
            <a:spLocks noGrp="1"/>
          </p:cNvSpPr>
          <p:nvPr>
            <p:ph type="body"/>
          </p:nvPr>
        </p:nvSpPr>
        <p:spPr>
          <a:xfrm>
            <a:off x="5082120" y="2160720"/>
            <a:ext cx="4194720" cy="388044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91" name="PlaceHolder 4"/>
          <p:cNvSpPr>
            <a:spLocks noGrp="1"/>
          </p:cNvSpPr>
          <p:nvPr>
            <p:ph type="body"/>
          </p:nvPr>
        </p:nvSpPr>
        <p:spPr>
          <a:xfrm>
            <a:off x="677160" y="4187520"/>
            <a:ext cx="419472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ru-RU" sz="1800" b="0" strike="noStrike" spc="-1">
              <a:solidFill>
                <a:srgbClr val="000000"/>
              </a:solidFill>
              <a:latin typeface="Trebuchet MS"/>
            </a:endParaRPr>
          </a:p>
        </p:txBody>
      </p:sp>
      <p:sp>
        <p:nvSpPr>
          <p:cNvPr id="28" name="PlaceHolder 2"/>
          <p:cNvSpPr>
            <a:spLocks noGrp="1"/>
          </p:cNvSpPr>
          <p:nvPr>
            <p:ph type="subTitle"/>
          </p:nvPr>
        </p:nvSpPr>
        <p:spPr>
          <a:xfrm>
            <a:off x="677160" y="2160720"/>
            <a:ext cx="8596440" cy="3880440"/>
          </a:xfrm>
          <a:prstGeom prst="rect">
            <a:avLst/>
          </a:prstGeom>
        </p:spPr>
        <p:txBody>
          <a:bodyPr lIns="0" tIns="0" rIns="0" bIns="0" anchor="ctr">
            <a:noAutofit/>
          </a:bodyPr>
          <a:lstStyle/>
          <a:p>
            <a:pPr algn="ctr"/>
            <a:endParaRPr lang="ru-RU" sz="3200" b="0" strike="noStrike" spc="-1">
              <a:latin typeface="XO Orie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ru-RU" sz="1800" b="0" strike="noStrike" spc="-1">
              <a:solidFill>
                <a:srgbClr val="000000"/>
              </a:solidFill>
              <a:latin typeface="Trebuchet MS"/>
            </a:endParaRPr>
          </a:p>
        </p:txBody>
      </p:sp>
      <p:sp>
        <p:nvSpPr>
          <p:cNvPr id="93" name="PlaceHolder 2"/>
          <p:cNvSpPr>
            <a:spLocks noGrp="1"/>
          </p:cNvSpPr>
          <p:nvPr>
            <p:ph type="body"/>
          </p:nvPr>
        </p:nvSpPr>
        <p:spPr>
          <a:xfrm>
            <a:off x="677160" y="2160720"/>
            <a:ext cx="4194720" cy="388044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94"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95" name="PlaceHolder 4"/>
          <p:cNvSpPr>
            <a:spLocks noGrp="1"/>
          </p:cNvSpPr>
          <p:nvPr>
            <p:ph type="body"/>
          </p:nvPr>
        </p:nvSpPr>
        <p:spPr>
          <a:xfrm>
            <a:off x="5082120" y="4187520"/>
            <a:ext cx="419472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ru-RU" sz="1800" b="0" strike="noStrike" spc="-1">
              <a:solidFill>
                <a:srgbClr val="000000"/>
              </a:solidFill>
              <a:latin typeface="Trebuchet MS"/>
            </a:endParaRPr>
          </a:p>
        </p:txBody>
      </p:sp>
      <p:sp>
        <p:nvSpPr>
          <p:cNvPr id="97"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98"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99" name="PlaceHolder 4"/>
          <p:cNvSpPr>
            <a:spLocks noGrp="1"/>
          </p:cNvSpPr>
          <p:nvPr>
            <p:ph type="body"/>
          </p:nvPr>
        </p:nvSpPr>
        <p:spPr>
          <a:xfrm>
            <a:off x="677160" y="4187520"/>
            <a:ext cx="859644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ru-RU" sz="1800" b="0" strike="noStrike" spc="-1">
              <a:solidFill>
                <a:srgbClr val="000000"/>
              </a:solidFill>
              <a:latin typeface="Trebuchet MS"/>
            </a:endParaRPr>
          </a:p>
        </p:txBody>
      </p:sp>
      <p:sp>
        <p:nvSpPr>
          <p:cNvPr id="101" name="PlaceHolder 2"/>
          <p:cNvSpPr>
            <a:spLocks noGrp="1"/>
          </p:cNvSpPr>
          <p:nvPr>
            <p:ph type="body"/>
          </p:nvPr>
        </p:nvSpPr>
        <p:spPr>
          <a:xfrm>
            <a:off x="677160" y="2160720"/>
            <a:ext cx="859644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102" name="PlaceHolder 3"/>
          <p:cNvSpPr>
            <a:spLocks noGrp="1"/>
          </p:cNvSpPr>
          <p:nvPr>
            <p:ph type="body"/>
          </p:nvPr>
        </p:nvSpPr>
        <p:spPr>
          <a:xfrm>
            <a:off x="677160" y="4187520"/>
            <a:ext cx="859644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ru-RU" sz="1800" b="0" strike="noStrike" spc="-1">
              <a:solidFill>
                <a:srgbClr val="000000"/>
              </a:solidFill>
              <a:latin typeface="Trebuchet MS"/>
            </a:endParaRPr>
          </a:p>
        </p:txBody>
      </p:sp>
      <p:sp>
        <p:nvSpPr>
          <p:cNvPr id="104"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105"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106" name="PlaceHolder 4"/>
          <p:cNvSpPr>
            <a:spLocks noGrp="1"/>
          </p:cNvSpPr>
          <p:nvPr>
            <p:ph type="body"/>
          </p:nvPr>
        </p:nvSpPr>
        <p:spPr>
          <a:xfrm>
            <a:off x="677160" y="4187520"/>
            <a:ext cx="419472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107" name="PlaceHolder 5"/>
          <p:cNvSpPr>
            <a:spLocks noGrp="1"/>
          </p:cNvSpPr>
          <p:nvPr>
            <p:ph type="body"/>
          </p:nvPr>
        </p:nvSpPr>
        <p:spPr>
          <a:xfrm>
            <a:off x="5082120" y="4187520"/>
            <a:ext cx="419472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ru-RU" sz="1800" b="0" strike="noStrike" spc="-1">
              <a:solidFill>
                <a:srgbClr val="000000"/>
              </a:solidFill>
              <a:latin typeface="Trebuchet MS"/>
            </a:endParaRPr>
          </a:p>
        </p:txBody>
      </p:sp>
      <p:sp>
        <p:nvSpPr>
          <p:cNvPr id="109" name="PlaceHolder 2"/>
          <p:cNvSpPr>
            <a:spLocks noGrp="1"/>
          </p:cNvSpPr>
          <p:nvPr>
            <p:ph type="body"/>
          </p:nvPr>
        </p:nvSpPr>
        <p:spPr>
          <a:xfrm>
            <a:off x="677160" y="2160720"/>
            <a:ext cx="276768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110" name="PlaceHolder 3"/>
          <p:cNvSpPr>
            <a:spLocks noGrp="1"/>
          </p:cNvSpPr>
          <p:nvPr>
            <p:ph type="body"/>
          </p:nvPr>
        </p:nvSpPr>
        <p:spPr>
          <a:xfrm>
            <a:off x="3583440" y="2160720"/>
            <a:ext cx="276768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111" name="PlaceHolder 4"/>
          <p:cNvSpPr>
            <a:spLocks noGrp="1"/>
          </p:cNvSpPr>
          <p:nvPr>
            <p:ph type="body"/>
          </p:nvPr>
        </p:nvSpPr>
        <p:spPr>
          <a:xfrm>
            <a:off x="6490080" y="2160720"/>
            <a:ext cx="276768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112" name="PlaceHolder 5"/>
          <p:cNvSpPr>
            <a:spLocks noGrp="1"/>
          </p:cNvSpPr>
          <p:nvPr>
            <p:ph type="body"/>
          </p:nvPr>
        </p:nvSpPr>
        <p:spPr>
          <a:xfrm>
            <a:off x="677160" y="4187520"/>
            <a:ext cx="276768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113" name="PlaceHolder 6"/>
          <p:cNvSpPr>
            <a:spLocks noGrp="1"/>
          </p:cNvSpPr>
          <p:nvPr>
            <p:ph type="body"/>
          </p:nvPr>
        </p:nvSpPr>
        <p:spPr>
          <a:xfrm>
            <a:off x="3583440" y="4187520"/>
            <a:ext cx="276768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114" name="PlaceHolder 7"/>
          <p:cNvSpPr>
            <a:spLocks noGrp="1"/>
          </p:cNvSpPr>
          <p:nvPr>
            <p:ph type="body"/>
          </p:nvPr>
        </p:nvSpPr>
        <p:spPr>
          <a:xfrm>
            <a:off x="6490080" y="4187520"/>
            <a:ext cx="276768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ru-RU" sz="1800" b="0" strike="noStrike" spc="-1">
              <a:solidFill>
                <a:srgbClr val="000000"/>
              </a:solidFill>
              <a:latin typeface="Trebuchet MS"/>
            </a:endParaRPr>
          </a:p>
        </p:txBody>
      </p:sp>
      <p:sp>
        <p:nvSpPr>
          <p:cNvPr id="30" name="PlaceHolder 2"/>
          <p:cNvSpPr>
            <a:spLocks noGrp="1"/>
          </p:cNvSpPr>
          <p:nvPr>
            <p:ph type="body"/>
          </p:nvPr>
        </p:nvSpPr>
        <p:spPr>
          <a:xfrm>
            <a:off x="677160" y="2160720"/>
            <a:ext cx="8596440" cy="3880440"/>
          </a:xfrm>
          <a:prstGeom prst="rect">
            <a:avLst/>
          </a:prstGeom>
        </p:spPr>
        <p:txBody>
          <a:bodyPr lIns="0" tIns="0" rIns="0" bIns="0">
            <a:normAutofit/>
          </a:bodyPr>
          <a:lstStyle/>
          <a:p>
            <a:endParaRPr lang="ru-RU" sz="1800" b="0" strike="noStrike" spc="-1">
              <a:solidFill>
                <a:srgbClr val="404040"/>
              </a:solidFill>
              <a:latin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ru-RU" sz="1800" b="0" strike="noStrike" spc="-1">
              <a:solidFill>
                <a:srgbClr val="000000"/>
              </a:solidFill>
              <a:latin typeface="Trebuchet MS"/>
            </a:endParaRPr>
          </a:p>
        </p:txBody>
      </p:sp>
      <p:sp>
        <p:nvSpPr>
          <p:cNvPr id="32" name="PlaceHolder 2"/>
          <p:cNvSpPr>
            <a:spLocks noGrp="1"/>
          </p:cNvSpPr>
          <p:nvPr>
            <p:ph type="body"/>
          </p:nvPr>
        </p:nvSpPr>
        <p:spPr>
          <a:xfrm>
            <a:off x="677160" y="2160720"/>
            <a:ext cx="4194720" cy="388044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33" name="PlaceHolder 3"/>
          <p:cNvSpPr>
            <a:spLocks noGrp="1"/>
          </p:cNvSpPr>
          <p:nvPr>
            <p:ph type="body"/>
          </p:nvPr>
        </p:nvSpPr>
        <p:spPr>
          <a:xfrm>
            <a:off x="5082120" y="2160720"/>
            <a:ext cx="4194720" cy="3880440"/>
          </a:xfrm>
          <a:prstGeom prst="rect">
            <a:avLst/>
          </a:prstGeom>
        </p:spPr>
        <p:txBody>
          <a:bodyPr lIns="0" tIns="0" rIns="0" bIns="0">
            <a:normAutofit/>
          </a:bodyPr>
          <a:lstStyle/>
          <a:p>
            <a:endParaRPr lang="ru-RU" sz="1800" b="0" strike="noStrike" spc="-1">
              <a:solidFill>
                <a:srgbClr val="404040"/>
              </a:solidFill>
              <a:latin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4"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ru-RU" sz="1800" b="0" strike="noStrike" spc="-1">
              <a:solidFill>
                <a:srgbClr val="000000"/>
              </a:solidFill>
              <a:latin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5" name="PlaceHolder 1"/>
          <p:cNvSpPr>
            <a:spLocks noGrp="1"/>
          </p:cNvSpPr>
          <p:nvPr>
            <p:ph type="subTitle"/>
          </p:nvPr>
        </p:nvSpPr>
        <p:spPr>
          <a:xfrm>
            <a:off x="677160" y="609480"/>
            <a:ext cx="8596440" cy="6122160"/>
          </a:xfrm>
          <a:prstGeom prst="rect">
            <a:avLst/>
          </a:prstGeom>
        </p:spPr>
        <p:txBody>
          <a:bodyPr lIns="0" tIns="0" rIns="0" bIns="0" anchor="ctr">
            <a:noAutofit/>
          </a:bodyPr>
          <a:lstStyle/>
          <a:p>
            <a:pPr algn="ctr"/>
            <a:endParaRPr lang="ru-RU" sz="3200" b="0" strike="noStrike" spc="-1">
              <a:latin typeface="XO Orie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ru-RU" sz="1800" b="0" strike="noStrike" spc="-1">
              <a:solidFill>
                <a:srgbClr val="000000"/>
              </a:solidFill>
              <a:latin typeface="Trebuchet MS"/>
            </a:endParaRPr>
          </a:p>
        </p:txBody>
      </p:sp>
      <p:sp>
        <p:nvSpPr>
          <p:cNvPr id="37"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38" name="PlaceHolder 3"/>
          <p:cNvSpPr>
            <a:spLocks noGrp="1"/>
          </p:cNvSpPr>
          <p:nvPr>
            <p:ph type="body"/>
          </p:nvPr>
        </p:nvSpPr>
        <p:spPr>
          <a:xfrm>
            <a:off x="5082120" y="2160720"/>
            <a:ext cx="4194720" cy="388044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39" name="PlaceHolder 4"/>
          <p:cNvSpPr>
            <a:spLocks noGrp="1"/>
          </p:cNvSpPr>
          <p:nvPr>
            <p:ph type="body"/>
          </p:nvPr>
        </p:nvSpPr>
        <p:spPr>
          <a:xfrm>
            <a:off x="677160" y="4187520"/>
            <a:ext cx="419472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ru-RU" sz="1800" b="0" strike="noStrike" spc="-1">
              <a:solidFill>
                <a:srgbClr val="000000"/>
              </a:solidFill>
              <a:latin typeface="Trebuchet MS"/>
            </a:endParaRPr>
          </a:p>
        </p:txBody>
      </p:sp>
      <p:sp>
        <p:nvSpPr>
          <p:cNvPr id="41" name="PlaceHolder 2"/>
          <p:cNvSpPr>
            <a:spLocks noGrp="1"/>
          </p:cNvSpPr>
          <p:nvPr>
            <p:ph type="body"/>
          </p:nvPr>
        </p:nvSpPr>
        <p:spPr>
          <a:xfrm>
            <a:off x="677160" y="2160720"/>
            <a:ext cx="4194720" cy="388044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42"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43" name="PlaceHolder 4"/>
          <p:cNvSpPr>
            <a:spLocks noGrp="1"/>
          </p:cNvSpPr>
          <p:nvPr>
            <p:ph type="body"/>
          </p:nvPr>
        </p:nvSpPr>
        <p:spPr>
          <a:xfrm>
            <a:off x="5082120" y="4187520"/>
            <a:ext cx="419472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ru-RU" sz="1800" b="0" strike="noStrike" spc="-1">
              <a:solidFill>
                <a:srgbClr val="000000"/>
              </a:solidFill>
              <a:latin typeface="Trebuchet MS"/>
            </a:endParaRPr>
          </a:p>
        </p:txBody>
      </p:sp>
      <p:sp>
        <p:nvSpPr>
          <p:cNvPr id="45"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46"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
        <p:nvSpPr>
          <p:cNvPr id="47" name="PlaceHolder 4"/>
          <p:cNvSpPr>
            <a:spLocks noGrp="1"/>
          </p:cNvSpPr>
          <p:nvPr>
            <p:ph type="body"/>
          </p:nvPr>
        </p:nvSpPr>
        <p:spPr>
          <a:xfrm>
            <a:off x="677160" y="4187520"/>
            <a:ext cx="8596440" cy="1850760"/>
          </a:xfrm>
          <a:prstGeom prst="rect">
            <a:avLst/>
          </a:prstGeom>
        </p:spPr>
        <p:txBody>
          <a:bodyPr lIns="0" tIns="0" rIns="0" bIns="0">
            <a:normAutofit/>
          </a:bodyPr>
          <a:lstStyle/>
          <a:p>
            <a:endParaRPr lang="ru-RU" sz="1800" b="0" strike="noStrike" spc="-1">
              <a:solidFill>
                <a:srgbClr val="404040"/>
              </a:solidFill>
              <a:latin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7" name="Group 6"/>
          <p:cNvGrpSpPr/>
          <p:nvPr/>
        </p:nvGrpSpPr>
        <p:grpSpPr>
          <a:xfrm>
            <a:off x="0" y="-8640"/>
            <a:ext cx="12191760" cy="6866640"/>
            <a:chOff x="0" y="-8640"/>
            <a:chExt cx="12191760" cy="6866640"/>
          </a:xfrm>
        </p:grpSpPr>
        <p:sp>
          <p:nvSpPr>
            <p:cNvPr id="28" name="Straight Connector 19"/>
            <p:cNvSpPr/>
            <p:nvPr/>
          </p:nvSpPr>
          <p:spPr>
            <a:xfrm>
              <a:off x="9370800" y="0"/>
              <a:ext cx="1219320" cy="6858000"/>
            </a:xfrm>
            <a:prstGeom prst="line">
              <a:avLst/>
            </a:prstGeom>
            <a:ln w="9525" cap="rnd">
              <a:solidFill>
                <a:srgbClr val="FFFFFF">
                  <a:lumMod val="75000"/>
                </a:srgbClr>
              </a:solidFill>
              <a:round/>
            </a:ln>
          </p:spPr>
          <p:style>
            <a:lnRef idx="2">
              <a:schemeClr val="accent1"/>
            </a:lnRef>
            <a:fillRef idx="0">
              <a:schemeClr val="accent1"/>
            </a:fillRef>
            <a:effectRef idx="1">
              <a:schemeClr val="accent1"/>
            </a:effectRef>
            <a:fontRef idx="minor"/>
          </p:style>
        </p:sp>
        <p:sp>
          <p:nvSpPr>
            <p:cNvPr id="2" name="Straight Connector 20"/>
            <p:cNvSpPr/>
            <p:nvPr/>
          </p:nvSpPr>
          <p:spPr>
            <a:xfrm flipH="1">
              <a:off x="7425000" y="3681360"/>
              <a:ext cx="4763520" cy="3176640"/>
            </a:xfrm>
            <a:prstGeom prst="line">
              <a:avLst/>
            </a:prstGeom>
            <a:ln w="9525" cap="rnd">
              <a:solidFill>
                <a:srgbClr val="FFFFFF">
                  <a:lumMod val="85000"/>
                </a:srgbClr>
              </a:solidFill>
              <a:round/>
            </a:ln>
          </p:spPr>
          <p:style>
            <a:lnRef idx="2">
              <a:schemeClr val="accent1"/>
            </a:lnRef>
            <a:fillRef idx="0">
              <a:schemeClr val="accent1"/>
            </a:fillRef>
            <a:effectRef idx="1">
              <a:schemeClr val="accent1"/>
            </a:effectRef>
            <a:fontRef idx="minor"/>
          </p:style>
        </p:sp>
        <p:sp>
          <p:nvSpPr>
            <p:cNvPr id="3" name="Rectangle 23"/>
            <p:cNvSpPr/>
            <p:nvPr/>
          </p:nvSpPr>
          <p:spPr>
            <a:xfrm>
              <a:off x="9181440" y="-8640"/>
              <a:ext cx="3007080" cy="686628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 name="Rectangle 25"/>
            <p:cNvSpPr/>
            <p:nvPr/>
          </p:nvSpPr>
          <p:spPr>
            <a:xfrm>
              <a:off x="9603360" y="-8640"/>
              <a:ext cx="2588040" cy="686628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 name="Rectangle 27"/>
            <p:cNvSpPr/>
            <p:nvPr/>
          </p:nvSpPr>
          <p:spPr>
            <a:xfrm>
              <a:off x="9334440" y="-8640"/>
              <a:ext cx="2854080" cy="686628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 name="Rectangle 28"/>
            <p:cNvSpPr/>
            <p:nvPr/>
          </p:nvSpPr>
          <p:spPr>
            <a:xfrm>
              <a:off x="10898640" y="-8640"/>
              <a:ext cx="1289880" cy="686628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 name="Rectangle 29"/>
            <p:cNvSpPr/>
            <p:nvPr/>
          </p:nvSpPr>
          <p:spPr>
            <a:xfrm>
              <a:off x="10938960" y="-8640"/>
              <a:ext cx="1249560" cy="686628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9"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grpSp>
      <p:grpSp>
        <p:nvGrpSpPr>
          <p:cNvPr id="11" name="Group 6"/>
          <p:cNvGrpSpPr/>
          <p:nvPr/>
        </p:nvGrpSpPr>
        <p:grpSpPr>
          <a:xfrm>
            <a:off x="360" y="-8640"/>
            <a:ext cx="12191400" cy="6866640"/>
            <a:chOff x="360" y="-8640"/>
            <a:chExt cx="12191400" cy="6866640"/>
          </a:xfrm>
        </p:grpSpPr>
        <p:sp>
          <p:nvSpPr>
            <p:cNvPr id="12" name="Straight Connector 31"/>
            <p:cNvSpPr/>
            <p:nvPr/>
          </p:nvSpPr>
          <p:spPr>
            <a:xfrm>
              <a:off x="9370800" y="0"/>
              <a:ext cx="1219320" cy="6858000"/>
            </a:xfrm>
            <a:prstGeom prst="line">
              <a:avLst/>
            </a:prstGeom>
            <a:ln w="9525" cap="rnd">
              <a:solidFill>
                <a:srgbClr val="FFFFFF">
                  <a:lumMod val="75000"/>
                </a:srgbClr>
              </a:solidFill>
              <a:round/>
            </a:ln>
          </p:spPr>
          <p:style>
            <a:lnRef idx="2">
              <a:schemeClr val="accent1"/>
            </a:lnRef>
            <a:fillRef idx="0">
              <a:schemeClr val="accent1"/>
            </a:fillRef>
            <a:effectRef idx="1">
              <a:schemeClr val="accent1"/>
            </a:effectRef>
            <a:fontRef idx="minor"/>
          </p:style>
        </p:sp>
        <p:sp>
          <p:nvSpPr>
            <p:cNvPr id="13" name="Straight Connector 20"/>
            <p:cNvSpPr/>
            <p:nvPr/>
          </p:nvSpPr>
          <p:spPr>
            <a:xfrm flipH="1">
              <a:off x="7425000" y="3681360"/>
              <a:ext cx="4763520" cy="3176640"/>
            </a:xfrm>
            <a:prstGeom prst="line">
              <a:avLst/>
            </a:prstGeom>
            <a:ln w="9525" cap="rnd">
              <a:solidFill>
                <a:srgbClr val="FFFFFF">
                  <a:lumMod val="85000"/>
                </a:srgbClr>
              </a:solidFill>
              <a:round/>
            </a:ln>
          </p:spPr>
          <p:style>
            <a:lnRef idx="2">
              <a:schemeClr val="accent1"/>
            </a:lnRef>
            <a:fillRef idx="0">
              <a:schemeClr val="accent1"/>
            </a:fillRef>
            <a:effectRef idx="1">
              <a:schemeClr val="accent1"/>
            </a:effectRef>
            <a:fontRef idx="minor"/>
          </p:style>
        </p:sp>
        <p:sp>
          <p:nvSpPr>
            <p:cNvPr id="14" name="Rectangle 23"/>
            <p:cNvSpPr/>
            <p:nvPr/>
          </p:nvSpPr>
          <p:spPr>
            <a:xfrm>
              <a:off x="9181440" y="-8640"/>
              <a:ext cx="3007080" cy="686628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5" name="Rectangle 25"/>
            <p:cNvSpPr/>
            <p:nvPr/>
          </p:nvSpPr>
          <p:spPr>
            <a:xfrm>
              <a:off x="9603360" y="-8640"/>
              <a:ext cx="2588040" cy="686628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 name="Isosceles Triangle 26"/>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 name="Rectangle 27"/>
            <p:cNvSpPr/>
            <p:nvPr/>
          </p:nvSpPr>
          <p:spPr>
            <a:xfrm>
              <a:off x="9334440" y="-8640"/>
              <a:ext cx="2854080" cy="686628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8" name="Rectangle 28"/>
            <p:cNvSpPr/>
            <p:nvPr/>
          </p:nvSpPr>
          <p:spPr>
            <a:xfrm>
              <a:off x="10898640" y="-8640"/>
              <a:ext cx="1289880" cy="686628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9" name="Rectangle 29"/>
            <p:cNvSpPr/>
            <p:nvPr/>
          </p:nvSpPr>
          <p:spPr>
            <a:xfrm>
              <a:off x="10938960" y="-8640"/>
              <a:ext cx="1249560" cy="686628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 name="Isosceles Triangle 30"/>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1" name="Isosceles Triangle 18"/>
            <p:cNvSpPr/>
            <p:nvPr/>
          </p:nvSpPr>
          <p:spPr>
            <a:xfrm rot="10800000">
              <a:off x="360" y="360"/>
              <a:ext cx="842400" cy="5665680"/>
            </a:xfrm>
            <a:prstGeom prst="triangle">
              <a:avLst>
                <a:gd name="adj" fmla="val 10000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22" name="PlaceHolder 1"/>
          <p:cNvSpPr>
            <a:spLocks noGrp="1"/>
          </p:cNvSpPr>
          <p:nvPr>
            <p:ph type="title"/>
          </p:nvPr>
        </p:nvSpPr>
        <p:spPr>
          <a:xfrm>
            <a:off x="1506960" y="2404440"/>
            <a:ext cx="7766640" cy="1645920"/>
          </a:xfrm>
          <a:prstGeom prst="rect">
            <a:avLst/>
          </a:prstGeom>
        </p:spPr>
        <p:txBody>
          <a:bodyPr anchor="b">
            <a:noAutofit/>
          </a:bodyPr>
          <a:lstStyle/>
          <a:p>
            <a:pPr algn="r">
              <a:lnSpc>
                <a:spcPct val="100000"/>
              </a:lnSpc>
            </a:pPr>
            <a:r>
              <a:rPr lang="ru-RU" sz="5400" b="0" strike="noStrike" spc="-1">
                <a:solidFill>
                  <a:srgbClr val="90C226"/>
                </a:solidFill>
                <a:latin typeface="Trebuchet MS"/>
              </a:rPr>
              <a:t>Образец заголовка</a:t>
            </a:r>
            <a:endParaRPr lang="ru-RU" sz="5400" b="0" strike="noStrike" spc="-1">
              <a:solidFill>
                <a:srgbClr val="000000"/>
              </a:solidFill>
              <a:latin typeface="Trebuchet MS"/>
            </a:endParaRPr>
          </a:p>
        </p:txBody>
      </p:sp>
      <p:sp>
        <p:nvSpPr>
          <p:cNvPr id="23" name="PlaceHolder 2"/>
          <p:cNvSpPr>
            <a:spLocks noGrp="1"/>
          </p:cNvSpPr>
          <p:nvPr>
            <p:ph type="dt"/>
          </p:nvPr>
        </p:nvSpPr>
        <p:spPr>
          <a:xfrm>
            <a:off x="7205040" y="6041520"/>
            <a:ext cx="911520" cy="364680"/>
          </a:xfrm>
          <a:prstGeom prst="rect">
            <a:avLst/>
          </a:prstGeom>
        </p:spPr>
        <p:txBody>
          <a:bodyPr anchor="ctr">
            <a:noAutofit/>
          </a:bodyPr>
          <a:lstStyle/>
          <a:p>
            <a:pPr algn="r">
              <a:lnSpc>
                <a:spcPct val="100000"/>
              </a:lnSpc>
            </a:pPr>
            <a:fld id="{3E1315DD-CE62-4FB1-A8DC-52D69DDB1716}" type="datetime">
              <a:rPr lang="ru-RU" sz="900" b="0" strike="noStrike" spc="-1">
                <a:solidFill>
                  <a:srgbClr val="8B8B8B"/>
                </a:solidFill>
                <a:latin typeface="Trebuchet MS"/>
              </a:rPr>
              <a:t>20.10.2024</a:t>
            </a:fld>
            <a:endParaRPr lang="ru-RU" sz="900" b="0" strike="noStrike" spc="-1">
              <a:latin typeface="Times New Roman"/>
            </a:endParaRPr>
          </a:p>
        </p:txBody>
      </p:sp>
      <p:sp>
        <p:nvSpPr>
          <p:cNvPr id="24" name="PlaceHolder 3"/>
          <p:cNvSpPr>
            <a:spLocks noGrp="1"/>
          </p:cNvSpPr>
          <p:nvPr>
            <p:ph type="ftr"/>
          </p:nvPr>
        </p:nvSpPr>
        <p:spPr>
          <a:xfrm>
            <a:off x="677160" y="6041520"/>
            <a:ext cx="6297120" cy="364680"/>
          </a:xfrm>
          <a:prstGeom prst="rect">
            <a:avLst/>
          </a:prstGeom>
        </p:spPr>
        <p:txBody>
          <a:bodyPr anchor="ctr">
            <a:noAutofit/>
          </a:bodyPr>
          <a:lstStyle/>
          <a:p>
            <a:endParaRPr lang="ru-RU" sz="2400" b="0" strike="noStrike" spc="-1">
              <a:latin typeface="Times New Roman"/>
            </a:endParaRPr>
          </a:p>
        </p:txBody>
      </p:sp>
      <p:sp>
        <p:nvSpPr>
          <p:cNvPr id="25" name="PlaceHolder 4"/>
          <p:cNvSpPr>
            <a:spLocks noGrp="1"/>
          </p:cNvSpPr>
          <p:nvPr>
            <p:ph type="sldNum"/>
          </p:nvPr>
        </p:nvSpPr>
        <p:spPr>
          <a:xfrm>
            <a:off x="8590680" y="6041520"/>
            <a:ext cx="682920" cy="364680"/>
          </a:xfrm>
          <a:prstGeom prst="rect">
            <a:avLst/>
          </a:prstGeom>
        </p:spPr>
        <p:txBody>
          <a:bodyPr anchor="ctr">
            <a:noAutofit/>
          </a:bodyPr>
          <a:lstStyle/>
          <a:p>
            <a:pPr algn="r">
              <a:lnSpc>
                <a:spcPct val="100000"/>
              </a:lnSpc>
            </a:pPr>
            <a:fld id="{1A97DD8B-C3E3-4967-9F23-5DA79595675B}" type="slidenum">
              <a:rPr lang="ru-RU" sz="900" b="0" strike="noStrike" spc="-1">
                <a:solidFill>
                  <a:srgbClr val="90C226"/>
                </a:solidFill>
                <a:latin typeface="Trebuchet MS"/>
              </a:rPr>
              <a:t>‹#›</a:t>
            </a:fld>
            <a:endParaRPr lang="ru-RU" sz="900" b="0" strike="noStrike" spc="-1">
              <a:latin typeface="Times New Roman"/>
            </a:endParaRPr>
          </a:p>
        </p:txBody>
      </p:sp>
      <p:sp>
        <p:nvSpPr>
          <p:cNvPr id="26"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404040"/>
                </a:solidFill>
                <a:latin typeface="Trebuchet MS"/>
              </a:rPr>
              <a:t>Для правки структуры щёлкните мышью</a:t>
            </a:r>
          </a:p>
          <a:p>
            <a:pPr marL="864000" lvl="1" indent="-324000">
              <a:spcBef>
                <a:spcPts val="1134"/>
              </a:spcBef>
              <a:buClr>
                <a:srgbClr val="000000"/>
              </a:buClr>
              <a:buSzPct val="75000"/>
              <a:buFont typeface="Symbol" charset="2"/>
              <a:buChar char=""/>
            </a:pPr>
            <a:r>
              <a:rPr lang="ru-RU" sz="1400" b="0" strike="noStrike" spc="-1">
                <a:solidFill>
                  <a:srgbClr val="404040"/>
                </a:solidFill>
                <a:latin typeface="Trebuchet MS"/>
              </a:rPr>
              <a:t>Второй уровень структуры</a:t>
            </a:r>
          </a:p>
          <a:p>
            <a:pPr marL="1296000" lvl="2" indent="-288000">
              <a:spcBef>
                <a:spcPts val="850"/>
              </a:spcBef>
              <a:buClr>
                <a:srgbClr val="000000"/>
              </a:buClr>
              <a:buSzPct val="45000"/>
              <a:buFont typeface="Wingdings" charset="2"/>
              <a:buChar char=""/>
            </a:pPr>
            <a:r>
              <a:rPr lang="ru-RU" sz="1200" b="0" strike="noStrike" spc="-1">
                <a:solidFill>
                  <a:srgbClr val="404040"/>
                </a:solidFill>
                <a:latin typeface="Trebuchet MS"/>
              </a:rPr>
              <a:t>Третий уровень структуры</a:t>
            </a:r>
          </a:p>
          <a:p>
            <a:pPr marL="1728000" lvl="3" indent="-216000">
              <a:spcBef>
                <a:spcPts val="567"/>
              </a:spcBef>
              <a:buClr>
                <a:srgbClr val="000000"/>
              </a:buClr>
              <a:buSzPct val="75000"/>
              <a:buFont typeface="Symbol" charset="2"/>
              <a:buChar char=""/>
            </a:pPr>
            <a:r>
              <a:rPr lang="ru-RU" sz="1200" b="0" strike="noStrike" spc="-1">
                <a:solidFill>
                  <a:srgbClr val="404040"/>
                </a:solidFill>
                <a:latin typeface="Trebuchet MS"/>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404040"/>
                </a:solidFill>
                <a:latin typeface="Trebuchet MS"/>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404040"/>
                </a:solidFill>
                <a:latin typeface="Trebuchet MS"/>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404040"/>
                </a:solidFill>
                <a:latin typeface="Trebuchet MS"/>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3" name="Group 6"/>
          <p:cNvGrpSpPr/>
          <p:nvPr/>
        </p:nvGrpSpPr>
        <p:grpSpPr>
          <a:xfrm>
            <a:off x="0" y="-8640"/>
            <a:ext cx="12191760" cy="6866640"/>
            <a:chOff x="0" y="-8640"/>
            <a:chExt cx="12191760" cy="6866640"/>
          </a:xfrm>
        </p:grpSpPr>
        <p:sp>
          <p:nvSpPr>
            <p:cNvPr id="64" name="Straight Connector 19"/>
            <p:cNvSpPr/>
            <p:nvPr/>
          </p:nvSpPr>
          <p:spPr>
            <a:xfrm>
              <a:off x="9370800" y="0"/>
              <a:ext cx="1219320" cy="6858000"/>
            </a:xfrm>
            <a:prstGeom prst="line">
              <a:avLst/>
            </a:prstGeom>
            <a:ln w="9525" cap="rnd">
              <a:solidFill>
                <a:srgbClr val="FFFFFF">
                  <a:lumMod val="75000"/>
                </a:srgbClr>
              </a:solidFill>
              <a:round/>
            </a:ln>
          </p:spPr>
          <p:style>
            <a:lnRef idx="2">
              <a:schemeClr val="accent1"/>
            </a:lnRef>
            <a:fillRef idx="0">
              <a:schemeClr val="accent1"/>
            </a:fillRef>
            <a:effectRef idx="1">
              <a:schemeClr val="accent1"/>
            </a:effectRef>
            <a:fontRef idx="minor"/>
          </p:style>
        </p:sp>
        <p:sp>
          <p:nvSpPr>
            <p:cNvPr id="65" name="Straight Connector 20"/>
            <p:cNvSpPr/>
            <p:nvPr/>
          </p:nvSpPr>
          <p:spPr>
            <a:xfrm flipH="1">
              <a:off x="7425000" y="3681360"/>
              <a:ext cx="4763520" cy="3176640"/>
            </a:xfrm>
            <a:prstGeom prst="line">
              <a:avLst/>
            </a:prstGeom>
            <a:ln w="9525" cap="rnd">
              <a:solidFill>
                <a:srgbClr val="FFFFFF">
                  <a:lumMod val="85000"/>
                </a:srgbClr>
              </a:solidFill>
              <a:round/>
            </a:ln>
          </p:spPr>
          <p:style>
            <a:lnRef idx="2">
              <a:schemeClr val="accent1"/>
            </a:lnRef>
            <a:fillRef idx="0">
              <a:schemeClr val="accent1"/>
            </a:fillRef>
            <a:effectRef idx="1">
              <a:schemeClr val="accent1"/>
            </a:effectRef>
            <a:fontRef idx="minor"/>
          </p:style>
        </p:sp>
        <p:sp>
          <p:nvSpPr>
            <p:cNvPr id="66" name="Rectangle 23"/>
            <p:cNvSpPr/>
            <p:nvPr/>
          </p:nvSpPr>
          <p:spPr>
            <a:xfrm>
              <a:off x="9181440" y="-8640"/>
              <a:ext cx="3007080" cy="686628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7" name="Rectangle 25"/>
            <p:cNvSpPr/>
            <p:nvPr/>
          </p:nvSpPr>
          <p:spPr>
            <a:xfrm>
              <a:off x="9603360" y="-8640"/>
              <a:ext cx="2588040" cy="686628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8"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9" name="Rectangle 27"/>
            <p:cNvSpPr/>
            <p:nvPr/>
          </p:nvSpPr>
          <p:spPr>
            <a:xfrm>
              <a:off x="9334440" y="-8640"/>
              <a:ext cx="2854080" cy="686628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0" name="Rectangle 28"/>
            <p:cNvSpPr/>
            <p:nvPr/>
          </p:nvSpPr>
          <p:spPr>
            <a:xfrm>
              <a:off x="10898640" y="-8640"/>
              <a:ext cx="1289880" cy="686628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1" name="Rectangle 29"/>
            <p:cNvSpPr/>
            <p:nvPr/>
          </p:nvSpPr>
          <p:spPr>
            <a:xfrm>
              <a:off x="10938960" y="-8640"/>
              <a:ext cx="1249560" cy="686628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2"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3"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74" name="PlaceHolder 1"/>
          <p:cNvSpPr>
            <a:spLocks noGrp="1"/>
          </p:cNvSpPr>
          <p:nvPr>
            <p:ph type="title"/>
          </p:nvPr>
        </p:nvSpPr>
        <p:spPr>
          <a:xfrm>
            <a:off x="677160" y="609480"/>
            <a:ext cx="8596440" cy="1320480"/>
          </a:xfrm>
          <a:prstGeom prst="rect">
            <a:avLst/>
          </a:prstGeom>
        </p:spPr>
        <p:txBody>
          <a:bodyPr>
            <a:normAutofit/>
          </a:bodyPr>
          <a:lstStyle/>
          <a:p>
            <a:pPr>
              <a:lnSpc>
                <a:spcPct val="100000"/>
              </a:lnSpc>
            </a:pPr>
            <a:r>
              <a:rPr lang="ru-RU" sz="3600" b="0" strike="noStrike" spc="-1">
                <a:solidFill>
                  <a:srgbClr val="90C226"/>
                </a:solidFill>
                <a:latin typeface="Trebuchet MS"/>
              </a:rPr>
              <a:t>Образец заголовка</a:t>
            </a:r>
            <a:endParaRPr lang="ru-RU" sz="3600" b="0" strike="noStrike" spc="-1">
              <a:solidFill>
                <a:srgbClr val="000000"/>
              </a:solidFill>
              <a:latin typeface="Trebuchet MS"/>
            </a:endParaRPr>
          </a:p>
        </p:txBody>
      </p:sp>
      <p:sp>
        <p:nvSpPr>
          <p:cNvPr id="75" name="PlaceHolder 2"/>
          <p:cNvSpPr>
            <a:spLocks noGrp="1"/>
          </p:cNvSpPr>
          <p:nvPr>
            <p:ph type="body"/>
          </p:nvPr>
        </p:nvSpPr>
        <p:spPr>
          <a:xfrm>
            <a:off x="677160" y="2160720"/>
            <a:ext cx="8596440" cy="3880440"/>
          </a:xfrm>
          <a:prstGeom prst="rect">
            <a:avLst/>
          </a:prstGeom>
        </p:spPr>
        <p:txBody>
          <a:bodyPr>
            <a:noAutofit/>
          </a:bodyPr>
          <a:lstStyle/>
          <a:p>
            <a:pPr marL="343080" indent="-342720">
              <a:lnSpc>
                <a:spcPct val="100000"/>
              </a:lnSpc>
              <a:spcBef>
                <a:spcPts val="1001"/>
              </a:spcBef>
              <a:buClr>
                <a:srgbClr val="90C226"/>
              </a:buClr>
              <a:buSzPct val="80000"/>
              <a:buFont typeface="Wingdings 3" charset="2"/>
              <a:buChar char=""/>
            </a:pPr>
            <a:r>
              <a:rPr lang="ru-RU" sz="1800" b="0" strike="noStrike" spc="-1">
                <a:solidFill>
                  <a:srgbClr val="404040"/>
                </a:solidFill>
                <a:latin typeface="Trebuchet MS"/>
              </a:rPr>
              <a:t>Образец текста</a:t>
            </a:r>
          </a:p>
          <a:p>
            <a:pPr marL="743040" lvl="1" indent="-285480">
              <a:lnSpc>
                <a:spcPct val="100000"/>
              </a:lnSpc>
              <a:spcBef>
                <a:spcPts val="1001"/>
              </a:spcBef>
              <a:buClr>
                <a:srgbClr val="90C226"/>
              </a:buClr>
              <a:buSzPct val="80000"/>
              <a:buFont typeface="Wingdings 3" charset="2"/>
              <a:buChar char=""/>
            </a:pPr>
            <a:r>
              <a:rPr lang="ru-RU" sz="1600" b="0" strike="noStrike" spc="-1">
                <a:solidFill>
                  <a:srgbClr val="404040"/>
                </a:solidFill>
                <a:latin typeface="Trebuchet MS"/>
              </a:rPr>
              <a:t>Второй уровень</a:t>
            </a:r>
          </a:p>
          <a:p>
            <a:pPr marL="1143000" lvl="2" indent="-228240">
              <a:lnSpc>
                <a:spcPct val="100000"/>
              </a:lnSpc>
              <a:spcBef>
                <a:spcPts val="1001"/>
              </a:spcBef>
              <a:buClr>
                <a:srgbClr val="90C226"/>
              </a:buClr>
              <a:buSzPct val="80000"/>
              <a:buFont typeface="Wingdings 3" charset="2"/>
              <a:buChar char=""/>
            </a:pPr>
            <a:r>
              <a:rPr lang="ru-RU" sz="1400" b="0" strike="noStrike" spc="-1">
                <a:solidFill>
                  <a:srgbClr val="404040"/>
                </a:solidFill>
                <a:latin typeface="Trebuchet MS"/>
              </a:rPr>
              <a:t>Третий уровень</a:t>
            </a:r>
          </a:p>
          <a:p>
            <a:pPr marL="1600200" lvl="3" indent="-228240">
              <a:lnSpc>
                <a:spcPct val="100000"/>
              </a:lnSpc>
              <a:spcBef>
                <a:spcPts val="1001"/>
              </a:spcBef>
              <a:buClr>
                <a:srgbClr val="90C226"/>
              </a:buClr>
              <a:buSzPct val="80000"/>
              <a:buFont typeface="Wingdings 3" charset="2"/>
              <a:buChar char=""/>
            </a:pPr>
            <a:r>
              <a:rPr lang="ru-RU" sz="1200" b="0" strike="noStrike" spc="-1">
                <a:solidFill>
                  <a:srgbClr val="404040"/>
                </a:solidFill>
                <a:latin typeface="Trebuchet MS"/>
              </a:rPr>
              <a:t>Четвертый уровень</a:t>
            </a:r>
          </a:p>
          <a:p>
            <a:pPr marL="2057400" lvl="4" indent="-228240">
              <a:lnSpc>
                <a:spcPct val="100000"/>
              </a:lnSpc>
              <a:spcBef>
                <a:spcPts val="1001"/>
              </a:spcBef>
              <a:buClr>
                <a:srgbClr val="90C226"/>
              </a:buClr>
              <a:buSzPct val="80000"/>
              <a:buFont typeface="Wingdings 3" charset="2"/>
              <a:buChar char=""/>
            </a:pPr>
            <a:r>
              <a:rPr lang="ru-RU" sz="1200" b="0" strike="noStrike" spc="-1">
                <a:solidFill>
                  <a:srgbClr val="404040"/>
                </a:solidFill>
                <a:latin typeface="Trebuchet MS"/>
              </a:rPr>
              <a:t>Пятый уровень</a:t>
            </a:r>
          </a:p>
        </p:txBody>
      </p:sp>
      <p:sp>
        <p:nvSpPr>
          <p:cNvPr id="76" name="PlaceHolder 3"/>
          <p:cNvSpPr>
            <a:spLocks noGrp="1"/>
          </p:cNvSpPr>
          <p:nvPr>
            <p:ph type="dt"/>
          </p:nvPr>
        </p:nvSpPr>
        <p:spPr>
          <a:xfrm>
            <a:off x="7205040" y="6041520"/>
            <a:ext cx="911520" cy="364680"/>
          </a:xfrm>
          <a:prstGeom prst="rect">
            <a:avLst/>
          </a:prstGeom>
        </p:spPr>
        <p:txBody>
          <a:bodyPr anchor="ctr">
            <a:noAutofit/>
          </a:bodyPr>
          <a:lstStyle/>
          <a:p>
            <a:pPr algn="r">
              <a:lnSpc>
                <a:spcPct val="100000"/>
              </a:lnSpc>
            </a:pPr>
            <a:fld id="{08C8DF6B-7174-43C3-A651-61676736B6DC}" type="datetime">
              <a:rPr lang="ru-RU" sz="900" b="0" strike="noStrike" spc="-1">
                <a:solidFill>
                  <a:srgbClr val="8B8B8B"/>
                </a:solidFill>
                <a:latin typeface="Trebuchet MS"/>
              </a:rPr>
              <a:t>20.10.2024</a:t>
            </a:fld>
            <a:endParaRPr lang="ru-RU" sz="900" b="0" strike="noStrike" spc="-1">
              <a:latin typeface="Times New Roman"/>
            </a:endParaRPr>
          </a:p>
        </p:txBody>
      </p:sp>
      <p:sp>
        <p:nvSpPr>
          <p:cNvPr id="77" name="PlaceHolder 4"/>
          <p:cNvSpPr>
            <a:spLocks noGrp="1"/>
          </p:cNvSpPr>
          <p:nvPr>
            <p:ph type="ftr"/>
          </p:nvPr>
        </p:nvSpPr>
        <p:spPr>
          <a:xfrm>
            <a:off x="677160" y="6041520"/>
            <a:ext cx="6297120" cy="364680"/>
          </a:xfrm>
          <a:prstGeom prst="rect">
            <a:avLst/>
          </a:prstGeom>
        </p:spPr>
        <p:txBody>
          <a:bodyPr anchor="ctr">
            <a:noAutofit/>
          </a:bodyPr>
          <a:lstStyle/>
          <a:p>
            <a:endParaRPr lang="ru-RU" sz="2400" b="0" strike="noStrike" spc="-1">
              <a:latin typeface="Times New Roman"/>
            </a:endParaRPr>
          </a:p>
        </p:txBody>
      </p:sp>
      <p:sp>
        <p:nvSpPr>
          <p:cNvPr id="78" name="PlaceHolder 5"/>
          <p:cNvSpPr>
            <a:spLocks noGrp="1"/>
          </p:cNvSpPr>
          <p:nvPr>
            <p:ph type="sldNum"/>
          </p:nvPr>
        </p:nvSpPr>
        <p:spPr>
          <a:xfrm>
            <a:off x="8590680" y="6041520"/>
            <a:ext cx="682920" cy="364680"/>
          </a:xfrm>
          <a:prstGeom prst="rect">
            <a:avLst/>
          </a:prstGeom>
        </p:spPr>
        <p:txBody>
          <a:bodyPr anchor="ctr">
            <a:noAutofit/>
          </a:bodyPr>
          <a:lstStyle/>
          <a:p>
            <a:pPr algn="r">
              <a:lnSpc>
                <a:spcPct val="100000"/>
              </a:lnSpc>
            </a:pPr>
            <a:fld id="{D9BDA6CB-91F8-40DA-8C4F-1D7CA66FDE19}" type="slidenum">
              <a:rPr lang="ru-RU" sz="900" b="0" strike="noStrike" spc="-1">
                <a:solidFill>
                  <a:srgbClr val="90C226"/>
                </a:solidFill>
                <a:latin typeface="Trebuchet MS"/>
              </a:rPr>
              <a:t>‹#›</a:t>
            </a:fld>
            <a:endParaRPr lang="ru-RU" sz="9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jfif"/><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5" Type="http://schemas.openxmlformats.org/officeDocument/2006/relationships/image" Target="../media/image6.jfif"/><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jfif"/><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Заголовок 1"/>
          <p:cNvSpPr txBox="1"/>
          <p:nvPr/>
        </p:nvSpPr>
        <p:spPr>
          <a:xfrm>
            <a:off x="653040" y="1320840"/>
            <a:ext cx="9143640" cy="3526560"/>
          </a:xfrm>
          <a:prstGeom prst="rect">
            <a:avLst/>
          </a:prstGeom>
          <a:noFill/>
          <a:ln w="0">
            <a:noFill/>
          </a:ln>
        </p:spPr>
        <p:txBody>
          <a:bodyPr anchor="b">
            <a:noAutofit/>
          </a:bodyPr>
          <a:lstStyle/>
          <a:p>
            <a:pPr algn="just">
              <a:lnSpc>
                <a:spcPct val="100000"/>
              </a:lnSpc>
            </a:pPr>
            <a:r>
              <a:rPr lang="ru-RU" sz="3200" b="0" strike="noStrike" spc="-1" dirty="0">
                <a:solidFill>
                  <a:srgbClr val="000000"/>
                </a:solidFill>
                <a:latin typeface="Trebuchet MS"/>
              </a:rPr>
              <a:t>Особенности  коррекционной работы с детьми, обучающимися на дому по программе АООП обучающихся с умеренной, тяжелой и глубокой умственной отсталостью (интеллектуальными нарушениями), тяжелыми и множественными нарушениями развития (вариант 2)</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4397" y="4252685"/>
            <a:ext cx="2902393" cy="22279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4560" y="731400"/>
            <a:ext cx="8596440" cy="1320480"/>
          </a:xfrm>
        </p:spPr>
        <p:txBody>
          <a:bodyPr/>
          <a:lstStyle/>
          <a:p>
            <a:pPr algn="ctr"/>
            <a:r>
              <a:rPr lang="ru-RU" dirty="0"/>
              <a:t>Дети с расстройством аутистического спектра (РАС)</a:t>
            </a:r>
          </a:p>
        </p:txBody>
      </p:sp>
      <p:sp>
        <p:nvSpPr>
          <p:cNvPr id="3" name="Подзаголовок 2"/>
          <p:cNvSpPr>
            <a:spLocks noGrp="1"/>
          </p:cNvSpPr>
          <p:nvPr>
            <p:ph type="subTitle"/>
          </p:nvPr>
        </p:nvSpPr>
        <p:spPr>
          <a:xfrm>
            <a:off x="677160" y="1280160"/>
            <a:ext cx="8596440" cy="5410926"/>
          </a:xfrm>
        </p:spPr>
        <p:txBody>
          <a:bodyPr/>
          <a:lstStyle/>
          <a:p>
            <a:pPr marL="0" indent="0" algn="just">
              <a:buNone/>
            </a:pPr>
            <a:r>
              <a:rPr lang="ru-RU" sz="2400" dirty="0"/>
              <a:t>это группа психических расстройств, которые характеризуются нарушениями в социальном взаимодействии и коммуникации – процессе общения и передачи информации другим людям.</a:t>
            </a:r>
          </a:p>
          <a:p>
            <a:pPr marL="0" indent="0" algn="just">
              <a:buNone/>
            </a:pPr>
            <a:endParaRPr lang="ru-RU" sz="2400" dirty="0"/>
          </a:p>
          <a:p>
            <a:pPr marL="0" indent="0" algn="just">
              <a:buNone/>
            </a:pPr>
            <a:r>
              <a:rPr lang="ru-RU" sz="2400" dirty="0"/>
              <a:t>Три основных признака: дефицит способности начинать и поддерживать социальное взаимодействие и общественные связи, ограниченные интересы, часто повторяющиеся поведенческие действия</a:t>
            </a:r>
          </a:p>
          <a:p>
            <a:pPr marL="0" indent="0" algn="just">
              <a:buNone/>
            </a:pPr>
            <a:endParaRPr lang="ru-RU" dirty="0"/>
          </a:p>
        </p:txBody>
      </p:sp>
    </p:spTree>
    <p:extLst>
      <p:ext uri="{BB962C8B-B14F-4D97-AF65-F5344CB8AC3E}">
        <p14:creationId xmlns:p14="http://schemas.microsoft.com/office/powerpoint/2010/main" val="1284480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Объект 3"/>
          <p:cNvPicPr/>
          <p:nvPr/>
        </p:nvPicPr>
        <p:blipFill>
          <a:blip r:embed="rId2"/>
          <a:stretch/>
        </p:blipFill>
        <p:spPr>
          <a:xfrm>
            <a:off x="6604000" y="609480"/>
            <a:ext cx="2669960" cy="2960640"/>
          </a:xfrm>
          <a:prstGeom prst="rect">
            <a:avLst/>
          </a:prstGeom>
          <a:ln w="0">
            <a:noFill/>
          </a:ln>
        </p:spPr>
      </p:pic>
      <p:pic>
        <p:nvPicPr>
          <p:cNvPr id="119" name="Рисунок 4"/>
          <p:cNvPicPr/>
          <p:nvPr/>
        </p:nvPicPr>
        <p:blipFill>
          <a:blip r:embed="rId3"/>
          <a:stretch/>
        </p:blipFill>
        <p:spPr>
          <a:xfrm>
            <a:off x="374759" y="500580"/>
            <a:ext cx="3660120" cy="3171534"/>
          </a:xfrm>
          <a:prstGeom prst="rect">
            <a:avLst/>
          </a:prstGeom>
          <a:ln w="0">
            <a:noFill/>
          </a:ln>
        </p:spPr>
      </p:pic>
      <p:pic>
        <p:nvPicPr>
          <p:cNvPr id="120" name="Рисунок 5"/>
          <p:cNvPicPr/>
          <p:nvPr/>
        </p:nvPicPr>
        <p:blipFill>
          <a:blip r:embed="rId4"/>
          <a:stretch/>
        </p:blipFill>
        <p:spPr>
          <a:xfrm>
            <a:off x="7460343" y="3787920"/>
            <a:ext cx="2699657" cy="2888280"/>
          </a:xfrm>
          <a:prstGeom prst="rect">
            <a:avLst/>
          </a:prstGeom>
          <a:ln w="0">
            <a:noFill/>
          </a:ln>
        </p:spPr>
      </p:pic>
      <p:pic>
        <p:nvPicPr>
          <p:cNvPr id="121" name="Рисунок 7"/>
          <p:cNvPicPr/>
          <p:nvPr/>
        </p:nvPicPr>
        <p:blipFill>
          <a:blip r:embed="rId5"/>
          <a:stretch/>
        </p:blipFill>
        <p:spPr>
          <a:xfrm>
            <a:off x="374760" y="3889800"/>
            <a:ext cx="2789280" cy="2786400"/>
          </a:xfrm>
          <a:prstGeom prst="rect">
            <a:avLst/>
          </a:prstGeom>
          <a:ln w="0">
            <a:noFill/>
          </a:ln>
        </p:spPr>
      </p:pic>
      <p:pic>
        <p:nvPicPr>
          <p:cNvPr id="122" name="Рисунок 8"/>
          <p:cNvPicPr/>
          <p:nvPr/>
        </p:nvPicPr>
        <p:blipFill>
          <a:blip r:embed="rId6"/>
          <a:stretch/>
        </p:blipFill>
        <p:spPr>
          <a:xfrm>
            <a:off x="4209051" y="3787920"/>
            <a:ext cx="2220777" cy="2786400"/>
          </a:xfrm>
          <a:prstGeom prst="rect">
            <a:avLst/>
          </a:prstGeom>
          <a:ln w="0">
            <a:noFill/>
          </a:ln>
        </p:spPr>
      </p:pic>
      <p:pic>
        <p:nvPicPr>
          <p:cNvPr id="2" name="Рисунок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4880" y="609481"/>
            <a:ext cx="2569119" cy="31784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Коррекционная работа с детьми РАС</a:t>
            </a:r>
          </a:p>
        </p:txBody>
      </p:sp>
      <p:sp>
        <p:nvSpPr>
          <p:cNvPr id="3" name="Подзаголовок 2"/>
          <p:cNvSpPr>
            <a:spLocks noGrp="1"/>
          </p:cNvSpPr>
          <p:nvPr>
            <p:ph type="subTitle"/>
          </p:nvPr>
        </p:nvSpPr>
        <p:spPr>
          <a:xfrm>
            <a:off x="1001486" y="2160720"/>
            <a:ext cx="8272114" cy="3880440"/>
          </a:xfrm>
        </p:spPr>
        <p:txBody>
          <a:bodyPr/>
          <a:lstStyle/>
          <a:p>
            <a:endParaRPr lang="ru-RU"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4171" y="1929960"/>
            <a:ext cx="4567746" cy="4754619"/>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013" y="1929960"/>
            <a:ext cx="4776953" cy="2310964"/>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013" y="4471684"/>
            <a:ext cx="4776953" cy="2212895"/>
          </a:xfrm>
          <a:prstGeom prst="rect">
            <a:avLst/>
          </a:prstGeom>
        </p:spPr>
      </p:pic>
    </p:spTree>
    <p:extLst>
      <p:ext uri="{BB962C8B-B14F-4D97-AF65-F5344CB8AC3E}">
        <p14:creationId xmlns:p14="http://schemas.microsoft.com/office/powerpoint/2010/main" val="1419730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Заголовок 1"/>
          <p:cNvSpPr txBox="1"/>
          <p:nvPr/>
        </p:nvSpPr>
        <p:spPr>
          <a:xfrm>
            <a:off x="677160" y="609480"/>
            <a:ext cx="8596440" cy="1320480"/>
          </a:xfrm>
          <a:prstGeom prst="rect">
            <a:avLst/>
          </a:prstGeom>
          <a:noFill/>
          <a:ln w="0">
            <a:noFill/>
          </a:ln>
        </p:spPr>
        <p:txBody>
          <a:bodyPr>
            <a:noAutofit/>
          </a:bodyPr>
          <a:lstStyle/>
          <a:p>
            <a:pPr algn="ctr"/>
            <a:r>
              <a:rPr lang="ru-RU" sz="3200" b="1" spc="-1" dirty="0">
                <a:solidFill>
                  <a:srgbClr val="000000"/>
                </a:solidFill>
                <a:latin typeface="Trebuchet MS"/>
              </a:rPr>
              <a:t>Встречи детей на праздниках и мастер классах</a:t>
            </a:r>
            <a:endParaRPr lang="ru-RU" sz="3200" b="1" strike="noStrike" spc="-1" dirty="0">
              <a:solidFill>
                <a:srgbClr val="000000"/>
              </a:solidFill>
              <a:latin typeface="Trebuchet MS"/>
            </a:endParaRPr>
          </a:p>
        </p:txBody>
      </p:sp>
      <p:sp>
        <p:nvSpPr>
          <p:cNvPr id="140" name="Объект 2"/>
          <p:cNvSpPr txBox="1"/>
          <p:nvPr/>
        </p:nvSpPr>
        <p:spPr>
          <a:xfrm>
            <a:off x="4702629" y="938303"/>
            <a:ext cx="5691590" cy="3880440"/>
          </a:xfrm>
          <a:prstGeom prst="rect">
            <a:avLst/>
          </a:prstGeom>
          <a:noFill/>
          <a:ln w="0">
            <a:noFill/>
          </a:ln>
        </p:spPr>
        <p:txBody>
          <a:bodyPr>
            <a:noAutofit/>
          </a:bodyPr>
          <a:lstStyle/>
          <a:p>
            <a:endParaRPr lang="ru-RU" sz="1800" b="0" strike="noStrike" spc="-1">
              <a:solidFill>
                <a:srgbClr val="404040"/>
              </a:solidFill>
              <a:latin typeface="Trebuchet MS"/>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486" y="1785257"/>
            <a:ext cx="4209143" cy="303348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886" y="1785256"/>
            <a:ext cx="4179085" cy="3033487"/>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7142" y="4934856"/>
            <a:ext cx="2393829" cy="1923144"/>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486" y="4934856"/>
            <a:ext cx="2975428" cy="1923144"/>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18857" y="4934856"/>
            <a:ext cx="3018972" cy="192314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160" y="609480"/>
            <a:ext cx="8596440" cy="3454520"/>
          </a:xfrm>
        </p:spPr>
        <p:txBody>
          <a:bodyPr/>
          <a:lstStyle/>
          <a:p>
            <a:pPr algn="ctr"/>
            <a:r>
              <a:rPr lang="ru-RU" b="1" dirty="0"/>
              <a:t>Спасибо</a:t>
            </a:r>
            <a:endParaRPr lang="ru-RU" dirty="0"/>
          </a:p>
        </p:txBody>
      </p:sp>
      <p:sp>
        <p:nvSpPr>
          <p:cNvPr id="3" name="Подзаголовок 2"/>
          <p:cNvSpPr>
            <a:spLocks noGrp="1"/>
          </p:cNvSpPr>
          <p:nvPr>
            <p:ph type="subTitle"/>
          </p:nvPr>
        </p:nvSpPr>
        <p:spPr>
          <a:xfrm>
            <a:off x="677160" y="1422400"/>
            <a:ext cx="8596440" cy="4586514"/>
          </a:xfrm>
        </p:spPr>
        <p:txBody>
          <a:bodyPr/>
          <a:lstStyle/>
          <a:p>
            <a:pPr marL="0" indent="0" algn="ctr">
              <a:buNone/>
            </a:pPr>
            <a:r>
              <a:rPr lang="ru-RU" sz="5400" b="1" dirty="0"/>
              <a:t>за внимание</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371" y="4441370"/>
            <a:ext cx="2569029" cy="2278743"/>
          </a:xfrm>
          <a:prstGeom prst="rect">
            <a:avLst/>
          </a:prstGeom>
        </p:spPr>
      </p:pic>
    </p:spTree>
    <p:extLst>
      <p:ext uri="{BB962C8B-B14F-4D97-AF65-F5344CB8AC3E}">
        <p14:creationId xmlns:p14="http://schemas.microsoft.com/office/powerpoint/2010/main" val="291202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Заголовок 1"/>
          <p:cNvSpPr txBox="1"/>
          <p:nvPr/>
        </p:nvSpPr>
        <p:spPr>
          <a:xfrm>
            <a:off x="1083560" y="580451"/>
            <a:ext cx="8596440" cy="1320480"/>
          </a:xfrm>
          <a:prstGeom prst="rect">
            <a:avLst/>
          </a:prstGeom>
          <a:noFill/>
          <a:ln w="0">
            <a:noFill/>
          </a:ln>
        </p:spPr>
        <p:txBody>
          <a:bodyPr>
            <a:noAutofit/>
          </a:bodyPr>
          <a:lstStyle/>
          <a:p>
            <a:pPr>
              <a:lnSpc>
                <a:spcPct val="100000"/>
              </a:lnSpc>
            </a:pPr>
            <a:r>
              <a:rPr lang="ru-RU" b="1" strike="noStrike" spc="-1" dirty="0">
                <a:solidFill>
                  <a:srgbClr val="000000"/>
                </a:solidFill>
                <a:latin typeface="Times New Roman" panose="02020603050405020304" pitchFamily="18" charset="0"/>
                <a:cs typeface="Times New Roman" panose="02020603050405020304" pitchFamily="18" charset="0"/>
              </a:rPr>
              <a:t>Умеренная умственная отсталость</a:t>
            </a:r>
          </a:p>
        </p:txBody>
      </p:sp>
      <p:sp>
        <p:nvSpPr>
          <p:cNvPr id="117" name="Объект 2"/>
          <p:cNvSpPr txBox="1"/>
          <p:nvPr/>
        </p:nvSpPr>
        <p:spPr>
          <a:xfrm>
            <a:off x="720703" y="1015999"/>
            <a:ext cx="8596440" cy="5225143"/>
          </a:xfrm>
          <a:prstGeom prst="rect">
            <a:avLst/>
          </a:prstGeom>
          <a:noFill/>
          <a:ln w="0">
            <a:noFill/>
          </a:ln>
        </p:spPr>
        <p:txBody>
          <a:bodyPr>
            <a:noAutofit/>
          </a:bodyPr>
          <a:lstStyle/>
          <a:p>
            <a:pPr marL="360" algn="just">
              <a:lnSpc>
                <a:spcPct val="100000"/>
              </a:lnSpc>
              <a:spcBef>
                <a:spcPts val="1001"/>
              </a:spcBef>
              <a:buClr>
                <a:srgbClr val="90C226"/>
              </a:buClr>
              <a:buSzPct val="80000"/>
            </a:pPr>
            <a:r>
              <a:rPr lang="ru-RU" sz="1400" b="0" strike="noStrike" spc="-1" dirty="0">
                <a:latin typeface="Times New Roman" panose="02020603050405020304" pitchFamily="18" charset="0"/>
                <a:cs typeface="Times New Roman" panose="02020603050405020304" pitchFamily="18" charset="0"/>
              </a:rPr>
              <a:t>Люди способны испытывать привязанности, различать похвалу и наказание, их можно обучить элементарным навыкам самообслуживания, а иногда и чтению, письму, простейшему счету. Образовательные программы могут дать им возможности для развития своего ограниченного потенциала и приобретения некоторых базисных навыков. В зрелом возрасте лица с умеренной умственной отсталостью обычно способны к простой практической работе при тщательном построении заданий и обеспечении квалифицированного сопровождения. Такие люди в общем полностью мобильны и физически активны, и большинство из них </a:t>
            </a:r>
            <a:r>
              <a:rPr lang="ru-RU" sz="1400" spc="-1" dirty="0">
                <a:latin typeface="Times New Roman" panose="02020603050405020304" pitchFamily="18" charset="0"/>
                <a:cs typeface="Times New Roman" panose="02020603050405020304" pitchFamily="18" charset="0"/>
              </a:rPr>
              <a:t>социализированы в обществе</a:t>
            </a:r>
            <a:r>
              <a:rPr lang="ru-RU" sz="1400" b="0" strike="noStrike" spc="-1" dirty="0">
                <a:latin typeface="Times New Roman" panose="02020603050405020304" pitchFamily="18" charset="0"/>
                <a:cs typeface="Times New Roman" panose="02020603050405020304" pitchFamily="18" charset="0"/>
              </a:rPr>
              <a:t> могут устанавливать контакты, общаться с другими людьми и участвовать в элементарных социальных занятиях.</a:t>
            </a:r>
          </a:p>
          <a:p>
            <a:pPr marL="360" algn="just">
              <a:lnSpc>
                <a:spcPct val="100000"/>
              </a:lnSpc>
              <a:spcBef>
                <a:spcPts val="1001"/>
              </a:spcBef>
              <a:buClr>
                <a:srgbClr val="90C226"/>
              </a:buClr>
              <a:buSzPct val="80000"/>
            </a:pPr>
            <a:r>
              <a:rPr lang="ru-RU" sz="1400" b="0" strike="noStrike" spc="-1" dirty="0">
                <a:latin typeface="Trebuchet MS"/>
              </a:rPr>
              <a:t>     </a:t>
            </a:r>
            <a:r>
              <a:rPr lang="ru-RU" sz="1400" b="1" strike="noStrike" spc="-1" dirty="0">
                <a:latin typeface="Times New Roman" panose="02020603050405020304" pitchFamily="18" charset="0"/>
                <a:cs typeface="Times New Roman" panose="02020603050405020304" pitchFamily="18" charset="0"/>
              </a:rPr>
              <a:t>Глубокая умственная отсталость</a:t>
            </a:r>
          </a:p>
          <a:p>
            <a:pPr marL="360" algn="just">
              <a:lnSpc>
                <a:spcPct val="100000"/>
              </a:lnSpc>
              <a:spcBef>
                <a:spcPts val="1001"/>
              </a:spcBef>
              <a:buClr>
                <a:srgbClr val="90C226"/>
              </a:buClr>
              <a:buSzPct val="80000"/>
            </a:pPr>
            <a:r>
              <a:rPr lang="ru-RU" sz="1400" spc="-1" dirty="0">
                <a:latin typeface="Times New Roman" panose="02020603050405020304" pitchFamily="18" charset="0"/>
                <a:cs typeface="Times New Roman" panose="02020603050405020304" pitchFamily="18" charset="0"/>
              </a:rPr>
              <a:t>У людей  очень часто нарушены функции головного мозга. Их речь не развивается, она полностью нарушена. С самого раннего детства заметно их отставание в развитии, малыши поздно начинают сидеть и держать головку. </a:t>
            </a:r>
          </a:p>
          <a:p>
            <a:pPr marL="360" algn="just">
              <a:lnSpc>
                <a:spcPct val="100000"/>
              </a:lnSpc>
              <a:spcBef>
                <a:spcPts val="1001"/>
              </a:spcBef>
              <a:buClr>
                <a:srgbClr val="90C226"/>
              </a:buClr>
              <a:buSzPct val="80000"/>
            </a:pPr>
            <a:r>
              <a:rPr lang="ru-RU" sz="1400" b="1" spc="-1" dirty="0">
                <a:solidFill>
                  <a:srgbClr val="000000"/>
                </a:solidFill>
                <a:latin typeface="Times New Roman" panose="02020603050405020304" pitchFamily="18" charset="0"/>
                <a:cs typeface="Times New Roman" panose="02020603050405020304" pitchFamily="18" charset="0"/>
              </a:rPr>
              <a:t>    ТМНР-тяжелые множественные нарушения развития</a:t>
            </a:r>
          </a:p>
          <a:p>
            <a:pPr marL="360" algn="just">
              <a:spcBef>
                <a:spcPts val="1001"/>
              </a:spcBef>
              <a:buClr>
                <a:srgbClr val="90C226"/>
              </a:buClr>
              <a:buSzPct val="80000"/>
            </a:pPr>
            <a:r>
              <a:rPr lang="ru-RU" sz="1400" spc="-1" dirty="0">
                <a:latin typeface="Times New Roman" panose="02020603050405020304" pitchFamily="18" charset="0"/>
                <a:cs typeface="Times New Roman" panose="02020603050405020304" pitchFamily="18" charset="0"/>
              </a:rPr>
              <a:t>Люди могут частично овладеть речью и усвоить элементарные навыки для обслуживания себя самого. Словарный запас очень скудный, порой он не превышает десяти-двадцати слов, мышление очень конкретное и бессистемное. Почти у всех детей этой категории заметны большие двигательные нарушения. При тяжелой форме умственной отсталости дети малоподвижны. При таком диагнозе на первое место выходит медицинский уход за ребенком, услуги социальной няни, обучение ребенка на дому.</a:t>
            </a:r>
          </a:p>
          <a:p>
            <a:pPr marL="343080" indent="-342720" algn="just">
              <a:lnSpc>
                <a:spcPct val="100000"/>
              </a:lnSpc>
              <a:spcBef>
                <a:spcPts val="1001"/>
              </a:spcBef>
              <a:buClr>
                <a:srgbClr val="90C226"/>
              </a:buClr>
              <a:buSzPct val="80000"/>
              <a:buFont typeface="Wingdings 3" charset="2"/>
              <a:buChar char=""/>
            </a:pPr>
            <a:endParaRPr lang="ru-RU" sz="1400" b="0" strike="noStrike" spc="-1" dirty="0">
              <a:latin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Заголовок 1"/>
          <p:cNvSpPr txBox="1"/>
          <p:nvPr/>
        </p:nvSpPr>
        <p:spPr>
          <a:xfrm>
            <a:off x="677160" y="609480"/>
            <a:ext cx="8596440" cy="1320480"/>
          </a:xfrm>
          <a:prstGeom prst="rect">
            <a:avLst/>
          </a:prstGeom>
          <a:noFill/>
          <a:ln w="0">
            <a:noFill/>
          </a:ln>
        </p:spPr>
        <p:txBody>
          <a:bodyPr>
            <a:noAutofit/>
          </a:bodyPr>
          <a:lstStyle/>
          <a:p>
            <a:pPr>
              <a:lnSpc>
                <a:spcPct val="100000"/>
              </a:lnSpc>
            </a:pPr>
            <a:r>
              <a:rPr lang="ru-RU" sz="3600" b="0" strike="noStrike" spc="-1" dirty="0">
                <a:latin typeface="Trebuchet MS"/>
              </a:rPr>
              <a:t>Обучение на дому</a:t>
            </a:r>
          </a:p>
        </p:txBody>
      </p:sp>
      <p:sp>
        <p:nvSpPr>
          <p:cNvPr id="134" name="Объект 2"/>
          <p:cNvSpPr txBox="1"/>
          <p:nvPr/>
        </p:nvSpPr>
        <p:spPr>
          <a:xfrm>
            <a:off x="677160" y="1436914"/>
            <a:ext cx="8596440" cy="5421084"/>
          </a:xfrm>
          <a:prstGeom prst="rect">
            <a:avLst/>
          </a:prstGeom>
          <a:noFill/>
          <a:ln w="0">
            <a:noFill/>
          </a:ln>
        </p:spPr>
        <p:txBody>
          <a:bodyPr>
            <a:noAutofit/>
          </a:bodyPr>
          <a:lstStyle/>
          <a:p>
            <a:pPr marL="343080" indent="-342720" algn="just">
              <a:lnSpc>
                <a:spcPct val="100000"/>
              </a:lnSpc>
              <a:spcBef>
                <a:spcPts val="1001"/>
              </a:spcBef>
              <a:buClr>
                <a:srgbClr val="90C226"/>
              </a:buClr>
              <a:buSzPct val="80000"/>
              <a:buFont typeface="Wingdings 3" charset="2"/>
              <a:buChar char=""/>
            </a:pPr>
            <a:r>
              <a:rPr lang="ru-RU" sz="1800" b="0" strike="noStrike" spc="-1" dirty="0">
                <a:latin typeface="Trebuchet MS"/>
              </a:rPr>
              <a:t>это форма образования, при которой ребенок получает знания вне стен учебного учреждения. Согласно Федеральному закону № 273-ФЗ в России можно получить образование «вне организаций, осуществляющих образовательную деятельность. Родители или законные представители школьников имеют право выбирать формы обучения для ребенка, учитывая его мнение. </a:t>
            </a:r>
          </a:p>
          <a:p>
            <a:pPr marL="360" algn="just">
              <a:lnSpc>
                <a:spcPct val="100000"/>
              </a:lnSpc>
              <a:spcBef>
                <a:spcPts val="1001"/>
              </a:spcBef>
              <a:buClr>
                <a:srgbClr val="90C226"/>
              </a:buClr>
              <a:buSzPct val="80000"/>
            </a:pPr>
            <a:r>
              <a:rPr lang="ru-RU" sz="2000" b="1" spc="-1" dirty="0">
                <a:latin typeface="Times New Roman" panose="02020603050405020304" pitchFamily="18" charset="0"/>
                <a:cs typeface="Times New Roman" panose="02020603050405020304" pitchFamily="18" charset="0"/>
              </a:rPr>
              <a:t> </a:t>
            </a:r>
          </a:p>
          <a:p>
            <a:pPr marL="360" algn="just">
              <a:lnSpc>
                <a:spcPct val="100000"/>
              </a:lnSpc>
              <a:spcBef>
                <a:spcPts val="1001"/>
              </a:spcBef>
              <a:buClr>
                <a:srgbClr val="90C226"/>
              </a:buClr>
              <a:buSzPct val="80000"/>
            </a:pPr>
            <a:endParaRPr lang="ru-RU" sz="2000" b="1" spc="-1" dirty="0">
              <a:solidFill>
                <a:srgbClr val="404040"/>
              </a:solidFill>
              <a:latin typeface="Times New Roman" panose="02020603050405020304" pitchFamily="18" charset="0"/>
              <a:cs typeface="Times New Roman" panose="02020603050405020304" pitchFamily="18" charset="0"/>
            </a:endParaRPr>
          </a:p>
          <a:p>
            <a:pPr marL="360" algn="just">
              <a:lnSpc>
                <a:spcPct val="100000"/>
              </a:lnSpc>
              <a:spcBef>
                <a:spcPts val="1001"/>
              </a:spcBef>
              <a:buClr>
                <a:srgbClr val="90C226"/>
              </a:buClr>
              <a:buSzPct val="80000"/>
            </a:pPr>
            <a:r>
              <a:rPr lang="ru-RU" sz="2000" b="1" spc="-1" dirty="0">
                <a:solidFill>
                  <a:srgbClr val="404040"/>
                </a:solidFill>
                <a:latin typeface="Times New Roman" panose="02020603050405020304" pitchFamily="18" charset="0"/>
                <a:cs typeface="Times New Roman" panose="02020603050405020304" pitchFamily="18" charset="0"/>
              </a:rPr>
              <a:t> </a:t>
            </a:r>
            <a:r>
              <a:rPr lang="ru-RU" sz="2000" b="1" spc="-1" dirty="0">
                <a:latin typeface="Times New Roman" panose="02020603050405020304" pitchFamily="18" charset="0"/>
                <a:cs typeface="Times New Roman" panose="02020603050405020304" pitchFamily="18" charset="0"/>
              </a:rPr>
              <a:t>Формы обучения на дому</a:t>
            </a:r>
          </a:p>
          <a:p>
            <a:pPr marL="343080" indent="-342720">
              <a:lnSpc>
                <a:spcPct val="100000"/>
              </a:lnSpc>
              <a:spcBef>
                <a:spcPts val="1001"/>
              </a:spcBef>
              <a:buClr>
                <a:srgbClr val="90C226"/>
              </a:buClr>
              <a:buSzPct val="80000"/>
              <a:buFont typeface="Wingdings 3" charset="2"/>
              <a:buChar char=""/>
            </a:pPr>
            <a:r>
              <a:rPr lang="ru-RU" b="1" spc="-1" dirty="0">
                <a:latin typeface="Times New Roman" panose="02020603050405020304" pitchFamily="18" charset="0"/>
                <a:cs typeface="Times New Roman" panose="02020603050405020304" pitchFamily="18" charset="0"/>
              </a:rPr>
              <a:t>Надомное обучение</a:t>
            </a:r>
          </a:p>
          <a:p>
            <a:pPr marL="343080" indent="-342720">
              <a:lnSpc>
                <a:spcPct val="100000"/>
              </a:lnSpc>
              <a:spcBef>
                <a:spcPts val="1001"/>
              </a:spcBef>
              <a:buClr>
                <a:srgbClr val="90C226"/>
              </a:buClr>
              <a:buSzPct val="80000"/>
              <a:buFont typeface="Wingdings 3" charset="2"/>
              <a:buChar char=""/>
            </a:pPr>
            <a:endParaRPr lang="ru-RU" spc="-1" dirty="0">
              <a:latin typeface="Times New Roman" panose="02020603050405020304" pitchFamily="18" charset="0"/>
              <a:cs typeface="Times New Roman" panose="02020603050405020304" pitchFamily="18" charset="0"/>
            </a:endParaRPr>
          </a:p>
          <a:p>
            <a:pPr marL="343080" indent="-342720">
              <a:lnSpc>
                <a:spcPct val="100000"/>
              </a:lnSpc>
              <a:spcBef>
                <a:spcPts val="1001"/>
              </a:spcBef>
              <a:buClr>
                <a:srgbClr val="90C226"/>
              </a:buClr>
              <a:buSzPct val="80000"/>
              <a:buFont typeface="Wingdings 3" charset="2"/>
              <a:buChar char=""/>
            </a:pPr>
            <a:r>
              <a:rPr lang="ru-RU" b="1" spc="-1" dirty="0">
                <a:latin typeface="Times New Roman" panose="02020603050405020304" pitchFamily="18" charset="0"/>
                <a:cs typeface="Times New Roman" panose="02020603050405020304" pitchFamily="18" charset="0"/>
              </a:rPr>
              <a:t>Дистанционное обучение</a:t>
            </a:r>
            <a:endParaRPr lang="ru-RU" spc="-1" dirty="0">
              <a:latin typeface="Times New Roman" panose="02020603050405020304" pitchFamily="18" charset="0"/>
              <a:cs typeface="Times New Roman" panose="02020603050405020304" pitchFamily="18" charset="0"/>
            </a:endParaRPr>
          </a:p>
          <a:p>
            <a:pPr marL="360" algn="just">
              <a:lnSpc>
                <a:spcPct val="100000"/>
              </a:lnSpc>
              <a:spcBef>
                <a:spcPts val="1001"/>
              </a:spcBef>
              <a:buClr>
                <a:srgbClr val="90C226"/>
              </a:buClr>
              <a:buSzPct val="80000"/>
            </a:pPr>
            <a:endParaRPr lang="ru-RU" sz="1800" b="1" strike="noStrike" spc="-1" dirty="0">
              <a:solidFill>
                <a:srgbClr val="404040"/>
              </a:solidFill>
              <a:latin typeface="Trebuchet MS"/>
            </a:endParaRPr>
          </a:p>
          <a:p>
            <a:pPr marL="360" algn="just">
              <a:lnSpc>
                <a:spcPct val="100000"/>
              </a:lnSpc>
              <a:spcBef>
                <a:spcPts val="1001"/>
              </a:spcBef>
              <a:buClr>
                <a:srgbClr val="90C226"/>
              </a:buClr>
              <a:buSzPct val="80000"/>
            </a:pPr>
            <a:r>
              <a:rPr lang="ru-RU" sz="1800" b="1" strike="noStrike" spc="-1" dirty="0">
                <a:solidFill>
                  <a:srgbClr val="404040"/>
                </a:solidFill>
                <a:latin typeface="Trebuchet MS"/>
              </a:rPr>
              <a:t> </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946" y="3077028"/>
            <a:ext cx="3908425" cy="30842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Объект 3"/>
          <p:cNvPicPr/>
          <p:nvPr/>
        </p:nvPicPr>
        <p:blipFill>
          <a:blip r:embed="rId2"/>
          <a:stretch/>
        </p:blipFill>
        <p:spPr>
          <a:xfrm>
            <a:off x="532212" y="2448768"/>
            <a:ext cx="2849617" cy="4261680"/>
          </a:xfrm>
          <a:prstGeom prst="rect">
            <a:avLst/>
          </a:prstGeom>
          <a:ln w="0">
            <a:noFill/>
          </a:ln>
        </p:spPr>
      </p:pic>
      <p:pic>
        <p:nvPicPr>
          <p:cNvPr id="126" name="Рисунок 4"/>
          <p:cNvPicPr/>
          <p:nvPr/>
        </p:nvPicPr>
        <p:blipFill>
          <a:blip r:embed="rId3"/>
          <a:stretch/>
        </p:blipFill>
        <p:spPr>
          <a:xfrm>
            <a:off x="3531240" y="493560"/>
            <a:ext cx="2788560" cy="3294669"/>
          </a:xfrm>
          <a:prstGeom prst="rect">
            <a:avLst/>
          </a:prstGeom>
          <a:ln w="0">
            <a:noFill/>
          </a:ln>
        </p:spPr>
      </p:pic>
      <p:pic>
        <p:nvPicPr>
          <p:cNvPr id="127" name="Рисунок 5"/>
          <p:cNvPicPr/>
          <p:nvPr/>
        </p:nvPicPr>
        <p:blipFill>
          <a:blip r:embed="rId4"/>
          <a:stretch/>
        </p:blipFill>
        <p:spPr>
          <a:xfrm rot="5400000">
            <a:off x="6056065" y="2863585"/>
            <a:ext cx="4385160" cy="3347349"/>
          </a:xfrm>
          <a:prstGeom prst="rect">
            <a:avLst/>
          </a:prstGeom>
          <a:ln w="0">
            <a:noFill/>
          </a:ln>
        </p:spPr>
      </p:pic>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0881" y="4080240"/>
            <a:ext cx="2788920" cy="263684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Заголовок 1"/>
          <p:cNvSpPr txBox="1"/>
          <p:nvPr/>
        </p:nvSpPr>
        <p:spPr>
          <a:xfrm>
            <a:off x="677160" y="609480"/>
            <a:ext cx="8596440" cy="1320480"/>
          </a:xfrm>
          <a:prstGeom prst="rect">
            <a:avLst/>
          </a:prstGeom>
          <a:noFill/>
          <a:ln w="0">
            <a:noFill/>
          </a:ln>
        </p:spPr>
        <p:txBody>
          <a:bodyPr>
            <a:noAutofit/>
          </a:bodyPr>
          <a:lstStyle/>
          <a:p>
            <a:pPr>
              <a:lnSpc>
                <a:spcPct val="100000"/>
              </a:lnSpc>
            </a:pPr>
            <a:r>
              <a:rPr lang="ru-RU" sz="3600" b="0" strike="noStrike" spc="-1">
                <a:solidFill>
                  <a:srgbClr val="000000"/>
                </a:solidFill>
                <a:latin typeface="Trebuchet MS"/>
              </a:rPr>
              <a:t>Надомное обучение (домашнее)</a:t>
            </a:r>
          </a:p>
        </p:txBody>
      </p:sp>
      <p:sp>
        <p:nvSpPr>
          <p:cNvPr id="142" name="Объект 2"/>
          <p:cNvSpPr txBox="1"/>
          <p:nvPr/>
        </p:nvSpPr>
        <p:spPr>
          <a:xfrm>
            <a:off x="677160" y="2160720"/>
            <a:ext cx="8596440" cy="3880440"/>
          </a:xfrm>
          <a:prstGeom prst="rect">
            <a:avLst/>
          </a:prstGeom>
          <a:noFill/>
          <a:ln w="0">
            <a:noFill/>
          </a:ln>
        </p:spPr>
        <p:txBody>
          <a:bodyPr>
            <a:normAutofit/>
          </a:bodyPr>
          <a:lstStyle/>
          <a:p>
            <a:pPr marL="343080" indent="-342720" algn="just">
              <a:lnSpc>
                <a:spcPct val="100000"/>
              </a:lnSpc>
              <a:spcBef>
                <a:spcPts val="1001"/>
              </a:spcBef>
              <a:buClr>
                <a:srgbClr val="90C226"/>
              </a:buClr>
              <a:buSzPct val="80000"/>
              <a:buFont typeface="Wingdings 3" charset="2"/>
              <a:buChar char=""/>
            </a:pPr>
            <a:r>
              <a:rPr lang="ru-RU" sz="1800" b="0" strike="noStrike" spc="-1" dirty="0">
                <a:latin typeface="Trebuchet MS"/>
              </a:rPr>
              <a:t>это форма образования, при которой ребенок вынужден учиться в домашних условиях из-за серьезных проблем со здоровьем. </a:t>
            </a:r>
          </a:p>
          <a:p>
            <a:pPr marL="343080" indent="-342720" algn="just">
              <a:lnSpc>
                <a:spcPct val="100000"/>
              </a:lnSpc>
              <a:spcBef>
                <a:spcPts val="1001"/>
              </a:spcBef>
              <a:buClr>
                <a:srgbClr val="90C226"/>
              </a:buClr>
              <a:buSzPct val="80000"/>
              <a:buFont typeface="Wingdings 3" charset="2"/>
              <a:buChar char=""/>
            </a:pPr>
            <a:r>
              <a:rPr lang="ru-RU" sz="1800" b="0" strike="noStrike" spc="-1" dirty="0">
                <a:latin typeface="Trebuchet MS"/>
              </a:rPr>
              <a:t>Ученик остается прикрепленным к школе. Если состояние здоровья позволяет, он может время от времени посещать уроки, писать контрольные и проходить аттестации, в том числе ОГЭ и ЕГЭ. В случае, если ребенок не может прийти в школу, проведение экзаменов устраивает сама учебная организация в домашних условиях. Еще один вариант — дождаться, когда самочувствие ребенка улучшится и он сможет самостоятельно посетить школу.</a:t>
            </a:r>
          </a:p>
          <a:p>
            <a:pPr>
              <a:lnSpc>
                <a:spcPct val="100000"/>
              </a:lnSpc>
              <a:spcBef>
                <a:spcPts val="1001"/>
              </a:spcBef>
            </a:pPr>
            <a:endParaRPr lang="ru-RU" sz="1800" b="0" strike="noStrike" spc="-1" dirty="0">
              <a:solidFill>
                <a:srgbClr val="404040"/>
              </a:solidFill>
              <a:latin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Заголовок 1"/>
          <p:cNvSpPr txBox="1"/>
          <p:nvPr/>
        </p:nvSpPr>
        <p:spPr>
          <a:xfrm>
            <a:off x="677160" y="609480"/>
            <a:ext cx="8596440" cy="1320480"/>
          </a:xfrm>
          <a:prstGeom prst="rect">
            <a:avLst/>
          </a:prstGeom>
          <a:noFill/>
          <a:ln w="0">
            <a:noFill/>
          </a:ln>
        </p:spPr>
        <p:txBody>
          <a:bodyPr>
            <a:noAutofit/>
          </a:bodyPr>
          <a:lstStyle/>
          <a:p>
            <a:pPr>
              <a:lnSpc>
                <a:spcPct val="100000"/>
              </a:lnSpc>
            </a:pPr>
            <a:r>
              <a:rPr lang="ru-RU" sz="3600" b="0" strike="noStrike" spc="-1">
                <a:solidFill>
                  <a:srgbClr val="000000"/>
                </a:solidFill>
                <a:latin typeface="Trebuchet MS"/>
              </a:rPr>
              <a:t>Дистанционное обучение</a:t>
            </a:r>
          </a:p>
        </p:txBody>
      </p:sp>
      <p:sp>
        <p:nvSpPr>
          <p:cNvPr id="144" name="Объект 2"/>
          <p:cNvSpPr txBox="1"/>
          <p:nvPr/>
        </p:nvSpPr>
        <p:spPr>
          <a:xfrm>
            <a:off x="677160" y="2160720"/>
            <a:ext cx="8596440" cy="3880440"/>
          </a:xfrm>
          <a:prstGeom prst="rect">
            <a:avLst/>
          </a:prstGeom>
          <a:noFill/>
          <a:ln w="0">
            <a:noFill/>
          </a:ln>
        </p:spPr>
        <p:txBody>
          <a:bodyPr>
            <a:normAutofit fontScale="95500"/>
          </a:bodyPr>
          <a:lstStyle/>
          <a:p>
            <a:pPr marL="343080" indent="-342720" algn="just">
              <a:lnSpc>
                <a:spcPct val="100000"/>
              </a:lnSpc>
              <a:spcBef>
                <a:spcPts val="1001"/>
              </a:spcBef>
              <a:buClr>
                <a:srgbClr val="90C226"/>
              </a:buClr>
              <a:buSzPct val="80000"/>
              <a:buFont typeface="Wingdings 3" charset="2"/>
              <a:buChar char=""/>
            </a:pPr>
            <a:r>
              <a:rPr lang="ru-RU" sz="1800" b="0" strike="noStrike" spc="-1" dirty="0">
                <a:latin typeface="Trebuchet MS"/>
              </a:rPr>
              <a:t>предполагает, что учебный процесс осуществляется удаленно. Ученики могут общаться с преподавателями на онлайн-платформах и заниматься самостоятельно по записанным видеоматериалам. Все, что нужно ребенку — гаджет с выходом в интернет.</a:t>
            </a:r>
          </a:p>
          <a:p>
            <a:pPr marL="343080" indent="-342720" algn="just">
              <a:lnSpc>
                <a:spcPct val="100000"/>
              </a:lnSpc>
              <a:spcBef>
                <a:spcPts val="1001"/>
              </a:spcBef>
              <a:buClr>
                <a:srgbClr val="90C226"/>
              </a:buClr>
              <a:buSzPct val="80000"/>
              <a:buFont typeface="Wingdings 3" charset="2"/>
              <a:buChar char=""/>
            </a:pPr>
            <a:r>
              <a:rPr lang="ru-RU" sz="1800" b="0" strike="noStrike" spc="-1" dirty="0">
                <a:latin typeface="Trebuchet MS"/>
              </a:rPr>
              <a:t>«Дистанционное обучение — это термин, который максимально широко охватывает все образовательные форматы, в которых используются интернет и коммуникационные технологии для достижения образовательного результата.</a:t>
            </a:r>
          </a:p>
          <a:p>
            <a:pPr marL="343080" indent="-342720" algn="just">
              <a:lnSpc>
                <a:spcPct val="100000"/>
              </a:lnSpc>
              <a:spcBef>
                <a:spcPts val="1001"/>
              </a:spcBef>
              <a:buClr>
                <a:srgbClr val="90C226"/>
              </a:buClr>
              <a:buSzPct val="80000"/>
              <a:buFont typeface="Wingdings 3" charset="2"/>
              <a:buChar char=""/>
            </a:pPr>
            <a:r>
              <a:rPr lang="ru-RU" sz="1800" b="0" strike="noStrike" spc="-1" dirty="0">
                <a:latin typeface="Trebuchet MS"/>
              </a:rPr>
              <a:t>использовать дистанционное обучение сейчас может любой школьник, которому это удобно. </a:t>
            </a:r>
          </a:p>
          <a:p>
            <a:pPr marL="343080" indent="-342720" algn="just">
              <a:lnSpc>
                <a:spcPct val="100000"/>
              </a:lnSpc>
              <a:spcBef>
                <a:spcPts val="1001"/>
              </a:spcBef>
              <a:buClr>
                <a:srgbClr val="90C226"/>
              </a:buClr>
              <a:buSzPct val="80000"/>
              <a:buFont typeface="Wingdings 3" charset="2"/>
              <a:buChar char=""/>
            </a:pPr>
            <a:r>
              <a:rPr lang="ru-RU" sz="1800" b="0" strike="noStrike" spc="-1" dirty="0">
                <a:latin typeface="Trebuchet MS"/>
              </a:rPr>
              <a:t>«обучение в онлайн» — это возможность и не тратить время на дорогу, и использовать искусственный интеллект в обучении и даже образовательные платформы, которые помогают педагогам улучшать результаты учеников.</a:t>
            </a:r>
          </a:p>
          <a:p>
            <a:pPr algn="just">
              <a:lnSpc>
                <a:spcPct val="100000"/>
              </a:lnSpc>
              <a:spcBef>
                <a:spcPts val="1001"/>
              </a:spcBef>
            </a:pPr>
            <a:endParaRPr lang="ru-RU" sz="1800" b="0" strike="noStrike" spc="-1" dirty="0">
              <a:latin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160" y="609480"/>
            <a:ext cx="8596440" cy="1093196"/>
          </a:xfrm>
        </p:spPr>
        <p:txBody>
          <a:bodyPr/>
          <a:lstStyle/>
          <a:p>
            <a:pPr algn="ctr"/>
            <a:r>
              <a:rPr lang="ru-RU" dirty="0"/>
              <a:t>Коррекционная работа с детьми на дому.</a:t>
            </a:r>
          </a:p>
        </p:txBody>
      </p:sp>
      <p:sp>
        <p:nvSpPr>
          <p:cNvPr id="3" name="Подзаголовок 2"/>
          <p:cNvSpPr>
            <a:spLocks noGrp="1"/>
          </p:cNvSpPr>
          <p:nvPr>
            <p:ph type="subTitle"/>
          </p:nvPr>
        </p:nvSpPr>
        <p:spPr>
          <a:xfrm>
            <a:off x="677160" y="1524000"/>
            <a:ext cx="8596440" cy="4354285"/>
          </a:xfrm>
        </p:spPr>
        <p:txBody>
          <a:bodyPr/>
          <a:lstStyle/>
          <a:p>
            <a:pPr marL="0" indent="0" algn="just">
              <a:buNone/>
            </a:pPr>
            <a:r>
              <a:rPr lang="ru-RU" sz="1600" dirty="0">
                <a:latin typeface="Times New Roman" panose="02020603050405020304" pitchFamily="18" charset="0"/>
                <a:cs typeface="Times New Roman" panose="02020603050405020304" pitchFamily="18" charset="0"/>
              </a:rPr>
              <a:t>     Цель коррекционно-воспитательной работы с детьми: социальная адаптация, приспособление к жизни, в том числе в условиях, когда они не выключены из окружающей социальной среды.</a:t>
            </a:r>
          </a:p>
          <a:p>
            <a:pPr marL="0" indent="0" algn="just">
              <a:buNone/>
            </a:pPr>
            <a:r>
              <a:rPr lang="ru-RU" sz="1600" dirty="0">
                <a:latin typeface="Times New Roman" panose="02020603050405020304" pitchFamily="18" charset="0"/>
                <a:cs typeface="Times New Roman" panose="02020603050405020304" pitchFamily="18" charset="0"/>
              </a:rPr>
              <a:t>    Необходимо, используя все познавательные возможности детей, развивать у них жизненно необходимые навыки, чтобы, став взрослыми, они могли самостоятельно себя обслуживать, выполнять в быту простую работу, жить по возможности в семье.</a:t>
            </a:r>
          </a:p>
          <a:p>
            <a:pPr marL="0" indent="0" algn="just">
              <a:buNone/>
            </a:pPr>
            <a:r>
              <a:rPr lang="ru-RU" sz="1600" dirty="0">
                <a:latin typeface="Times New Roman" panose="02020603050405020304" pitchFamily="18" charset="0"/>
                <a:cs typeface="Times New Roman" panose="02020603050405020304" pitchFamily="18" charset="0"/>
              </a:rPr>
              <a:t>     Коррекционно-развивающую работу с детьми  не следует сводить к их обучению и  тренировке в выполнении отдельных мыслительных операций и умственных действий на конкретном предметном материале. </a:t>
            </a:r>
          </a:p>
          <a:p>
            <a:pPr marL="0" indent="0" algn="just">
              <a:buNone/>
            </a:pPr>
            <a:r>
              <a:rPr lang="ru-RU" sz="1600" dirty="0">
                <a:latin typeface="Times New Roman" panose="02020603050405020304" pitchFamily="18" charset="0"/>
                <a:cs typeface="Times New Roman" panose="02020603050405020304" pitchFamily="18" charset="0"/>
              </a:rPr>
              <a:t>     Коррекционно-развивающая работа с детьми  должна включать следующие НАПРАВЛЕНИЯ:</a:t>
            </a:r>
          </a:p>
          <a:p>
            <a:pPr algn="just"/>
            <a:r>
              <a:rPr lang="ru-RU" sz="1600" dirty="0">
                <a:latin typeface="Times New Roman" panose="02020603050405020304" pitchFamily="18" charset="0"/>
                <a:cs typeface="Times New Roman" panose="02020603050405020304" pitchFamily="18" charset="0"/>
              </a:rPr>
              <a:t>нормализацию и обогащение отношений ребенка с окружающим миром, прежде всего с педагогами и детским коллективом;</a:t>
            </a:r>
          </a:p>
          <a:p>
            <a:pPr algn="just"/>
            <a:r>
              <a:rPr lang="ru-RU" sz="1600" dirty="0">
                <a:latin typeface="Times New Roman" panose="02020603050405020304" pitchFamily="18" charset="0"/>
                <a:cs typeface="Times New Roman" panose="02020603050405020304" pitchFamily="18" charset="0"/>
              </a:rPr>
              <a:t>развивать и стимулировать деятельность в той области, которую он любит, где может добиться хороших результатов;</a:t>
            </a:r>
          </a:p>
          <a:p>
            <a:pPr algn="just"/>
            <a:r>
              <a:rPr lang="ru-RU" sz="1600" dirty="0">
                <a:latin typeface="Times New Roman" panose="02020603050405020304" pitchFamily="18" charset="0"/>
                <a:cs typeface="Times New Roman" panose="02020603050405020304" pitchFamily="18" charset="0"/>
              </a:rPr>
              <a:t>восстанавливать положительные качества личности,</a:t>
            </a:r>
          </a:p>
          <a:p>
            <a:pPr algn="just"/>
            <a:r>
              <a:rPr lang="ru-RU" sz="1600" dirty="0">
                <a:latin typeface="Times New Roman" panose="02020603050405020304" pitchFamily="18" charset="0"/>
                <a:cs typeface="Times New Roman" panose="02020603050405020304" pitchFamily="18" charset="0"/>
              </a:rPr>
              <a:t>Накапливать социально-ценностный жизненный опыт, обогащённый практической деятельностью в различных сферах жизни.</a:t>
            </a:r>
          </a:p>
          <a:p>
            <a:endParaRPr lang="ru-RU" sz="1200" dirty="0">
              <a:latin typeface="Times New Roman" panose="02020603050405020304" pitchFamily="18" charset="0"/>
              <a:cs typeface="Times New Roman" panose="02020603050405020304" pitchFamily="18" charset="0"/>
            </a:endParaRPr>
          </a:p>
          <a:p>
            <a:endParaRPr lang="ru-RU" sz="1000" dirty="0"/>
          </a:p>
        </p:txBody>
      </p:sp>
    </p:spTree>
    <p:extLst>
      <p:ext uri="{BB962C8B-B14F-4D97-AF65-F5344CB8AC3E}">
        <p14:creationId xmlns:p14="http://schemas.microsoft.com/office/powerpoint/2010/main" val="3462383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Заголовок 1"/>
          <p:cNvSpPr txBox="1"/>
          <p:nvPr/>
        </p:nvSpPr>
        <p:spPr>
          <a:xfrm>
            <a:off x="677160" y="609480"/>
            <a:ext cx="8596440" cy="1320480"/>
          </a:xfrm>
          <a:prstGeom prst="rect">
            <a:avLst/>
          </a:prstGeom>
          <a:noFill/>
          <a:ln w="0">
            <a:noFill/>
          </a:ln>
        </p:spPr>
        <p:txBody>
          <a:bodyPr>
            <a:noAutofit/>
          </a:bodyPr>
          <a:lstStyle/>
          <a:p>
            <a:endParaRPr lang="ru-RU" sz="1800" b="0" strike="noStrike" spc="-1">
              <a:solidFill>
                <a:srgbClr val="000000"/>
              </a:solidFill>
              <a:latin typeface="Trebuchet MS"/>
            </a:endParaRPr>
          </a:p>
        </p:txBody>
      </p:sp>
      <p:pic>
        <p:nvPicPr>
          <p:cNvPr id="131" name="Объект 3"/>
          <p:cNvPicPr/>
          <p:nvPr/>
        </p:nvPicPr>
        <p:blipFill>
          <a:blip r:embed="rId2"/>
          <a:stretch/>
        </p:blipFill>
        <p:spPr>
          <a:xfrm>
            <a:off x="6545943" y="740228"/>
            <a:ext cx="2888342" cy="2510571"/>
          </a:xfrm>
          <a:prstGeom prst="rect">
            <a:avLst/>
          </a:prstGeom>
          <a:ln w="0">
            <a:noFill/>
          </a:ln>
        </p:spPr>
      </p:pic>
      <p:pic>
        <p:nvPicPr>
          <p:cNvPr id="132" name="Рисунок 4"/>
          <p:cNvPicPr/>
          <p:nvPr/>
        </p:nvPicPr>
        <p:blipFill>
          <a:blip r:embed="rId3"/>
          <a:stretch/>
        </p:blipFill>
        <p:spPr>
          <a:xfrm>
            <a:off x="333829" y="3381546"/>
            <a:ext cx="3903731" cy="3309053"/>
          </a:xfrm>
          <a:prstGeom prst="rect">
            <a:avLst/>
          </a:prstGeom>
          <a:ln w="0">
            <a:noFill/>
          </a:ln>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5943" y="3381547"/>
            <a:ext cx="3280228" cy="3309054"/>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829" y="740229"/>
            <a:ext cx="3903731" cy="227874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Заголовок 1"/>
          <p:cNvSpPr txBox="1"/>
          <p:nvPr/>
        </p:nvSpPr>
        <p:spPr>
          <a:xfrm>
            <a:off x="677160" y="609480"/>
            <a:ext cx="8596440" cy="1320480"/>
          </a:xfrm>
          <a:prstGeom prst="rect">
            <a:avLst/>
          </a:prstGeom>
          <a:noFill/>
          <a:ln w="0">
            <a:noFill/>
          </a:ln>
        </p:spPr>
        <p:txBody>
          <a:bodyPr>
            <a:normAutofit fontScale="96000"/>
          </a:bodyPr>
          <a:lstStyle/>
          <a:p>
            <a:pPr>
              <a:lnSpc>
                <a:spcPct val="100000"/>
              </a:lnSpc>
            </a:pPr>
            <a:r>
              <a:rPr lang="ru-RU" sz="3600" b="1" strike="noStrike" spc="-1">
                <a:solidFill>
                  <a:srgbClr val="000000"/>
                </a:solidFill>
                <a:latin typeface="Trebuchet MS"/>
              </a:rPr>
              <a:t>Плюсы и минусы домашнего обучения</a:t>
            </a:r>
            <a:br/>
            <a:endParaRPr lang="ru-RU" sz="3600" b="0" strike="noStrike" spc="-1">
              <a:solidFill>
                <a:srgbClr val="000000"/>
              </a:solidFill>
              <a:latin typeface="Trebuchet MS"/>
            </a:endParaRPr>
          </a:p>
        </p:txBody>
      </p:sp>
      <p:sp>
        <p:nvSpPr>
          <p:cNvPr id="146" name="Объект 2"/>
          <p:cNvSpPr txBox="1"/>
          <p:nvPr/>
        </p:nvSpPr>
        <p:spPr>
          <a:xfrm>
            <a:off x="677160" y="2160720"/>
            <a:ext cx="8596440" cy="3880440"/>
          </a:xfrm>
          <a:prstGeom prst="rect">
            <a:avLst/>
          </a:prstGeom>
          <a:noFill/>
          <a:ln w="0">
            <a:noFill/>
          </a:ln>
        </p:spPr>
        <p:txBody>
          <a:bodyPr>
            <a:normAutofit fontScale="93000" lnSpcReduction="10000"/>
          </a:bodyPr>
          <a:lstStyle/>
          <a:p>
            <a:pPr marL="343080" indent="-342720">
              <a:lnSpc>
                <a:spcPct val="100000"/>
              </a:lnSpc>
              <a:spcBef>
                <a:spcPts val="1001"/>
              </a:spcBef>
              <a:buClr>
                <a:srgbClr val="90C226"/>
              </a:buClr>
              <a:buSzPct val="80000"/>
              <a:buFont typeface="Wingdings 3" charset="2"/>
              <a:buChar char=""/>
            </a:pPr>
            <a:r>
              <a:rPr lang="ru-RU" sz="1800" b="1" strike="noStrike" spc="-1" dirty="0">
                <a:latin typeface="Trebuchet MS"/>
              </a:rPr>
              <a:t>Преимущества</a:t>
            </a:r>
          </a:p>
          <a:p>
            <a:pPr marL="343080" indent="-342720">
              <a:lnSpc>
                <a:spcPct val="100000"/>
              </a:lnSpc>
              <a:spcBef>
                <a:spcPts val="1001"/>
              </a:spcBef>
              <a:buClr>
                <a:srgbClr val="90C226"/>
              </a:buClr>
              <a:buSzPct val="80000"/>
              <a:buFont typeface="Wingdings 3" charset="2"/>
              <a:buChar char=""/>
            </a:pPr>
            <a:r>
              <a:rPr lang="ru-RU" sz="1800" b="0" strike="noStrike" spc="-1" dirty="0">
                <a:latin typeface="Trebuchet MS"/>
              </a:rPr>
              <a:t>ребенок не перегружен, учится в комфортном режиме.</a:t>
            </a:r>
          </a:p>
          <a:p>
            <a:pPr marL="343080" indent="-342720">
              <a:lnSpc>
                <a:spcPct val="100000"/>
              </a:lnSpc>
              <a:spcBef>
                <a:spcPts val="1001"/>
              </a:spcBef>
              <a:buClr>
                <a:srgbClr val="90C226"/>
              </a:buClr>
              <a:buSzPct val="80000"/>
              <a:buFont typeface="Wingdings 3" charset="2"/>
              <a:buChar char=""/>
            </a:pPr>
            <a:r>
              <a:rPr lang="ru-RU" sz="1800" b="0" strike="noStrike" spc="-1" dirty="0">
                <a:latin typeface="Trebuchet MS"/>
              </a:rPr>
              <a:t>Внимание учителя сосредоточено только на нем, получается индивидуальный подход.</a:t>
            </a:r>
          </a:p>
          <a:p>
            <a:pPr marL="343080" indent="-342720">
              <a:lnSpc>
                <a:spcPct val="100000"/>
              </a:lnSpc>
              <a:spcBef>
                <a:spcPts val="1001"/>
              </a:spcBef>
              <a:buClr>
                <a:srgbClr val="90C226"/>
              </a:buClr>
              <a:buSzPct val="80000"/>
              <a:buFont typeface="Wingdings 3" charset="2"/>
              <a:buChar char=""/>
            </a:pPr>
            <a:r>
              <a:rPr lang="ru-RU" sz="1800" b="0" strike="noStrike" spc="-1" dirty="0">
                <a:latin typeface="Trebuchet MS"/>
              </a:rPr>
              <a:t>Не мешает шум класса.</a:t>
            </a:r>
          </a:p>
          <a:p>
            <a:pPr marL="343080" indent="-342720">
              <a:lnSpc>
                <a:spcPct val="100000"/>
              </a:lnSpc>
              <a:spcBef>
                <a:spcPts val="1001"/>
              </a:spcBef>
              <a:buClr>
                <a:srgbClr val="90C226"/>
              </a:buClr>
              <a:buSzPct val="80000"/>
              <a:buFont typeface="Wingdings 3" charset="2"/>
              <a:buChar char=""/>
            </a:pPr>
            <a:r>
              <a:rPr lang="ru-RU" sz="1800" b="1" strike="noStrike" spc="-1" dirty="0">
                <a:latin typeface="Trebuchet MS"/>
              </a:rPr>
              <a:t>Недостатки</a:t>
            </a:r>
            <a:endParaRPr lang="ru-RU" sz="1800" b="0" strike="noStrike" spc="-1" dirty="0">
              <a:latin typeface="Trebuchet MS"/>
            </a:endParaRPr>
          </a:p>
          <a:p>
            <a:pPr marL="343080" indent="-342720">
              <a:lnSpc>
                <a:spcPct val="100000"/>
              </a:lnSpc>
              <a:spcBef>
                <a:spcPts val="1001"/>
              </a:spcBef>
              <a:buClr>
                <a:srgbClr val="90C226"/>
              </a:buClr>
              <a:buSzPct val="80000"/>
              <a:buFont typeface="Wingdings 3" charset="2"/>
              <a:buChar char=""/>
            </a:pPr>
            <a:r>
              <a:rPr lang="ru-RU" sz="1800" b="0" strike="noStrike" spc="-1" dirty="0">
                <a:latin typeface="Trebuchet MS"/>
              </a:rPr>
              <a:t>Нет социализации. Детям требуется общение со сверстниками. А они будто отрезаны от мира, живут в вакууме. Потом им трудно найти друзей, трудно общаться.</a:t>
            </a:r>
          </a:p>
          <a:p>
            <a:pPr marL="343080" indent="-342720">
              <a:lnSpc>
                <a:spcPct val="100000"/>
              </a:lnSpc>
              <a:spcBef>
                <a:spcPts val="1001"/>
              </a:spcBef>
              <a:buClr>
                <a:srgbClr val="90C226"/>
              </a:buClr>
              <a:buSzPct val="80000"/>
              <a:buFont typeface="Wingdings 3" charset="2"/>
              <a:buChar char=""/>
            </a:pPr>
            <a:r>
              <a:rPr lang="ru-RU" sz="1800" b="0" strike="noStrike" spc="-1" dirty="0">
                <a:latin typeface="Trebuchet MS"/>
              </a:rPr>
              <a:t>Перечень предметов ограничен основными. Нет физкультуры, ОБЖ. Если родители хотят разнообразить досуг ребенка, усилить знания, им приходится нанимать репетиторов».</a:t>
            </a:r>
          </a:p>
          <a:p>
            <a:pPr>
              <a:lnSpc>
                <a:spcPct val="100000"/>
              </a:lnSpc>
              <a:spcBef>
                <a:spcPts val="1001"/>
              </a:spcBef>
            </a:pPr>
            <a:endParaRPr lang="ru-RU" sz="1800" b="0" strike="noStrike" spc="-1" dirty="0">
              <a:latin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558</TotalTime>
  <Words>836</Words>
  <Application>Microsoft Office PowerPoint</Application>
  <PresentationFormat>Широкоэкранный</PresentationFormat>
  <Paragraphs>51</Paragraphs>
  <Slides>14</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14</vt:i4>
      </vt:variant>
    </vt:vector>
  </HeadingPairs>
  <TitlesOfParts>
    <vt:vector size="24" baseType="lpstr">
      <vt:lpstr>Arial</vt:lpstr>
      <vt:lpstr>Calibri</vt:lpstr>
      <vt:lpstr>Symbol</vt:lpstr>
      <vt:lpstr>Times New Roman</vt:lpstr>
      <vt:lpstr>Trebuchet MS</vt:lpstr>
      <vt:lpstr>Wingdings</vt:lpstr>
      <vt:lpstr>Wingdings 3</vt:lpstr>
      <vt:lpstr>XO Oriel</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Коррекционная работа с детьми на дому.</vt:lpstr>
      <vt:lpstr>Презентация PowerPoint</vt:lpstr>
      <vt:lpstr>Презентация PowerPoint</vt:lpstr>
      <vt:lpstr>Дети с расстройством аутистического спектра (РАС)</vt:lpstr>
      <vt:lpstr>Презентация PowerPoint</vt:lpstr>
      <vt:lpstr>Коррекционная работа с детьми РАС</vt:lpstr>
      <vt:lpstr>Презентация PowerPoint</vt:lpstr>
      <vt:lpstr>Спасибо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коррекционной работы с детьми обучающимися на дому по программе АООПО обучающихся с умеренной, тяжелой и глубокой умственной отсталостью (интеллектуальными нарушениями), тяжелыми и множественными нарушениями развития (вариант 2)</dc:title>
  <dc:subject/>
  <dc:creator>Татьяна Усольцева</dc:creator>
  <dc:description/>
  <cp:lastModifiedBy>Татьяна Андреевна Старкова</cp:lastModifiedBy>
  <cp:revision>32</cp:revision>
  <cp:lastPrinted>2024-10-17T06:57:32Z</cp:lastPrinted>
  <dcterms:created xsi:type="dcterms:W3CDTF">2024-10-10T05:55:02Z</dcterms:created>
  <dcterms:modified xsi:type="dcterms:W3CDTF">2024-10-20T15:24:54Z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Широкоэкранный</vt:lpwstr>
  </property>
  <property fmtid="{D5CDD505-2E9C-101B-9397-08002B2CF9AE}" pid="3" name="Slides">
    <vt:i4>14</vt:i4>
  </property>
</Properties>
</file>