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86" r:id="rId2"/>
    <p:sldId id="336" r:id="rId3"/>
    <p:sldId id="321" r:id="rId4"/>
    <p:sldId id="328" r:id="rId5"/>
    <p:sldId id="329" r:id="rId6"/>
    <p:sldId id="330" r:id="rId7"/>
    <p:sldId id="347" r:id="rId8"/>
    <p:sldId id="335" r:id="rId9"/>
    <p:sldId id="288" r:id="rId10"/>
    <p:sldId id="289" r:id="rId11"/>
    <p:sldId id="346" r:id="rId12"/>
    <p:sldId id="293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CCCC"/>
    <a:srgbClr val="81FFFF"/>
    <a:srgbClr val="FF99FF"/>
    <a:srgbClr val="CC99FF"/>
    <a:srgbClr val="FFFF99"/>
    <a:srgbClr val="FF9900"/>
    <a:srgbClr val="66FFFF"/>
    <a:srgbClr val="AA72D4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81" d="100"/>
          <a:sy n="81" d="100"/>
        </p:scale>
        <p:origin x="-78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3997A-8AFF-4390-B19A-017D07D5C782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7ECBFD3-10D0-4900-9F58-10517BDF257E}">
      <dgm:prSet phldrT="[Текст]" custT="1"/>
      <dgm:spPr/>
      <dgm:t>
        <a:bodyPr/>
        <a:lstStyle/>
        <a:p>
          <a:r>
            <a:rPr lang="ru-RU" sz="1700" b="1" dirty="0" smtClean="0"/>
            <a:t>1</a:t>
          </a:r>
          <a:endParaRPr lang="ru-RU" sz="1700" b="1" dirty="0"/>
        </a:p>
      </dgm:t>
    </dgm:pt>
    <dgm:pt modelId="{65AB3C8E-0261-4749-B761-A3BF5659EB6C}" type="parTrans" cxnId="{34DF55DF-9196-4E33-B688-1FB5531F9EEF}">
      <dgm:prSet/>
      <dgm:spPr/>
      <dgm:t>
        <a:bodyPr/>
        <a:lstStyle/>
        <a:p>
          <a:endParaRPr lang="ru-RU" sz="1700" b="1"/>
        </a:p>
      </dgm:t>
    </dgm:pt>
    <dgm:pt modelId="{3BCCF66E-B75C-4447-840B-2B0AA6C5C4B4}" type="sibTrans" cxnId="{34DF55DF-9196-4E33-B688-1FB5531F9EEF}">
      <dgm:prSet/>
      <dgm:spPr/>
      <dgm:t>
        <a:bodyPr/>
        <a:lstStyle/>
        <a:p>
          <a:endParaRPr lang="ru-RU" sz="1700" b="1"/>
        </a:p>
      </dgm:t>
    </dgm:pt>
    <dgm:pt modelId="{4F537511-7A2A-4B56-AA5F-864824C03C4D}">
      <dgm:prSet phldrT="[Текст]" custT="1"/>
      <dgm:spPr/>
      <dgm:t>
        <a:bodyPr/>
        <a:lstStyle/>
        <a:p>
          <a:pPr algn="just"/>
          <a:r>
            <a:rPr lang="ru-RU" sz="1700" b="1" dirty="0" smtClean="0"/>
            <a:t>Сопровождение реализации образовательной программы предметной области «Технология» и профессиональной  ориентации обучающихся с ОВЗ</a:t>
          </a:r>
          <a:endParaRPr lang="ru-RU" sz="1700" b="1" dirty="0"/>
        </a:p>
      </dgm:t>
    </dgm:pt>
    <dgm:pt modelId="{74095DE7-2BFF-4171-A36E-B3A90A09FBA1}" type="parTrans" cxnId="{E8BC79D6-FF4B-4264-AE06-28829B9673EC}">
      <dgm:prSet/>
      <dgm:spPr/>
      <dgm:t>
        <a:bodyPr/>
        <a:lstStyle/>
        <a:p>
          <a:endParaRPr lang="ru-RU" sz="1700" b="1"/>
        </a:p>
      </dgm:t>
    </dgm:pt>
    <dgm:pt modelId="{2ABFF357-340E-4EA2-93F2-9403AABF77A7}" type="sibTrans" cxnId="{E8BC79D6-FF4B-4264-AE06-28829B9673EC}">
      <dgm:prSet/>
      <dgm:spPr/>
      <dgm:t>
        <a:bodyPr/>
        <a:lstStyle/>
        <a:p>
          <a:endParaRPr lang="ru-RU" sz="1700" b="1"/>
        </a:p>
      </dgm:t>
    </dgm:pt>
    <dgm:pt modelId="{79D90147-0E08-4B56-9E60-DE1863E92A9E}">
      <dgm:prSet phldrT="[Текст]" custT="1"/>
      <dgm:spPr/>
      <dgm:t>
        <a:bodyPr/>
        <a:lstStyle/>
        <a:p>
          <a:r>
            <a:rPr lang="ru-RU" sz="1700" b="1" dirty="0" smtClean="0"/>
            <a:t>2</a:t>
          </a:r>
          <a:endParaRPr lang="ru-RU" sz="1700" b="1" dirty="0"/>
        </a:p>
      </dgm:t>
    </dgm:pt>
    <dgm:pt modelId="{5FB900E4-81BD-4472-A67D-441065567024}" type="parTrans" cxnId="{8F302DCE-5893-44A4-8D5D-5277BBA4EC57}">
      <dgm:prSet/>
      <dgm:spPr/>
      <dgm:t>
        <a:bodyPr/>
        <a:lstStyle/>
        <a:p>
          <a:endParaRPr lang="ru-RU" sz="1700" b="1"/>
        </a:p>
      </dgm:t>
    </dgm:pt>
    <dgm:pt modelId="{2FCE9B22-DF1B-46F6-AA40-67AE78E504B5}" type="sibTrans" cxnId="{8F302DCE-5893-44A4-8D5D-5277BBA4EC57}">
      <dgm:prSet/>
      <dgm:spPr/>
      <dgm:t>
        <a:bodyPr/>
        <a:lstStyle/>
        <a:p>
          <a:endParaRPr lang="ru-RU" sz="1700" b="1"/>
        </a:p>
      </dgm:t>
    </dgm:pt>
    <dgm:pt modelId="{27849761-01C3-4BA6-ABE1-BC7B4DA110E2}">
      <dgm:prSet phldrT="[Текст]" custT="1"/>
      <dgm:spPr/>
      <dgm:t>
        <a:bodyPr/>
        <a:lstStyle/>
        <a:p>
          <a:pPr algn="just"/>
          <a:r>
            <a:rPr lang="ru-RU" sz="1700" b="1" dirty="0" smtClean="0"/>
            <a:t>Обеспечение психолого-педагогической и коррекционной поддержки семьей, имеющих детей с нарушением слуха или зрения, подбор адекватных способов взаимодействия с ребенком, его воспитания и обучения, коррекции отклонения в развитии.</a:t>
          </a:r>
          <a:endParaRPr lang="ru-RU" sz="1700" b="1" dirty="0"/>
        </a:p>
      </dgm:t>
    </dgm:pt>
    <dgm:pt modelId="{63F3EFA8-1075-414F-AEEC-B52A3E367F10}" type="parTrans" cxnId="{D3EDD952-5EBA-46DD-B515-56E715D1AC6C}">
      <dgm:prSet/>
      <dgm:spPr/>
      <dgm:t>
        <a:bodyPr/>
        <a:lstStyle/>
        <a:p>
          <a:endParaRPr lang="ru-RU" sz="1700" b="1"/>
        </a:p>
      </dgm:t>
    </dgm:pt>
    <dgm:pt modelId="{24D5CC3E-7D31-4025-A41B-74A01E61721D}" type="sibTrans" cxnId="{D3EDD952-5EBA-46DD-B515-56E715D1AC6C}">
      <dgm:prSet/>
      <dgm:spPr/>
      <dgm:t>
        <a:bodyPr/>
        <a:lstStyle/>
        <a:p>
          <a:endParaRPr lang="ru-RU" sz="1700" b="1"/>
        </a:p>
      </dgm:t>
    </dgm:pt>
    <dgm:pt modelId="{54023D12-6BB5-43D1-B8E9-6F3D5C102780}">
      <dgm:prSet custT="1"/>
      <dgm:spPr/>
      <dgm:t>
        <a:bodyPr/>
        <a:lstStyle/>
        <a:p>
          <a:r>
            <a:rPr lang="ru-RU" sz="1700" b="1" dirty="0" smtClean="0"/>
            <a:t>3</a:t>
          </a:r>
          <a:endParaRPr lang="ru-RU" sz="1700" b="1" dirty="0"/>
        </a:p>
      </dgm:t>
    </dgm:pt>
    <dgm:pt modelId="{656359E2-4102-4660-A279-B9B4359B6D23}" type="parTrans" cxnId="{AF116E83-9571-4780-9F96-E3AF46D104E7}">
      <dgm:prSet/>
      <dgm:spPr/>
      <dgm:t>
        <a:bodyPr/>
        <a:lstStyle/>
        <a:p>
          <a:endParaRPr lang="ru-RU" sz="1700" b="1"/>
        </a:p>
      </dgm:t>
    </dgm:pt>
    <dgm:pt modelId="{17D71AAA-88D4-4A0F-B8CA-63539AC90B82}" type="sibTrans" cxnId="{AF116E83-9571-4780-9F96-E3AF46D104E7}">
      <dgm:prSet/>
      <dgm:spPr/>
      <dgm:t>
        <a:bodyPr/>
        <a:lstStyle/>
        <a:p>
          <a:endParaRPr lang="ru-RU" sz="1700" b="1"/>
        </a:p>
      </dgm:t>
    </dgm:pt>
    <dgm:pt modelId="{4CE1B250-7911-4D98-BE2B-83587B78E181}">
      <dgm:prSet custT="1"/>
      <dgm:spPr/>
      <dgm:t>
        <a:bodyPr/>
        <a:lstStyle/>
        <a:p>
          <a:pPr algn="just"/>
          <a:r>
            <a:rPr lang="ru-RU" sz="1700" b="1" dirty="0" smtClean="0"/>
            <a:t>Создание сетевого методического взаимодействия педагогов и  администрации образовательных организаций, председателей и специалистов психолого-педагогических консилиумов с целью оказания методической, консультационной поддержки</a:t>
          </a:r>
          <a:endParaRPr lang="ru-RU" sz="1700" b="1" dirty="0"/>
        </a:p>
      </dgm:t>
    </dgm:pt>
    <dgm:pt modelId="{C9EC4A1E-72E2-4A2A-B44F-F25389BDD110}" type="parTrans" cxnId="{E512D141-5C9F-4077-ACD1-813FCB4AD7DE}">
      <dgm:prSet/>
      <dgm:spPr/>
      <dgm:t>
        <a:bodyPr/>
        <a:lstStyle/>
        <a:p>
          <a:endParaRPr lang="ru-RU" sz="1700" b="1"/>
        </a:p>
      </dgm:t>
    </dgm:pt>
    <dgm:pt modelId="{AE543A29-AFDC-43CB-A8A5-A665379A44A4}" type="sibTrans" cxnId="{E512D141-5C9F-4077-ACD1-813FCB4AD7DE}">
      <dgm:prSet/>
      <dgm:spPr/>
      <dgm:t>
        <a:bodyPr/>
        <a:lstStyle/>
        <a:p>
          <a:endParaRPr lang="ru-RU" sz="1700" b="1"/>
        </a:p>
      </dgm:t>
    </dgm:pt>
    <dgm:pt modelId="{88192999-2FAF-4C73-941B-7602FB77906D}">
      <dgm:prSet custT="1"/>
      <dgm:spPr/>
      <dgm:t>
        <a:bodyPr/>
        <a:lstStyle/>
        <a:p>
          <a:r>
            <a:rPr lang="ru-RU" sz="1700" b="1" dirty="0" smtClean="0"/>
            <a:t>4</a:t>
          </a:r>
          <a:endParaRPr lang="ru-RU" sz="1700" b="1" dirty="0"/>
        </a:p>
      </dgm:t>
    </dgm:pt>
    <dgm:pt modelId="{D70408B2-5993-4199-959B-E87BBA97EA1F}" type="parTrans" cxnId="{E879371E-666B-444F-8047-E6F43F506FD6}">
      <dgm:prSet/>
      <dgm:spPr/>
      <dgm:t>
        <a:bodyPr/>
        <a:lstStyle/>
        <a:p>
          <a:endParaRPr lang="ru-RU" sz="1700" b="1"/>
        </a:p>
      </dgm:t>
    </dgm:pt>
    <dgm:pt modelId="{273D36F8-07D3-4BD0-816B-AE4F7DFA9B7B}" type="sibTrans" cxnId="{E879371E-666B-444F-8047-E6F43F506FD6}">
      <dgm:prSet/>
      <dgm:spPr/>
      <dgm:t>
        <a:bodyPr/>
        <a:lstStyle/>
        <a:p>
          <a:endParaRPr lang="ru-RU" sz="1700" b="1"/>
        </a:p>
      </dgm:t>
    </dgm:pt>
    <dgm:pt modelId="{695A7513-CB14-40EC-A0BE-51F54FE21232}">
      <dgm:prSet custT="1"/>
      <dgm:spPr/>
      <dgm:t>
        <a:bodyPr/>
        <a:lstStyle/>
        <a:p>
          <a:pPr algn="just"/>
          <a:r>
            <a:rPr lang="ru-RU" sz="1700" b="1" dirty="0" smtClean="0"/>
            <a:t>Участие в организации и координации при реализации региональных (краевых) мероприятий для обучающихся с ОВЗ</a:t>
          </a:r>
          <a:endParaRPr lang="ru-RU" sz="1700" b="1" dirty="0"/>
        </a:p>
      </dgm:t>
    </dgm:pt>
    <dgm:pt modelId="{358370DB-BEB8-425E-9FB5-5635593E295B}" type="parTrans" cxnId="{07707EAB-EC86-4E64-AA45-CB965F0986CC}">
      <dgm:prSet/>
      <dgm:spPr/>
      <dgm:t>
        <a:bodyPr/>
        <a:lstStyle/>
        <a:p>
          <a:endParaRPr lang="ru-RU" sz="1700" b="1"/>
        </a:p>
      </dgm:t>
    </dgm:pt>
    <dgm:pt modelId="{93F33AD0-3936-4BB4-9346-CE8028955518}" type="sibTrans" cxnId="{07707EAB-EC86-4E64-AA45-CB965F0986CC}">
      <dgm:prSet/>
      <dgm:spPr/>
      <dgm:t>
        <a:bodyPr/>
        <a:lstStyle/>
        <a:p>
          <a:endParaRPr lang="ru-RU" sz="1700" b="1"/>
        </a:p>
      </dgm:t>
    </dgm:pt>
    <dgm:pt modelId="{0FA0DC75-0E69-486A-9FA0-9FE0C36B38E2}">
      <dgm:prSet custT="1"/>
      <dgm:spPr/>
      <dgm:t>
        <a:bodyPr/>
        <a:lstStyle/>
        <a:p>
          <a:r>
            <a:rPr lang="ru-RU" sz="1700" b="1" dirty="0" smtClean="0"/>
            <a:t>5</a:t>
          </a:r>
          <a:endParaRPr lang="ru-RU" sz="1700" b="1" dirty="0"/>
        </a:p>
      </dgm:t>
    </dgm:pt>
    <dgm:pt modelId="{3D0C5541-B2E6-4D33-BB12-190550302C2C}" type="parTrans" cxnId="{464A67A3-0689-47CE-B204-1A01838291A3}">
      <dgm:prSet/>
      <dgm:spPr/>
      <dgm:t>
        <a:bodyPr/>
        <a:lstStyle/>
        <a:p>
          <a:endParaRPr lang="ru-RU" sz="1700" b="1"/>
        </a:p>
      </dgm:t>
    </dgm:pt>
    <dgm:pt modelId="{E0F72867-CD37-40A0-BC80-C8AF50D4B5E7}" type="sibTrans" cxnId="{464A67A3-0689-47CE-B204-1A01838291A3}">
      <dgm:prSet/>
      <dgm:spPr/>
      <dgm:t>
        <a:bodyPr/>
        <a:lstStyle/>
        <a:p>
          <a:endParaRPr lang="ru-RU" sz="1700" b="1"/>
        </a:p>
      </dgm:t>
    </dgm:pt>
    <dgm:pt modelId="{A98C76F1-A813-4495-849E-76088AFD4B47}">
      <dgm:prSet custT="1"/>
      <dgm:spPr/>
      <dgm:t>
        <a:bodyPr/>
        <a:lstStyle/>
        <a:p>
          <a:pPr algn="just"/>
          <a:r>
            <a:rPr lang="ru-RU" sz="1700" b="1" dirty="0" smtClean="0"/>
            <a:t>Методическое и организационное сопровождение мониторинга здоровья обучающихся с ОВЗ в общеобразовательных учреждениях Пермского края</a:t>
          </a:r>
          <a:endParaRPr lang="ru-RU" sz="1700" b="1" dirty="0"/>
        </a:p>
      </dgm:t>
    </dgm:pt>
    <dgm:pt modelId="{2DCC874D-5F51-4285-931F-7A7121636A3F}" type="parTrans" cxnId="{6DBD8368-451A-4148-BDD1-BF194592EE7C}">
      <dgm:prSet/>
      <dgm:spPr/>
      <dgm:t>
        <a:bodyPr/>
        <a:lstStyle/>
        <a:p>
          <a:endParaRPr lang="ru-RU" sz="1700" b="1"/>
        </a:p>
      </dgm:t>
    </dgm:pt>
    <dgm:pt modelId="{4A4296F3-83E5-4FDA-B632-0978BF59F9FE}" type="sibTrans" cxnId="{6DBD8368-451A-4148-BDD1-BF194592EE7C}">
      <dgm:prSet/>
      <dgm:spPr/>
      <dgm:t>
        <a:bodyPr/>
        <a:lstStyle/>
        <a:p>
          <a:endParaRPr lang="ru-RU" sz="1700" b="1"/>
        </a:p>
      </dgm:t>
    </dgm:pt>
    <dgm:pt modelId="{06F86397-4676-4E90-9034-727F0C46B674}">
      <dgm:prSet custT="1"/>
      <dgm:spPr/>
      <dgm:t>
        <a:bodyPr/>
        <a:lstStyle/>
        <a:p>
          <a:r>
            <a:rPr lang="ru-RU" sz="1700" dirty="0" smtClean="0"/>
            <a:t>6</a:t>
          </a:r>
          <a:endParaRPr lang="ru-RU" sz="1700" dirty="0"/>
        </a:p>
      </dgm:t>
    </dgm:pt>
    <dgm:pt modelId="{15C39494-ABF6-4D39-A052-354C71C929F8}" type="parTrans" cxnId="{4B2CFF2A-1482-4A1E-84CD-BAE6E1A0E7A9}">
      <dgm:prSet/>
      <dgm:spPr/>
      <dgm:t>
        <a:bodyPr/>
        <a:lstStyle/>
        <a:p>
          <a:endParaRPr lang="ru-RU" sz="1700"/>
        </a:p>
      </dgm:t>
    </dgm:pt>
    <dgm:pt modelId="{99F34991-A35E-4938-9119-70931F23DCC9}" type="sibTrans" cxnId="{4B2CFF2A-1482-4A1E-84CD-BAE6E1A0E7A9}">
      <dgm:prSet/>
      <dgm:spPr/>
      <dgm:t>
        <a:bodyPr/>
        <a:lstStyle/>
        <a:p>
          <a:endParaRPr lang="ru-RU" sz="1700"/>
        </a:p>
      </dgm:t>
    </dgm:pt>
    <dgm:pt modelId="{7E08BD92-9C5B-4338-BC18-323B9D1C97AC}">
      <dgm:prSet custT="1"/>
      <dgm:spPr/>
      <dgm:t>
        <a:bodyPr/>
        <a:lstStyle/>
        <a:p>
          <a:pPr algn="just"/>
          <a:r>
            <a:rPr lang="ru-RU" sz="1700" b="1" dirty="0" smtClean="0"/>
            <a:t>Обеспечение психолого-педагогического и методического сопровождения образования детей с нарушением слуха, перенесших операцию по </a:t>
          </a:r>
          <a:r>
            <a:rPr lang="ru-RU" sz="1700" b="1" dirty="0" err="1" smtClean="0"/>
            <a:t>кохлеарной</a:t>
          </a:r>
          <a:r>
            <a:rPr lang="ru-RU" sz="1700" b="1" dirty="0" smtClean="0"/>
            <a:t> имплантации (далее - дети после </a:t>
          </a:r>
          <a:r>
            <a:rPr lang="ru-RU" sz="1700" b="1" dirty="0" err="1" smtClean="0"/>
            <a:t>кохлеарной</a:t>
          </a:r>
          <a:r>
            <a:rPr lang="ru-RU" sz="1700" b="1" dirty="0" smtClean="0"/>
            <a:t> имплантации).</a:t>
          </a:r>
          <a:endParaRPr lang="ru-RU" sz="1700" b="1" dirty="0"/>
        </a:p>
      </dgm:t>
    </dgm:pt>
    <dgm:pt modelId="{85B21D9B-E825-45D6-86EB-F86BF27A436F}" type="parTrans" cxnId="{7CC5EAD3-3ED9-48B6-9DD0-493AA08B33DE}">
      <dgm:prSet/>
      <dgm:spPr/>
      <dgm:t>
        <a:bodyPr/>
        <a:lstStyle/>
        <a:p>
          <a:endParaRPr lang="ru-RU" sz="1700"/>
        </a:p>
      </dgm:t>
    </dgm:pt>
    <dgm:pt modelId="{716EA2ED-84F8-4B65-A605-9CB1CB9B3415}" type="sibTrans" cxnId="{7CC5EAD3-3ED9-48B6-9DD0-493AA08B33DE}">
      <dgm:prSet/>
      <dgm:spPr/>
      <dgm:t>
        <a:bodyPr/>
        <a:lstStyle/>
        <a:p>
          <a:endParaRPr lang="ru-RU" sz="1700"/>
        </a:p>
      </dgm:t>
    </dgm:pt>
    <dgm:pt modelId="{1EA5C666-CD8D-4607-BE70-32B2EAE9F125}" type="pres">
      <dgm:prSet presAssocID="{ADF3997A-8AFF-4390-B19A-017D07D5C7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218715-5B7E-48FC-A0CB-8830F3EAA349}" type="pres">
      <dgm:prSet presAssocID="{37ECBFD3-10D0-4900-9F58-10517BDF257E}" presName="linNode" presStyleCnt="0"/>
      <dgm:spPr/>
    </dgm:pt>
    <dgm:pt modelId="{8BFBFBEB-4EAC-4C8A-B11E-AD5368ECCCD6}" type="pres">
      <dgm:prSet presAssocID="{37ECBFD3-10D0-4900-9F58-10517BDF257E}" presName="parentText" presStyleLbl="node1" presStyleIdx="0" presStyleCnt="6" custScaleX="56448" custScaleY="564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84742-FD65-4A58-A290-3B94AD793D11}" type="pres">
      <dgm:prSet presAssocID="{37ECBFD3-10D0-4900-9F58-10517BDF257E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707B0-C68F-4ACB-A7D9-93A1EA2B9B53}" type="pres">
      <dgm:prSet presAssocID="{3BCCF66E-B75C-4447-840B-2B0AA6C5C4B4}" presName="sp" presStyleCnt="0"/>
      <dgm:spPr/>
    </dgm:pt>
    <dgm:pt modelId="{10548E6C-27B8-421F-8407-198087E8F9A2}" type="pres">
      <dgm:prSet presAssocID="{79D90147-0E08-4B56-9E60-DE1863E92A9E}" presName="linNode" presStyleCnt="0"/>
      <dgm:spPr/>
    </dgm:pt>
    <dgm:pt modelId="{BC2ED3C2-2CE0-4CF4-82A1-7F0BD4AA8B02}" type="pres">
      <dgm:prSet presAssocID="{79D90147-0E08-4B56-9E60-DE1863E92A9E}" presName="parentText" presStyleLbl="node1" presStyleIdx="1" presStyleCnt="6" custScaleX="56448" custScaleY="564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00818-8DEC-4142-9C06-27C6CDCF006E}" type="pres">
      <dgm:prSet presAssocID="{79D90147-0E08-4B56-9E60-DE1863E92A9E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30556-2ABE-494E-8FB3-AB7DCEF6CA5A}" type="pres">
      <dgm:prSet presAssocID="{2FCE9B22-DF1B-46F6-AA40-67AE78E504B5}" presName="sp" presStyleCnt="0"/>
      <dgm:spPr/>
    </dgm:pt>
    <dgm:pt modelId="{9A86E0B8-1734-4CC4-8FFE-47BFC1F94FF1}" type="pres">
      <dgm:prSet presAssocID="{54023D12-6BB5-43D1-B8E9-6F3D5C102780}" presName="linNode" presStyleCnt="0"/>
      <dgm:spPr/>
    </dgm:pt>
    <dgm:pt modelId="{FC4F55C2-5465-419D-B86C-E29C71DF3F1F}" type="pres">
      <dgm:prSet presAssocID="{54023D12-6BB5-43D1-B8E9-6F3D5C102780}" presName="parentText" presStyleLbl="node1" presStyleIdx="2" presStyleCnt="6" custScaleX="56448" custScaleY="564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6D8EF-E35B-4EE8-8D41-8EBF71A71553}" type="pres">
      <dgm:prSet presAssocID="{54023D12-6BB5-43D1-B8E9-6F3D5C102780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198DD-F082-443B-B615-C9576F8CA812}" type="pres">
      <dgm:prSet presAssocID="{17D71AAA-88D4-4A0F-B8CA-63539AC90B82}" presName="sp" presStyleCnt="0"/>
      <dgm:spPr/>
    </dgm:pt>
    <dgm:pt modelId="{171C6FCF-3F34-4F7C-95DE-BA576E851CBB}" type="pres">
      <dgm:prSet presAssocID="{88192999-2FAF-4C73-941B-7602FB77906D}" presName="linNode" presStyleCnt="0"/>
      <dgm:spPr/>
    </dgm:pt>
    <dgm:pt modelId="{913E7990-DE3C-43E4-84C3-DAFDFB98E2C8}" type="pres">
      <dgm:prSet presAssocID="{88192999-2FAF-4C73-941B-7602FB77906D}" presName="parentText" presStyleLbl="node1" presStyleIdx="3" presStyleCnt="6" custScaleX="56448" custScaleY="564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4E05B-AD64-4524-8434-349FBAE51AF8}" type="pres">
      <dgm:prSet presAssocID="{88192999-2FAF-4C73-941B-7602FB77906D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06AF0-1379-4B5A-A9AC-D9F346B5C2E7}" type="pres">
      <dgm:prSet presAssocID="{273D36F8-07D3-4BD0-816B-AE4F7DFA9B7B}" presName="sp" presStyleCnt="0"/>
      <dgm:spPr/>
    </dgm:pt>
    <dgm:pt modelId="{EFEDEF50-8BE2-4B46-9860-8E9C2CFDAB35}" type="pres">
      <dgm:prSet presAssocID="{0FA0DC75-0E69-486A-9FA0-9FE0C36B38E2}" presName="linNode" presStyleCnt="0"/>
      <dgm:spPr/>
    </dgm:pt>
    <dgm:pt modelId="{AA61AD3A-4ECD-4107-BFFB-DEBEB8BD123A}" type="pres">
      <dgm:prSet presAssocID="{0FA0DC75-0E69-486A-9FA0-9FE0C36B38E2}" presName="parentText" presStyleLbl="node1" presStyleIdx="4" presStyleCnt="6" custScaleX="56448" custScaleY="564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1D25A-D244-48ED-B989-169986D13BA2}" type="pres">
      <dgm:prSet presAssocID="{0FA0DC75-0E69-486A-9FA0-9FE0C36B38E2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AAA4C-98D1-4225-A29D-E409CF7EFC09}" type="pres">
      <dgm:prSet presAssocID="{E0F72867-CD37-40A0-BC80-C8AF50D4B5E7}" presName="sp" presStyleCnt="0"/>
      <dgm:spPr/>
    </dgm:pt>
    <dgm:pt modelId="{579487C2-735F-4EC5-B981-7E38ABC9F250}" type="pres">
      <dgm:prSet presAssocID="{06F86397-4676-4E90-9034-727F0C46B674}" presName="linNode" presStyleCnt="0"/>
      <dgm:spPr/>
    </dgm:pt>
    <dgm:pt modelId="{241B77E9-DF4F-4314-B877-64C590D48F4E}" type="pres">
      <dgm:prSet presAssocID="{06F86397-4676-4E90-9034-727F0C46B674}" presName="parentText" presStyleLbl="node1" presStyleIdx="5" presStyleCnt="6" custScaleX="56724" custScaleY="577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0377A-FABB-4B87-A8D0-CDFBE9A739D6}" type="pres">
      <dgm:prSet presAssocID="{06F86397-4676-4E90-9034-727F0C46B674}" presName="descendantText" presStyleLbl="alignAccFollowNode1" presStyleIdx="5" presStyleCnt="6" custLinFactNeighborX="-255" custLinFactNeighborY="-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FCBFC-4C07-4720-A9B5-654001A6005E}" type="presOf" srcId="{79D90147-0E08-4B56-9E60-DE1863E92A9E}" destId="{BC2ED3C2-2CE0-4CF4-82A1-7F0BD4AA8B02}" srcOrd="0" destOrd="0" presId="urn:microsoft.com/office/officeart/2005/8/layout/vList5"/>
    <dgm:cxn modelId="{8F302DCE-5893-44A4-8D5D-5277BBA4EC57}" srcId="{ADF3997A-8AFF-4390-B19A-017D07D5C782}" destId="{79D90147-0E08-4B56-9E60-DE1863E92A9E}" srcOrd="1" destOrd="0" parTransId="{5FB900E4-81BD-4472-A67D-441065567024}" sibTransId="{2FCE9B22-DF1B-46F6-AA40-67AE78E504B5}"/>
    <dgm:cxn modelId="{C27D27BA-BC0C-429D-B51A-377D59394DB2}" type="presOf" srcId="{54023D12-6BB5-43D1-B8E9-6F3D5C102780}" destId="{FC4F55C2-5465-419D-B86C-E29C71DF3F1F}" srcOrd="0" destOrd="0" presId="urn:microsoft.com/office/officeart/2005/8/layout/vList5"/>
    <dgm:cxn modelId="{52309727-7565-4198-BF14-E5A7736BBDB6}" type="presOf" srcId="{4F537511-7A2A-4B56-AA5F-864824C03C4D}" destId="{58984742-FD65-4A58-A290-3B94AD793D11}" srcOrd="0" destOrd="0" presId="urn:microsoft.com/office/officeart/2005/8/layout/vList5"/>
    <dgm:cxn modelId="{4BCF389B-0320-4007-90F6-5890D340B1BC}" type="presOf" srcId="{06F86397-4676-4E90-9034-727F0C46B674}" destId="{241B77E9-DF4F-4314-B877-64C590D48F4E}" srcOrd="0" destOrd="0" presId="urn:microsoft.com/office/officeart/2005/8/layout/vList5"/>
    <dgm:cxn modelId="{F5B8C53F-6C81-4422-BC5C-94359034377F}" type="presOf" srcId="{A98C76F1-A813-4495-849E-76088AFD4B47}" destId="{AEB1D25A-D244-48ED-B989-169986D13BA2}" srcOrd="0" destOrd="0" presId="urn:microsoft.com/office/officeart/2005/8/layout/vList5"/>
    <dgm:cxn modelId="{AF116E83-9571-4780-9F96-E3AF46D104E7}" srcId="{ADF3997A-8AFF-4390-B19A-017D07D5C782}" destId="{54023D12-6BB5-43D1-B8E9-6F3D5C102780}" srcOrd="2" destOrd="0" parTransId="{656359E2-4102-4660-A279-B9B4359B6D23}" sibTransId="{17D71AAA-88D4-4A0F-B8CA-63539AC90B82}"/>
    <dgm:cxn modelId="{4B2CFF2A-1482-4A1E-84CD-BAE6E1A0E7A9}" srcId="{ADF3997A-8AFF-4390-B19A-017D07D5C782}" destId="{06F86397-4676-4E90-9034-727F0C46B674}" srcOrd="5" destOrd="0" parTransId="{15C39494-ABF6-4D39-A052-354C71C929F8}" sibTransId="{99F34991-A35E-4938-9119-70931F23DCC9}"/>
    <dgm:cxn modelId="{07707EAB-EC86-4E64-AA45-CB965F0986CC}" srcId="{88192999-2FAF-4C73-941B-7602FB77906D}" destId="{695A7513-CB14-40EC-A0BE-51F54FE21232}" srcOrd="0" destOrd="0" parTransId="{358370DB-BEB8-425E-9FB5-5635593E295B}" sibTransId="{93F33AD0-3936-4BB4-9346-CE8028955518}"/>
    <dgm:cxn modelId="{BD2BF3C8-EB67-4DA4-8CD4-CE73622522BD}" type="presOf" srcId="{37ECBFD3-10D0-4900-9F58-10517BDF257E}" destId="{8BFBFBEB-4EAC-4C8A-B11E-AD5368ECCCD6}" srcOrd="0" destOrd="0" presId="urn:microsoft.com/office/officeart/2005/8/layout/vList5"/>
    <dgm:cxn modelId="{7CC5EAD3-3ED9-48B6-9DD0-493AA08B33DE}" srcId="{06F86397-4676-4E90-9034-727F0C46B674}" destId="{7E08BD92-9C5B-4338-BC18-323B9D1C97AC}" srcOrd="0" destOrd="0" parTransId="{85B21D9B-E825-45D6-86EB-F86BF27A436F}" sibTransId="{716EA2ED-84F8-4B65-A605-9CB1CB9B3415}"/>
    <dgm:cxn modelId="{E512D141-5C9F-4077-ACD1-813FCB4AD7DE}" srcId="{54023D12-6BB5-43D1-B8E9-6F3D5C102780}" destId="{4CE1B250-7911-4D98-BE2B-83587B78E181}" srcOrd="0" destOrd="0" parTransId="{C9EC4A1E-72E2-4A2A-B44F-F25389BDD110}" sibTransId="{AE543A29-AFDC-43CB-A8A5-A665379A44A4}"/>
    <dgm:cxn modelId="{E879371E-666B-444F-8047-E6F43F506FD6}" srcId="{ADF3997A-8AFF-4390-B19A-017D07D5C782}" destId="{88192999-2FAF-4C73-941B-7602FB77906D}" srcOrd="3" destOrd="0" parTransId="{D70408B2-5993-4199-959B-E87BBA97EA1F}" sibTransId="{273D36F8-07D3-4BD0-816B-AE4F7DFA9B7B}"/>
    <dgm:cxn modelId="{62202A25-76BD-49F7-BF12-EAF733DBDB25}" type="presOf" srcId="{ADF3997A-8AFF-4390-B19A-017D07D5C782}" destId="{1EA5C666-CD8D-4607-BE70-32B2EAE9F125}" srcOrd="0" destOrd="0" presId="urn:microsoft.com/office/officeart/2005/8/layout/vList5"/>
    <dgm:cxn modelId="{2E1E002C-874E-4F3F-838D-E5B342DC3DB7}" type="presOf" srcId="{0FA0DC75-0E69-486A-9FA0-9FE0C36B38E2}" destId="{AA61AD3A-4ECD-4107-BFFB-DEBEB8BD123A}" srcOrd="0" destOrd="0" presId="urn:microsoft.com/office/officeart/2005/8/layout/vList5"/>
    <dgm:cxn modelId="{34DF55DF-9196-4E33-B688-1FB5531F9EEF}" srcId="{ADF3997A-8AFF-4390-B19A-017D07D5C782}" destId="{37ECBFD3-10D0-4900-9F58-10517BDF257E}" srcOrd="0" destOrd="0" parTransId="{65AB3C8E-0261-4749-B761-A3BF5659EB6C}" sibTransId="{3BCCF66E-B75C-4447-840B-2B0AA6C5C4B4}"/>
    <dgm:cxn modelId="{D0F00FF8-469B-4158-A946-7D41AC5FE9C8}" type="presOf" srcId="{4CE1B250-7911-4D98-BE2B-83587B78E181}" destId="{CE56D8EF-E35B-4EE8-8D41-8EBF71A71553}" srcOrd="0" destOrd="0" presId="urn:microsoft.com/office/officeart/2005/8/layout/vList5"/>
    <dgm:cxn modelId="{717926E7-389D-42C6-B669-8BDAD3B5240B}" type="presOf" srcId="{27849761-01C3-4BA6-ABE1-BC7B4DA110E2}" destId="{6BC00818-8DEC-4142-9C06-27C6CDCF006E}" srcOrd="0" destOrd="0" presId="urn:microsoft.com/office/officeart/2005/8/layout/vList5"/>
    <dgm:cxn modelId="{E8BC79D6-FF4B-4264-AE06-28829B9673EC}" srcId="{37ECBFD3-10D0-4900-9F58-10517BDF257E}" destId="{4F537511-7A2A-4B56-AA5F-864824C03C4D}" srcOrd="0" destOrd="0" parTransId="{74095DE7-2BFF-4171-A36E-B3A90A09FBA1}" sibTransId="{2ABFF357-340E-4EA2-93F2-9403AABF77A7}"/>
    <dgm:cxn modelId="{A225A047-266D-467E-BE54-69FDB8360C0E}" type="presOf" srcId="{695A7513-CB14-40EC-A0BE-51F54FE21232}" destId="{B9C4E05B-AD64-4524-8434-349FBAE51AF8}" srcOrd="0" destOrd="0" presId="urn:microsoft.com/office/officeart/2005/8/layout/vList5"/>
    <dgm:cxn modelId="{6DBD8368-451A-4148-BDD1-BF194592EE7C}" srcId="{0FA0DC75-0E69-486A-9FA0-9FE0C36B38E2}" destId="{A98C76F1-A813-4495-849E-76088AFD4B47}" srcOrd="0" destOrd="0" parTransId="{2DCC874D-5F51-4285-931F-7A7121636A3F}" sibTransId="{4A4296F3-83E5-4FDA-B632-0978BF59F9FE}"/>
    <dgm:cxn modelId="{D07E3FB4-0426-4306-B501-9537A21660DF}" type="presOf" srcId="{7E08BD92-9C5B-4338-BC18-323B9D1C97AC}" destId="{8A10377A-FABB-4B87-A8D0-CDFBE9A739D6}" srcOrd="0" destOrd="0" presId="urn:microsoft.com/office/officeart/2005/8/layout/vList5"/>
    <dgm:cxn modelId="{5446BDCE-B1FE-4170-869B-2569397BEA45}" type="presOf" srcId="{88192999-2FAF-4C73-941B-7602FB77906D}" destId="{913E7990-DE3C-43E4-84C3-DAFDFB98E2C8}" srcOrd="0" destOrd="0" presId="urn:microsoft.com/office/officeart/2005/8/layout/vList5"/>
    <dgm:cxn modelId="{D3EDD952-5EBA-46DD-B515-56E715D1AC6C}" srcId="{79D90147-0E08-4B56-9E60-DE1863E92A9E}" destId="{27849761-01C3-4BA6-ABE1-BC7B4DA110E2}" srcOrd="0" destOrd="0" parTransId="{63F3EFA8-1075-414F-AEEC-B52A3E367F10}" sibTransId="{24D5CC3E-7D31-4025-A41B-74A01E61721D}"/>
    <dgm:cxn modelId="{464A67A3-0689-47CE-B204-1A01838291A3}" srcId="{ADF3997A-8AFF-4390-B19A-017D07D5C782}" destId="{0FA0DC75-0E69-486A-9FA0-9FE0C36B38E2}" srcOrd="4" destOrd="0" parTransId="{3D0C5541-B2E6-4D33-BB12-190550302C2C}" sibTransId="{E0F72867-CD37-40A0-BC80-C8AF50D4B5E7}"/>
    <dgm:cxn modelId="{9628EA61-76DB-4F0D-B118-0535A80C4546}" type="presParOf" srcId="{1EA5C666-CD8D-4607-BE70-32B2EAE9F125}" destId="{62218715-5B7E-48FC-A0CB-8830F3EAA349}" srcOrd="0" destOrd="0" presId="urn:microsoft.com/office/officeart/2005/8/layout/vList5"/>
    <dgm:cxn modelId="{F112D1E3-C33C-4204-AB59-EDB52A7E9893}" type="presParOf" srcId="{62218715-5B7E-48FC-A0CB-8830F3EAA349}" destId="{8BFBFBEB-4EAC-4C8A-B11E-AD5368ECCCD6}" srcOrd="0" destOrd="0" presId="urn:microsoft.com/office/officeart/2005/8/layout/vList5"/>
    <dgm:cxn modelId="{6953864C-178A-4AB5-B6D2-457DB65093A6}" type="presParOf" srcId="{62218715-5B7E-48FC-A0CB-8830F3EAA349}" destId="{58984742-FD65-4A58-A290-3B94AD793D11}" srcOrd="1" destOrd="0" presId="urn:microsoft.com/office/officeart/2005/8/layout/vList5"/>
    <dgm:cxn modelId="{D71A168B-3F8B-426B-BF01-C9D234C4C292}" type="presParOf" srcId="{1EA5C666-CD8D-4607-BE70-32B2EAE9F125}" destId="{8EA707B0-C68F-4ACB-A7D9-93A1EA2B9B53}" srcOrd="1" destOrd="0" presId="urn:microsoft.com/office/officeart/2005/8/layout/vList5"/>
    <dgm:cxn modelId="{1DED8718-39D0-4234-B7DE-FE46D9D639CC}" type="presParOf" srcId="{1EA5C666-CD8D-4607-BE70-32B2EAE9F125}" destId="{10548E6C-27B8-421F-8407-198087E8F9A2}" srcOrd="2" destOrd="0" presId="urn:microsoft.com/office/officeart/2005/8/layout/vList5"/>
    <dgm:cxn modelId="{1C91330E-E331-4DAB-907B-B84682A5A78D}" type="presParOf" srcId="{10548E6C-27B8-421F-8407-198087E8F9A2}" destId="{BC2ED3C2-2CE0-4CF4-82A1-7F0BD4AA8B02}" srcOrd="0" destOrd="0" presId="urn:microsoft.com/office/officeart/2005/8/layout/vList5"/>
    <dgm:cxn modelId="{82049538-B714-4955-A15E-DB2147522C88}" type="presParOf" srcId="{10548E6C-27B8-421F-8407-198087E8F9A2}" destId="{6BC00818-8DEC-4142-9C06-27C6CDCF006E}" srcOrd="1" destOrd="0" presId="urn:microsoft.com/office/officeart/2005/8/layout/vList5"/>
    <dgm:cxn modelId="{99250687-DB24-4B13-AAB4-7DE7D4C8E050}" type="presParOf" srcId="{1EA5C666-CD8D-4607-BE70-32B2EAE9F125}" destId="{C6B30556-2ABE-494E-8FB3-AB7DCEF6CA5A}" srcOrd="3" destOrd="0" presId="urn:microsoft.com/office/officeart/2005/8/layout/vList5"/>
    <dgm:cxn modelId="{2E3C1AE0-C886-4A91-9EA0-B1FC9C39DAB2}" type="presParOf" srcId="{1EA5C666-CD8D-4607-BE70-32B2EAE9F125}" destId="{9A86E0B8-1734-4CC4-8FFE-47BFC1F94FF1}" srcOrd="4" destOrd="0" presId="urn:microsoft.com/office/officeart/2005/8/layout/vList5"/>
    <dgm:cxn modelId="{6D45E809-CAB3-42A4-A7B1-382E4EB48A23}" type="presParOf" srcId="{9A86E0B8-1734-4CC4-8FFE-47BFC1F94FF1}" destId="{FC4F55C2-5465-419D-B86C-E29C71DF3F1F}" srcOrd="0" destOrd="0" presId="urn:microsoft.com/office/officeart/2005/8/layout/vList5"/>
    <dgm:cxn modelId="{8358C961-9A58-4B13-9C77-7F3BAB319F1B}" type="presParOf" srcId="{9A86E0B8-1734-4CC4-8FFE-47BFC1F94FF1}" destId="{CE56D8EF-E35B-4EE8-8D41-8EBF71A71553}" srcOrd="1" destOrd="0" presId="urn:microsoft.com/office/officeart/2005/8/layout/vList5"/>
    <dgm:cxn modelId="{7DE5AF7E-1B10-46C7-8138-957046DEF093}" type="presParOf" srcId="{1EA5C666-CD8D-4607-BE70-32B2EAE9F125}" destId="{3D6198DD-F082-443B-B615-C9576F8CA812}" srcOrd="5" destOrd="0" presId="urn:microsoft.com/office/officeart/2005/8/layout/vList5"/>
    <dgm:cxn modelId="{720CBDEE-490D-4905-9D3B-366790E07DA9}" type="presParOf" srcId="{1EA5C666-CD8D-4607-BE70-32B2EAE9F125}" destId="{171C6FCF-3F34-4F7C-95DE-BA576E851CBB}" srcOrd="6" destOrd="0" presId="urn:microsoft.com/office/officeart/2005/8/layout/vList5"/>
    <dgm:cxn modelId="{5E8B888F-8104-42EB-89AF-DF2BB423EABB}" type="presParOf" srcId="{171C6FCF-3F34-4F7C-95DE-BA576E851CBB}" destId="{913E7990-DE3C-43E4-84C3-DAFDFB98E2C8}" srcOrd="0" destOrd="0" presId="urn:microsoft.com/office/officeart/2005/8/layout/vList5"/>
    <dgm:cxn modelId="{61092EF3-1EBE-4153-BA26-451690CAEBDC}" type="presParOf" srcId="{171C6FCF-3F34-4F7C-95DE-BA576E851CBB}" destId="{B9C4E05B-AD64-4524-8434-349FBAE51AF8}" srcOrd="1" destOrd="0" presId="urn:microsoft.com/office/officeart/2005/8/layout/vList5"/>
    <dgm:cxn modelId="{005C0978-8C3E-45FA-9ED6-9686D4BD38B9}" type="presParOf" srcId="{1EA5C666-CD8D-4607-BE70-32B2EAE9F125}" destId="{90706AF0-1379-4B5A-A9AC-D9F346B5C2E7}" srcOrd="7" destOrd="0" presId="urn:microsoft.com/office/officeart/2005/8/layout/vList5"/>
    <dgm:cxn modelId="{4FE5C476-3B58-46CC-BB05-77A2CD9421E1}" type="presParOf" srcId="{1EA5C666-CD8D-4607-BE70-32B2EAE9F125}" destId="{EFEDEF50-8BE2-4B46-9860-8E9C2CFDAB35}" srcOrd="8" destOrd="0" presId="urn:microsoft.com/office/officeart/2005/8/layout/vList5"/>
    <dgm:cxn modelId="{E5508A86-5886-4758-9C36-230FE79E46D0}" type="presParOf" srcId="{EFEDEF50-8BE2-4B46-9860-8E9C2CFDAB35}" destId="{AA61AD3A-4ECD-4107-BFFB-DEBEB8BD123A}" srcOrd="0" destOrd="0" presId="urn:microsoft.com/office/officeart/2005/8/layout/vList5"/>
    <dgm:cxn modelId="{9002EE3B-FADA-4218-BC76-AADE8B84C8BD}" type="presParOf" srcId="{EFEDEF50-8BE2-4B46-9860-8E9C2CFDAB35}" destId="{AEB1D25A-D244-48ED-B989-169986D13BA2}" srcOrd="1" destOrd="0" presId="urn:microsoft.com/office/officeart/2005/8/layout/vList5"/>
    <dgm:cxn modelId="{E3C68666-50F6-4EAD-A9DF-03844D8F33FA}" type="presParOf" srcId="{1EA5C666-CD8D-4607-BE70-32B2EAE9F125}" destId="{2DFAAA4C-98D1-4225-A29D-E409CF7EFC09}" srcOrd="9" destOrd="0" presId="urn:microsoft.com/office/officeart/2005/8/layout/vList5"/>
    <dgm:cxn modelId="{E396A1C7-7895-4B5E-B585-D6988327F0B7}" type="presParOf" srcId="{1EA5C666-CD8D-4607-BE70-32B2EAE9F125}" destId="{579487C2-735F-4EC5-B981-7E38ABC9F250}" srcOrd="10" destOrd="0" presId="urn:microsoft.com/office/officeart/2005/8/layout/vList5"/>
    <dgm:cxn modelId="{5B4DC85F-E4A8-4B6F-A7A8-2BA9230445C3}" type="presParOf" srcId="{579487C2-735F-4EC5-B981-7E38ABC9F250}" destId="{241B77E9-DF4F-4314-B877-64C590D48F4E}" srcOrd="0" destOrd="0" presId="urn:microsoft.com/office/officeart/2005/8/layout/vList5"/>
    <dgm:cxn modelId="{14168808-F18B-4A01-A4D6-CDAF15A64698}" type="presParOf" srcId="{579487C2-735F-4EC5-B981-7E38ABC9F250}" destId="{8A10377A-FABB-4B87-A8D0-CDFBE9A739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ADE11-CCD3-4AB6-8D2E-496166F08E27}" type="doc">
      <dgm:prSet loTypeId="urn:microsoft.com/office/officeart/2005/8/layout/vList3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8029D6A-8182-4A64-BDD1-0A15491B86C7}">
      <dgm:prSet phldrT="[Текст]" custT="1"/>
      <dgm:spPr/>
      <dgm:t>
        <a:bodyPr/>
        <a:lstStyle/>
        <a:p>
          <a:pPr algn="just"/>
          <a:r>
            <a:rPr lang="ru-RU" sz="2200" b="1" i="0" smtClean="0">
              <a:solidFill>
                <a:schemeClr val="tx1"/>
              </a:solidFill>
            </a:rPr>
            <a:t>Мастер-классы, </a:t>
          </a:r>
          <a:r>
            <a:rPr lang="ru-RU" sz="2200" b="1" smtClean="0">
              <a:solidFill>
                <a:schemeClr val="tx1"/>
              </a:solidFill>
            </a:rPr>
            <a:t>региональные фестивали, конкурсное/олимпиадное движение, научно-практические и стендовые  конференции, диагностика обучающихся и тд.</a:t>
          </a:r>
          <a:r>
            <a:rPr lang="ru-RU" sz="2200" b="1" i="0" smtClean="0">
              <a:solidFill>
                <a:schemeClr val="tx1"/>
              </a:solidFill>
            </a:rPr>
            <a:t> </a:t>
          </a:r>
          <a:endParaRPr lang="ru-RU" sz="2200" b="1" dirty="0">
            <a:solidFill>
              <a:schemeClr val="tx1"/>
            </a:solidFill>
          </a:endParaRPr>
        </a:p>
      </dgm:t>
    </dgm:pt>
    <dgm:pt modelId="{023EFC55-57EB-4A6B-ADC7-D37A9E874E84}" type="parTrans" cxnId="{77FA41CC-44D7-442D-9E2F-82DB5A17D73B}">
      <dgm:prSet/>
      <dgm:spPr/>
      <dgm:t>
        <a:bodyPr/>
        <a:lstStyle/>
        <a:p>
          <a:pPr algn="just"/>
          <a:endParaRPr lang="ru-RU" sz="2400" b="1">
            <a:solidFill>
              <a:schemeClr val="tx1"/>
            </a:solidFill>
          </a:endParaRPr>
        </a:p>
      </dgm:t>
    </dgm:pt>
    <dgm:pt modelId="{24331A50-743F-4A1E-B260-6A30B2231254}" type="sibTrans" cxnId="{77FA41CC-44D7-442D-9E2F-82DB5A17D73B}">
      <dgm:prSet/>
      <dgm:spPr/>
      <dgm:t>
        <a:bodyPr/>
        <a:lstStyle/>
        <a:p>
          <a:pPr algn="just"/>
          <a:endParaRPr lang="ru-RU" sz="2400" b="1">
            <a:solidFill>
              <a:schemeClr val="tx1"/>
            </a:solidFill>
          </a:endParaRPr>
        </a:p>
      </dgm:t>
    </dgm:pt>
    <dgm:pt modelId="{09FB65C0-CC68-482F-9779-2C077AEC318E}">
      <dgm:prSet phldrT="[Текст]" custT="1"/>
      <dgm:spPr/>
      <dgm:t>
        <a:bodyPr/>
        <a:lstStyle/>
        <a:p>
          <a:pPr algn="just"/>
          <a:r>
            <a:rPr lang="ru-RU" sz="2200" b="1" smtClean="0">
              <a:solidFill>
                <a:schemeClr val="tx1"/>
              </a:solidFill>
            </a:rPr>
            <a:t>Консультирование родителей, образовательные мероприятия для родителей, тиражирование информационной, просветительской продукции по вопросам  образования детей с ОВЗ, совместные досуговые мероприятия для детей с ОВЗ и их родителей  </a:t>
          </a:r>
          <a:endParaRPr lang="ru-RU" sz="2200" b="1" dirty="0">
            <a:solidFill>
              <a:schemeClr val="tx1"/>
            </a:solidFill>
          </a:endParaRPr>
        </a:p>
      </dgm:t>
    </dgm:pt>
    <dgm:pt modelId="{FD2494AB-1BB3-4070-85D4-F3FA4C611224}" type="parTrans" cxnId="{2E9A96AE-4101-44E1-9E0B-F0E8419435B9}">
      <dgm:prSet/>
      <dgm:spPr/>
      <dgm:t>
        <a:bodyPr/>
        <a:lstStyle/>
        <a:p>
          <a:pPr algn="just"/>
          <a:endParaRPr lang="ru-RU" sz="2400" b="1">
            <a:solidFill>
              <a:schemeClr val="tx1"/>
            </a:solidFill>
          </a:endParaRPr>
        </a:p>
      </dgm:t>
    </dgm:pt>
    <dgm:pt modelId="{0FE77975-5B2A-4572-AAA9-8F7F50C52401}" type="sibTrans" cxnId="{2E9A96AE-4101-44E1-9E0B-F0E8419435B9}">
      <dgm:prSet/>
      <dgm:spPr/>
      <dgm:t>
        <a:bodyPr/>
        <a:lstStyle/>
        <a:p>
          <a:pPr algn="just"/>
          <a:endParaRPr lang="ru-RU" sz="2400" b="1">
            <a:solidFill>
              <a:schemeClr val="tx1"/>
            </a:solidFill>
          </a:endParaRPr>
        </a:p>
      </dgm:t>
    </dgm:pt>
    <dgm:pt modelId="{5ABA3141-BE3F-400C-9DD0-288425290E90}">
      <dgm:prSet custT="1"/>
      <dgm:spPr/>
      <dgm:t>
        <a:bodyPr/>
        <a:lstStyle/>
        <a:p>
          <a:pPr algn="just"/>
          <a:r>
            <a:rPr lang="ru-RU" sz="2200" b="1" dirty="0" smtClean="0">
              <a:solidFill>
                <a:schemeClr val="tx1"/>
              </a:solidFill>
            </a:rPr>
            <a:t>Трансляция  педагогического опыта по вопросам образования детей с ОВЗ в рамках  конференций, семинаров, мастер-классов для педагогов Пермского края</a:t>
          </a:r>
          <a:r>
            <a:rPr lang="ru-RU" sz="2200" b="1" i="0" dirty="0" smtClean="0">
              <a:solidFill>
                <a:schemeClr val="tx1"/>
              </a:solidFill>
            </a:rPr>
            <a:t>, р</a:t>
          </a:r>
          <a:r>
            <a:rPr lang="ru-RU" sz="2200" b="1" dirty="0" smtClean="0">
              <a:solidFill>
                <a:schemeClr val="tx1"/>
              </a:solidFill>
            </a:rPr>
            <a:t>азработка методических  материалов и рекомендаций по вопросам образования детей с ОВЗ, консультационные и </a:t>
          </a:r>
          <a:r>
            <a:rPr lang="ru-RU" sz="2200" b="1" dirty="0" err="1" smtClean="0">
              <a:solidFill>
                <a:schemeClr val="tx1"/>
              </a:solidFill>
            </a:rPr>
            <a:t>супервизорские</a:t>
          </a:r>
          <a:r>
            <a:rPr lang="ru-RU" sz="2200" b="1" dirty="0" smtClean="0">
              <a:solidFill>
                <a:schemeClr val="tx1"/>
              </a:solidFill>
            </a:rPr>
            <a:t> сессии и т.д.</a:t>
          </a:r>
          <a:endParaRPr lang="ru-RU" sz="2200" b="1" dirty="0">
            <a:solidFill>
              <a:schemeClr val="tx1"/>
            </a:solidFill>
          </a:endParaRPr>
        </a:p>
      </dgm:t>
    </dgm:pt>
    <dgm:pt modelId="{A98EA3A0-5C51-45E1-A419-2DBD212727B7}" type="parTrans" cxnId="{3D941053-7479-42CF-8F34-856509422EAB}">
      <dgm:prSet/>
      <dgm:spPr/>
      <dgm:t>
        <a:bodyPr/>
        <a:lstStyle/>
        <a:p>
          <a:pPr algn="just"/>
          <a:endParaRPr lang="ru-RU" sz="2400" b="1">
            <a:solidFill>
              <a:schemeClr val="tx1"/>
            </a:solidFill>
          </a:endParaRPr>
        </a:p>
      </dgm:t>
    </dgm:pt>
    <dgm:pt modelId="{17B38FA8-7CBF-4D1B-8BCC-92DF0CBBA11C}" type="sibTrans" cxnId="{3D941053-7479-42CF-8F34-856509422EAB}">
      <dgm:prSet/>
      <dgm:spPr/>
      <dgm:t>
        <a:bodyPr/>
        <a:lstStyle/>
        <a:p>
          <a:pPr algn="just"/>
          <a:endParaRPr lang="ru-RU" sz="2400" b="1">
            <a:solidFill>
              <a:schemeClr val="tx1"/>
            </a:solidFill>
          </a:endParaRPr>
        </a:p>
      </dgm:t>
    </dgm:pt>
    <dgm:pt modelId="{4FFC04E2-BC87-4073-9882-8836712C87B2}" type="pres">
      <dgm:prSet presAssocID="{DEEADE11-CCD3-4AB6-8D2E-496166F08E2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645E4-6FC4-4994-9365-DE3BA2DF39F9}" type="pres">
      <dgm:prSet presAssocID="{D8029D6A-8182-4A64-BDD1-0A15491B86C7}" presName="composite" presStyleCnt="0"/>
      <dgm:spPr/>
      <dgm:t>
        <a:bodyPr/>
        <a:lstStyle/>
        <a:p>
          <a:endParaRPr lang="ru-RU"/>
        </a:p>
      </dgm:t>
    </dgm:pt>
    <dgm:pt modelId="{5280DD8A-5C31-4ACB-AD8F-F4A4B10AB2B7}" type="pres">
      <dgm:prSet presAssocID="{D8029D6A-8182-4A64-BDD1-0A15491B86C7}" presName="imgShp" presStyleLbl="fgImgPlace1" presStyleIdx="0" presStyleCnt="3" custScaleX="110000" custScaleY="110000"/>
      <dgm:spPr>
        <a:solidFill>
          <a:schemeClr val="accent4"/>
        </a:solidFill>
      </dgm:spPr>
      <dgm:t>
        <a:bodyPr/>
        <a:lstStyle/>
        <a:p>
          <a:endParaRPr lang="ru-RU"/>
        </a:p>
      </dgm:t>
    </dgm:pt>
    <dgm:pt modelId="{CF77D961-FD97-44CA-82BC-2561A0C9E04F}" type="pres">
      <dgm:prSet presAssocID="{D8029D6A-8182-4A64-BDD1-0A15491B86C7}" presName="txShp" presStyleLbl="node1" presStyleIdx="0" presStyleCnt="3" custScaleY="84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3CB6F-A344-4A6E-BFAA-17E0EE00D4EF}" type="pres">
      <dgm:prSet presAssocID="{24331A50-743F-4A1E-B260-6A30B2231254}" presName="spacing" presStyleCnt="0"/>
      <dgm:spPr/>
      <dgm:t>
        <a:bodyPr/>
        <a:lstStyle/>
        <a:p>
          <a:endParaRPr lang="ru-RU"/>
        </a:p>
      </dgm:t>
    </dgm:pt>
    <dgm:pt modelId="{DE55A1EB-6519-4C2B-A1CF-0E01C152D366}" type="pres">
      <dgm:prSet presAssocID="{09FB65C0-CC68-482F-9779-2C077AEC318E}" presName="composite" presStyleCnt="0"/>
      <dgm:spPr/>
      <dgm:t>
        <a:bodyPr/>
        <a:lstStyle/>
        <a:p>
          <a:endParaRPr lang="ru-RU"/>
        </a:p>
      </dgm:t>
    </dgm:pt>
    <dgm:pt modelId="{03D11E80-92D7-45BC-9794-F65D11B57AE4}" type="pres">
      <dgm:prSet presAssocID="{09FB65C0-CC68-482F-9779-2C077AEC318E}" presName="imgShp" presStyleLbl="fgImgPlace1" presStyleIdx="1" presStyleCnt="3" custScaleX="110000" custScaleY="110000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E2D32373-B9F3-499A-965F-F65F8D7CC8A1}" type="pres">
      <dgm:prSet presAssocID="{09FB65C0-CC68-482F-9779-2C077AEC318E}" presName="txShp" presStyleLbl="node1" presStyleIdx="1" presStyleCnt="3" custScaleY="130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137D8-4CA0-4196-A5E0-D30259155B7A}" type="pres">
      <dgm:prSet presAssocID="{0FE77975-5B2A-4572-AAA9-8F7F50C52401}" presName="spacing" presStyleCnt="0"/>
      <dgm:spPr/>
      <dgm:t>
        <a:bodyPr/>
        <a:lstStyle/>
        <a:p>
          <a:endParaRPr lang="ru-RU"/>
        </a:p>
      </dgm:t>
    </dgm:pt>
    <dgm:pt modelId="{0D712EF6-243C-4176-B42F-5DE4C99BB0EF}" type="pres">
      <dgm:prSet presAssocID="{5ABA3141-BE3F-400C-9DD0-288425290E90}" presName="composite" presStyleCnt="0"/>
      <dgm:spPr/>
      <dgm:t>
        <a:bodyPr/>
        <a:lstStyle/>
        <a:p>
          <a:endParaRPr lang="ru-RU"/>
        </a:p>
      </dgm:t>
    </dgm:pt>
    <dgm:pt modelId="{899CB7FC-40E6-4CE4-ACBE-DF856CB1F988}" type="pres">
      <dgm:prSet presAssocID="{5ABA3141-BE3F-400C-9DD0-288425290E90}" presName="imgShp" presStyleLbl="fgImgPlace1" presStyleIdx="2" presStyleCnt="3" custScaleX="110000" custScaleY="110000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2AE8328A-CAA1-4EC8-B94D-CB5EA0F230E3}" type="pres">
      <dgm:prSet presAssocID="{5ABA3141-BE3F-400C-9DD0-288425290E90}" presName="txShp" presStyleLbl="node1" presStyleIdx="2" presStyleCnt="3" custLinFactNeighborX="-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A34079-286B-46C6-BF94-B2B7A120DF5A}" type="presOf" srcId="{5ABA3141-BE3F-400C-9DD0-288425290E90}" destId="{2AE8328A-CAA1-4EC8-B94D-CB5EA0F230E3}" srcOrd="0" destOrd="0" presId="urn:microsoft.com/office/officeart/2005/8/layout/vList3"/>
    <dgm:cxn modelId="{77FA41CC-44D7-442D-9E2F-82DB5A17D73B}" srcId="{DEEADE11-CCD3-4AB6-8D2E-496166F08E27}" destId="{D8029D6A-8182-4A64-BDD1-0A15491B86C7}" srcOrd="0" destOrd="0" parTransId="{023EFC55-57EB-4A6B-ADC7-D37A9E874E84}" sibTransId="{24331A50-743F-4A1E-B260-6A30B2231254}"/>
    <dgm:cxn modelId="{2E9A96AE-4101-44E1-9E0B-F0E8419435B9}" srcId="{DEEADE11-CCD3-4AB6-8D2E-496166F08E27}" destId="{09FB65C0-CC68-482F-9779-2C077AEC318E}" srcOrd="1" destOrd="0" parTransId="{FD2494AB-1BB3-4070-85D4-F3FA4C611224}" sibTransId="{0FE77975-5B2A-4572-AAA9-8F7F50C52401}"/>
    <dgm:cxn modelId="{3D941053-7479-42CF-8F34-856509422EAB}" srcId="{DEEADE11-CCD3-4AB6-8D2E-496166F08E27}" destId="{5ABA3141-BE3F-400C-9DD0-288425290E90}" srcOrd="2" destOrd="0" parTransId="{A98EA3A0-5C51-45E1-A419-2DBD212727B7}" sibTransId="{17B38FA8-7CBF-4D1B-8BCC-92DF0CBBA11C}"/>
    <dgm:cxn modelId="{E9BE7E1D-7A74-4BAC-AC92-234D3D347730}" type="presOf" srcId="{DEEADE11-CCD3-4AB6-8D2E-496166F08E27}" destId="{4FFC04E2-BC87-4073-9882-8836712C87B2}" srcOrd="0" destOrd="0" presId="urn:microsoft.com/office/officeart/2005/8/layout/vList3"/>
    <dgm:cxn modelId="{EBD46E1B-CBCD-487D-A3F0-578300DCE6E3}" type="presOf" srcId="{09FB65C0-CC68-482F-9779-2C077AEC318E}" destId="{E2D32373-B9F3-499A-965F-F65F8D7CC8A1}" srcOrd="0" destOrd="0" presId="urn:microsoft.com/office/officeart/2005/8/layout/vList3"/>
    <dgm:cxn modelId="{753E2C41-F8ED-41CF-BB21-AD4EBA34BE6B}" type="presOf" srcId="{D8029D6A-8182-4A64-BDD1-0A15491B86C7}" destId="{CF77D961-FD97-44CA-82BC-2561A0C9E04F}" srcOrd="0" destOrd="0" presId="urn:microsoft.com/office/officeart/2005/8/layout/vList3"/>
    <dgm:cxn modelId="{26E0E72E-0F5F-4291-B3D2-1A57CA19CAE4}" type="presParOf" srcId="{4FFC04E2-BC87-4073-9882-8836712C87B2}" destId="{14F645E4-6FC4-4994-9365-DE3BA2DF39F9}" srcOrd="0" destOrd="0" presId="urn:microsoft.com/office/officeart/2005/8/layout/vList3"/>
    <dgm:cxn modelId="{B6AA9681-77D2-45E6-9EC8-9728714D921F}" type="presParOf" srcId="{14F645E4-6FC4-4994-9365-DE3BA2DF39F9}" destId="{5280DD8A-5C31-4ACB-AD8F-F4A4B10AB2B7}" srcOrd="0" destOrd="0" presId="urn:microsoft.com/office/officeart/2005/8/layout/vList3"/>
    <dgm:cxn modelId="{FFBE90DC-C310-48A4-83B8-0B42BD2AF8F9}" type="presParOf" srcId="{14F645E4-6FC4-4994-9365-DE3BA2DF39F9}" destId="{CF77D961-FD97-44CA-82BC-2561A0C9E04F}" srcOrd="1" destOrd="0" presId="urn:microsoft.com/office/officeart/2005/8/layout/vList3"/>
    <dgm:cxn modelId="{2FA55466-AAD7-41F1-9C32-D04493B69679}" type="presParOf" srcId="{4FFC04E2-BC87-4073-9882-8836712C87B2}" destId="{BC33CB6F-A344-4A6E-BFAA-17E0EE00D4EF}" srcOrd="1" destOrd="0" presId="urn:microsoft.com/office/officeart/2005/8/layout/vList3"/>
    <dgm:cxn modelId="{02D6E9CE-77C7-436F-B324-D3CC9BA9EC0F}" type="presParOf" srcId="{4FFC04E2-BC87-4073-9882-8836712C87B2}" destId="{DE55A1EB-6519-4C2B-A1CF-0E01C152D366}" srcOrd="2" destOrd="0" presId="urn:microsoft.com/office/officeart/2005/8/layout/vList3"/>
    <dgm:cxn modelId="{01198462-A71E-47B4-AD13-E5ABDD511CFC}" type="presParOf" srcId="{DE55A1EB-6519-4C2B-A1CF-0E01C152D366}" destId="{03D11E80-92D7-45BC-9794-F65D11B57AE4}" srcOrd="0" destOrd="0" presId="urn:microsoft.com/office/officeart/2005/8/layout/vList3"/>
    <dgm:cxn modelId="{276E96AA-BD35-431F-89AF-27940906ED36}" type="presParOf" srcId="{DE55A1EB-6519-4C2B-A1CF-0E01C152D366}" destId="{E2D32373-B9F3-499A-965F-F65F8D7CC8A1}" srcOrd="1" destOrd="0" presId="urn:microsoft.com/office/officeart/2005/8/layout/vList3"/>
    <dgm:cxn modelId="{9E082F20-8E51-4E0E-8F8B-B980DE0B2B1E}" type="presParOf" srcId="{4FFC04E2-BC87-4073-9882-8836712C87B2}" destId="{BB8137D8-4CA0-4196-A5E0-D30259155B7A}" srcOrd="3" destOrd="0" presId="urn:microsoft.com/office/officeart/2005/8/layout/vList3"/>
    <dgm:cxn modelId="{F688722A-B21E-4142-890D-95A5A6232ABD}" type="presParOf" srcId="{4FFC04E2-BC87-4073-9882-8836712C87B2}" destId="{0D712EF6-243C-4176-B42F-5DE4C99BB0EF}" srcOrd="4" destOrd="0" presId="urn:microsoft.com/office/officeart/2005/8/layout/vList3"/>
    <dgm:cxn modelId="{CFC85827-4A09-4BA5-BEA9-2587449FC85B}" type="presParOf" srcId="{0D712EF6-243C-4176-B42F-5DE4C99BB0EF}" destId="{899CB7FC-40E6-4CE4-ACBE-DF856CB1F988}" srcOrd="0" destOrd="0" presId="urn:microsoft.com/office/officeart/2005/8/layout/vList3"/>
    <dgm:cxn modelId="{DA011B88-AAA9-46BA-9A62-AC2123CBCA8D}" type="presParOf" srcId="{0D712EF6-243C-4176-B42F-5DE4C99BB0EF}" destId="{2AE8328A-CAA1-4EC8-B94D-CB5EA0F230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84742-FD65-4A58-A290-3B94AD793D11}">
      <dsp:nvSpPr>
        <dsp:cNvPr id="0" name=""/>
        <dsp:cNvSpPr/>
      </dsp:nvSpPr>
      <dsp:spPr>
        <a:xfrm rot="5400000">
          <a:off x="7879129" y="-3984447"/>
          <a:ext cx="896767" cy="88662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Сопровождение реализации образовательной программы предметной области «Технология» и профессиональной  ориентации обучающихся с ОВЗ</a:t>
          </a:r>
          <a:endParaRPr lang="ru-RU" sz="1700" b="1" kern="1200" dirty="0"/>
        </a:p>
      </dsp:txBody>
      <dsp:txXfrm rot="-5400000">
        <a:off x="3894371" y="44088"/>
        <a:ext cx="8822507" cy="809213"/>
      </dsp:txXfrm>
    </dsp:sp>
    <dsp:sp modelId="{8BFBFBEB-4EAC-4C8A-B11E-AD5368ECCCD6}">
      <dsp:nvSpPr>
        <dsp:cNvPr id="0" name=""/>
        <dsp:cNvSpPr/>
      </dsp:nvSpPr>
      <dsp:spPr>
        <a:xfrm>
          <a:off x="1079148" y="132315"/>
          <a:ext cx="2815222" cy="6327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</a:t>
          </a:r>
          <a:endParaRPr lang="ru-RU" sz="1700" b="1" kern="1200" dirty="0"/>
        </a:p>
      </dsp:txBody>
      <dsp:txXfrm>
        <a:off x="1110037" y="163204"/>
        <a:ext cx="2753444" cy="570980"/>
      </dsp:txXfrm>
    </dsp:sp>
    <dsp:sp modelId="{6BC00818-8DEC-4142-9C06-27C6CDCF006E}">
      <dsp:nvSpPr>
        <dsp:cNvPr id="0" name=""/>
        <dsp:cNvSpPr/>
      </dsp:nvSpPr>
      <dsp:spPr>
        <a:xfrm rot="5400000">
          <a:off x="7879129" y="-3031632"/>
          <a:ext cx="896767" cy="8866284"/>
        </a:xfrm>
        <a:prstGeom prst="round2SameRect">
          <a:avLst/>
        </a:prstGeom>
        <a:solidFill>
          <a:schemeClr val="accent4">
            <a:tint val="40000"/>
            <a:alpha val="90000"/>
            <a:hueOff val="2302784"/>
            <a:satOff val="-12252"/>
            <a:lumOff val="-69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302784"/>
              <a:satOff val="-12252"/>
              <a:lumOff val="-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Обеспечение психолого-педагогической и коррекционной поддержки семьей, имеющих детей с нарушением слуха или зрения, подбор адекватных способов взаимодействия с ребенком, его воспитания и обучения, коррекции отклонения в развитии.</a:t>
          </a:r>
          <a:endParaRPr lang="ru-RU" sz="1700" b="1" kern="1200" dirty="0"/>
        </a:p>
      </dsp:txBody>
      <dsp:txXfrm rot="-5400000">
        <a:off x="3894371" y="996903"/>
        <a:ext cx="8822507" cy="809213"/>
      </dsp:txXfrm>
    </dsp:sp>
    <dsp:sp modelId="{BC2ED3C2-2CE0-4CF4-82A1-7F0BD4AA8B02}">
      <dsp:nvSpPr>
        <dsp:cNvPr id="0" name=""/>
        <dsp:cNvSpPr/>
      </dsp:nvSpPr>
      <dsp:spPr>
        <a:xfrm>
          <a:off x="1079148" y="1085130"/>
          <a:ext cx="2815222" cy="632758"/>
        </a:xfrm>
        <a:prstGeom prst="round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2</a:t>
          </a:r>
          <a:endParaRPr lang="ru-RU" sz="1700" b="1" kern="1200" dirty="0"/>
        </a:p>
      </dsp:txBody>
      <dsp:txXfrm>
        <a:off x="1110037" y="1116019"/>
        <a:ext cx="2753444" cy="570980"/>
      </dsp:txXfrm>
    </dsp:sp>
    <dsp:sp modelId="{CE56D8EF-E35B-4EE8-8D41-8EBF71A71553}">
      <dsp:nvSpPr>
        <dsp:cNvPr id="0" name=""/>
        <dsp:cNvSpPr/>
      </dsp:nvSpPr>
      <dsp:spPr>
        <a:xfrm rot="5400000">
          <a:off x="7879129" y="-2078817"/>
          <a:ext cx="896767" cy="8866284"/>
        </a:xfrm>
        <a:prstGeom prst="round2SameRect">
          <a:avLst/>
        </a:prstGeom>
        <a:solidFill>
          <a:schemeClr val="accent4">
            <a:tint val="40000"/>
            <a:alpha val="90000"/>
            <a:hueOff val="4605567"/>
            <a:satOff val="-24504"/>
            <a:lumOff val="-139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605567"/>
              <a:satOff val="-24504"/>
              <a:lumOff val="-13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Создание сетевого методического взаимодействия педагогов и  администрации образовательных организаций, председателей и специалистов психолого-педагогических консилиумов с целью оказания методической, консультационной поддержки</a:t>
          </a:r>
          <a:endParaRPr lang="ru-RU" sz="1700" b="1" kern="1200" dirty="0"/>
        </a:p>
      </dsp:txBody>
      <dsp:txXfrm rot="-5400000">
        <a:off x="3894371" y="1949718"/>
        <a:ext cx="8822507" cy="809213"/>
      </dsp:txXfrm>
    </dsp:sp>
    <dsp:sp modelId="{FC4F55C2-5465-419D-B86C-E29C71DF3F1F}">
      <dsp:nvSpPr>
        <dsp:cNvPr id="0" name=""/>
        <dsp:cNvSpPr/>
      </dsp:nvSpPr>
      <dsp:spPr>
        <a:xfrm>
          <a:off x="1079148" y="2037945"/>
          <a:ext cx="2815222" cy="632758"/>
        </a:xfrm>
        <a:prstGeom prst="round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3</a:t>
          </a:r>
          <a:endParaRPr lang="ru-RU" sz="1700" b="1" kern="1200" dirty="0"/>
        </a:p>
      </dsp:txBody>
      <dsp:txXfrm>
        <a:off x="1110037" y="2068834"/>
        <a:ext cx="2753444" cy="570980"/>
      </dsp:txXfrm>
    </dsp:sp>
    <dsp:sp modelId="{B9C4E05B-AD64-4524-8434-349FBAE51AF8}">
      <dsp:nvSpPr>
        <dsp:cNvPr id="0" name=""/>
        <dsp:cNvSpPr/>
      </dsp:nvSpPr>
      <dsp:spPr>
        <a:xfrm rot="5400000">
          <a:off x="7879129" y="-1126002"/>
          <a:ext cx="896767" cy="8866284"/>
        </a:xfrm>
        <a:prstGeom prst="round2SameRect">
          <a:avLst/>
        </a:prstGeom>
        <a:solidFill>
          <a:schemeClr val="accent4">
            <a:tint val="40000"/>
            <a:alpha val="90000"/>
            <a:hueOff val="6908351"/>
            <a:satOff val="-36757"/>
            <a:lumOff val="-209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6908351"/>
              <a:satOff val="-36757"/>
              <a:lumOff val="-20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Участие в организации и координации при реализации региональных (краевых) мероприятий для обучающихся с ОВЗ</a:t>
          </a:r>
          <a:endParaRPr lang="ru-RU" sz="1700" b="1" kern="1200" dirty="0"/>
        </a:p>
      </dsp:txBody>
      <dsp:txXfrm rot="-5400000">
        <a:off x="3894371" y="2902533"/>
        <a:ext cx="8822507" cy="809213"/>
      </dsp:txXfrm>
    </dsp:sp>
    <dsp:sp modelId="{913E7990-DE3C-43E4-84C3-DAFDFB98E2C8}">
      <dsp:nvSpPr>
        <dsp:cNvPr id="0" name=""/>
        <dsp:cNvSpPr/>
      </dsp:nvSpPr>
      <dsp:spPr>
        <a:xfrm>
          <a:off x="1079148" y="2990760"/>
          <a:ext cx="2815222" cy="632758"/>
        </a:xfrm>
        <a:prstGeom prst="roundRect">
          <a:avLst/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4</a:t>
          </a:r>
          <a:endParaRPr lang="ru-RU" sz="1700" b="1" kern="1200" dirty="0"/>
        </a:p>
      </dsp:txBody>
      <dsp:txXfrm>
        <a:off x="1110037" y="3021649"/>
        <a:ext cx="2753444" cy="570980"/>
      </dsp:txXfrm>
    </dsp:sp>
    <dsp:sp modelId="{AEB1D25A-D244-48ED-B989-169986D13BA2}">
      <dsp:nvSpPr>
        <dsp:cNvPr id="0" name=""/>
        <dsp:cNvSpPr/>
      </dsp:nvSpPr>
      <dsp:spPr>
        <a:xfrm rot="5400000">
          <a:off x="7879129" y="-173187"/>
          <a:ext cx="896767" cy="8866284"/>
        </a:xfrm>
        <a:prstGeom prst="round2SameRect">
          <a:avLst/>
        </a:prstGeom>
        <a:solidFill>
          <a:schemeClr val="accent4">
            <a:tint val="40000"/>
            <a:alpha val="90000"/>
            <a:hueOff val="9211134"/>
            <a:satOff val="-49009"/>
            <a:lumOff val="-279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9211134"/>
              <a:satOff val="-49009"/>
              <a:lumOff val="-27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Методическое и организационное сопровождение мониторинга здоровья обучающихся с ОВЗ в общеобразовательных учреждениях Пермского края</a:t>
          </a:r>
          <a:endParaRPr lang="ru-RU" sz="1700" b="1" kern="1200" dirty="0"/>
        </a:p>
      </dsp:txBody>
      <dsp:txXfrm rot="-5400000">
        <a:off x="3894371" y="3855348"/>
        <a:ext cx="8822507" cy="809213"/>
      </dsp:txXfrm>
    </dsp:sp>
    <dsp:sp modelId="{AA61AD3A-4ECD-4107-BFFB-DEBEB8BD123A}">
      <dsp:nvSpPr>
        <dsp:cNvPr id="0" name=""/>
        <dsp:cNvSpPr/>
      </dsp:nvSpPr>
      <dsp:spPr>
        <a:xfrm>
          <a:off x="1079148" y="3943575"/>
          <a:ext cx="2815222" cy="632758"/>
        </a:xfrm>
        <a:prstGeom prst="round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5</a:t>
          </a:r>
          <a:endParaRPr lang="ru-RU" sz="1700" b="1" kern="1200" dirty="0"/>
        </a:p>
      </dsp:txBody>
      <dsp:txXfrm>
        <a:off x="1110037" y="3974464"/>
        <a:ext cx="2753444" cy="570980"/>
      </dsp:txXfrm>
    </dsp:sp>
    <dsp:sp modelId="{8A10377A-FABB-4B87-A8D0-CDFBE9A739D6}">
      <dsp:nvSpPr>
        <dsp:cNvPr id="0" name=""/>
        <dsp:cNvSpPr/>
      </dsp:nvSpPr>
      <dsp:spPr>
        <a:xfrm rot="5400000">
          <a:off x="7880177" y="754535"/>
          <a:ext cx="896767" cy="8866284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Обеспечение психолого-педагогического и методического сопровождения образования детей с нарушением слуха, перенесших операцию по </a:t>
          </a:r>
          <a:r>
            <a:rPr lang="ru-RU" sz="1700" b="1" kern="1200" dirty="0" err="1" smtClean="0"/>
            <a:t>кохлеарной</a:t>
          </a:r>
          <a:r>
            <a:rPr lang="ru-RU" sz="1700" b="1" kern="1200" dirty="0" smtClean="0"/>
            <a:t> имплантации (далее - дети после </a:t>
          </a:r>
          <a:r>
            <a:rPr lang="ru-RU" sz="1700" b="1" kern="1200" dirty="0" err="1" smtClean="0"/>
            <a:t>кохлеарной</a:t>
          </a:r>
          <a:r>
            <a:rPr lang="ru-RU" sz="1700" b="1" kern="1200" dirty="0" smtClean="0"/>
            <a:t> имплантации).</a:t>
          </a:r>
          <a:endParaRPr lang="ru-RU" sz="1700" b="1" kern="1200" dirty="0"/>
        </a:p>
      </dsp:txBody>
      <dsp:txXfrm rot="-5400000">
        <a:off x="3895419" y="4783071"/>
        <a:ext cx="8822507" cy="809213"/>
      </dsp:txXfrm>
    </dsp:sp>
    <dsp:sp modelId="{241B77E9-DF4F-4314-B877-64C590D48F4E}">
      <dsp:nvSpPr>
        <dsp:cNvPr id="0" name=""/>
        <dsp:cNvSpPr/>
      </dsp:nvSpPr>
      <dsp:spPr>
        <a:xfrm>
          <a:off x="1079148" y="4888924"/>
          <a:ext cx="2828987" cy="64769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6</a:t>
          </a:r>
          <a:endParaRPr lang="ru-RU" sz="1700" kern="1200" dirty="0"/>
        </a:p>
      </dsp:txBody>
      <dsp:txXfrm>
        <a:off x="1110766" y="4920542"/>
        <a:ext cx="2765751" cy="584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7D961-FD97-44CA-82BC-2561A0C9E04F}">
      <dsp:nvSpPr>
        <dsp:cNvPr id="0" name=""/>
        <dsp:cNvSpPr/>
      </dsp:nvSpPr>
      <dsp:spPr>
        <a:xfrm rot="10800000">
          <a:off x="3030717" y="177788"/>
          <a:ext cx="10543086" cy="114662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531" tIns="83820" rIns="156464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smtClean="0">
              <a:solidFill>
                <a:schemeClr val="tx1"/>
              </a:solidFill>
            </a:rPr>
            <a:t>Мастер-классы, </a:t>
          </a:r>
          <a:r>
            <a:rPr lang="ru-RU" sz="2200" b="1" kern="1200" smtClean="0">
              <a:solidFill>
                <a:schemeClr val="tx1"/>
              </a:solidFill>
            </a:rPr>
            <a:t>региональные фестивали, конкурсное/олимпиадное движение, научно-практические и стендовые  конференции, диагностика обучающихся и тд.</a:t>
          </a:r>
          <a:r>
            <a:rPr lang="ru-RU" sz="2200" b="1" i="0" kern="1200" smtClean="0">
              <a:solidFill>
                <a:schemeClr val="tx1"/>
              </a:solidFill>
            </a:rPr>
            <a:t> </a:t>
          </a:r>
          <a:endParaRPr lang="ru-RU" sz="2200" b="1" kern="1200" dirty="0">
            <a:solidFill>
              <a:schemeClr val="tx1"/>
            </a:solidFill>
          </a:endParaRPr>
        </a:p>
      </dsp:txBody>
      <dsp:txXfrm rot="10800000">
        <a:off x="3317372" y="177788"/>
        <a:ext cx="10256431" cy="1146622"/>
      </dsp:txXfrm>
    </dsp:sp>
    <dsp:sp modelId="{5280DD8A-5C31-4ACB-AD8F-F4A4B10AB2B7}">
      <dsp:nvSpPr>
        <dsp:cNvPr id="0" name=""/>
        <dsp:cNvSpPr/>
      </dsp:nvSpPr>
      <dsp:spPr>
        <a:xfrm>
          <a:off x="2280461" y="843"/>
          <a:ext cx="1500511" cy="1500511"/>
        </a:xfrm>
        <a:prstGeom prst="ellipse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32373-B9F3-499A-965F-F65F8D7CC8A1}">
      <dsp:nvSpPr>
        <dsp:cNvPr id="0" name=""/>
        <dsp:cNvSpPr/>
      </dsp:nvSpPr>
      <dsp:spPr>
        <a:xfrm rot="10800000">
          <a:off x="3030717" y="1854199"/>
          <a:ext cx="10543086" cy="1786836"/>
        </a:xfrm>
        <a:prstGeom prst="homePlate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531" tIns="83820" rIns="156464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solidFill>
                <a:schemeClr val="tx1"/>
              </a:solidFill>
            </a:rPr>
            <a:t>Консультирование родителей, образовательные мероприятия для родителей, тиражирование информационной, просветительской продукции по вопросам  образования детей с ОВЗ, совместные досуговые мероприятия для детей с ОВЗ и их родителей  </a:t>
          </a:r>
          <a:endParaRPr lang="ru-RU" sz="2200" b="1" kern="1200" dirty="0">
            <a:solidFill>
              <a:schemeClr val="tx1"/>
            </a:solidFill>
          </a:endParaRPr>
        </a:p>
      </dsp:txBody>
      <dsp:txXfrm rot="10800000">
        <a:off x="3477426" y="1854199"/>
        <a:ext cx="10096377" cy="1786836"/>
      </dsp:txXfrm>
    </dsp:sp>
    <dsp:sp modelId="{03D11E80-92D7-45BC-9794-F65D11B57AE4}">
      <dsp:nvSpPr>
        <dsp:cNvPr id="0" name=""/>
        <dsp:cNvSpPr/>
      </dsp:nvSpPr>
      <dsp:spPr>
        <a:xfrm>
          <a:off x="2280461" y="1997361"/>
          <a:ext cx="1500511" cy="1500511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8328A-CAA1-4EC8-B94D-CB5EA0F230E3}">
      <dsp:nvSpPr>
        <dsp:cNvPr id="0" name=""/>
        <dsp:cNvSpPr/>
      </dsp:nvSpPr>
      <dsp:spPr>
        <a:xfrm rot="10800000">
          <a:off x="2992656" y="4062084"/>
          <a:ext cx="10543086" cy="1364101"/>
        </a:xfrm>
        <a:prstGeom prst="homePlat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531" tIns="83820" rIns="156464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Трансляция  педагогического опыта по вопросам образования детей с ОВЗ в рамках  конференций, семинаров, мастер-классов для педагогов Пермского края</a:t>
          </a:r>
          <a:r>
            <a:rPr lang="ru-RU" sz="2200" b="1" i="0" kern="1200" dirty="0" smtClean="0">
              <a:solidFill>
                <a:schemeClr val="tx1"/>
              </a:solidFill>
            </a:rPr>
            <a:t>, р</a:t>
          </a:r>
          <a:r>
            <a:rPr lang="ru-RU" sz="2200" b="1" kern="1200" dirty="0" smtClean="0">
              <a:solidFill>
                <a:schemeClr val="tx1"/>
              </a:solidFill>
            </a:rPr>
            <a:t>азработка методических  материалов и рекомендаций по вопросам образования детей с ОВЗ, консультационные и </a:t>
          </a:r>
          <a:r>
            <a:rPr lang="ru-RU" sz="2200" b="1" kern="1200" dirty="0" err="1" smtClean="0">
              <a:solidFill>
                <a:schemeClr val="tx1"/>
              </a:solidFill>
            </a:rPr>
            <a:t>супервизорские</a:t>
          </a:r>
          <a:r>
            <a:rPr lang="ru-RU" sz="2200" b="1" kern="1200" dirty="0" smtClean="0">
              <a:solidFill>
                <a:schemeClr val="tx1"/>
              </a:solidFill>
            </a:rPr>
            <a:t> сессии и т.д.</a:t>
          </a:r>
          <a:endParaRPr lang="ru-RU" sz="2200" b="1" kern="1200" dirty="0">
            <a:solidFill>
              <a:schemeClr val="tx1"/>
            </a:solidFill>
          </a:endParaRPr>
        </a:p>
      </dsp:txBody>
      <dsp:txXfrm rot="10800000">
        <a:off x="3333681" y="4062084"/>
        <a:ext cx="10202061" cy="1364101"/>
      </dsp:txXfrm>
    </dsp:sp>
    <dsp:sp modelId="{899CB7FC-40E6-4CE4-ACBE-DF856CB1F988}">
      <dsp:nvSpPr>
        <dsp:cNvPr id="0" name=""/>
        <dsp:cNvSpPr/>
      </dsp:nvSpPr>
      <dsp:spPr>
        <a:xfrm>
          <a:off x="2280461" y="3993879"/>
          <a:ext cx="1500511" cy="1500511"/>
        </a:xfrm>
        <a:prstGeom prst="ellips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25253-17F5-4E03-9C83-1D80DD10E9A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E47BB-DE27-4D5F-92A0-487AB6FFD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5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9C18-A69D-4EB9-80F2-9F50D1D7355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20DA-3849-402C-A991-4D138A49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6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9C18-A69D-4EB9-80F2-9F50D1D7355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20DA-3849-402C-A991-4D138A49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6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9C18-A69D-4EB9-80F2-9F50D1D7355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20DA-3849-402C-A991-4D138A49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2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9C18-A69D-4EB9-80F2-9F50D1D7355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20DA-3849-402C-A991-4D138A49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3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9C18-A69D-4EB9-80F2-9F50D1D7355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20DA-3849-402C-A991-4D138A49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4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9C18-A69D-4EB9-80F2-9F50D1D7355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20DA-3849-402C-A991-4D138A49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9C18-A69D-4EB9-80F2-9F50D1D7355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20DA-3849-402C-A991-4D138A49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2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9C18-A69D-4EB9-80F2-9F50D1D7355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20DA-3849-402C-A991-4D138A49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4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9C18-A69D-4EB9-80F2-9F50D1D7355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20DA-3849-402C-A991-4D138A49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3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9C18-A69D-4EB9-80F2-9F50D1D7355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20DA-3849-402C-A991-4D138A49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9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9C18-A69D-4EB9-80F2-9F50D1D7355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20DA-3849-402C-A991-4D138A49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3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09C18-A69D-4EB9-80F2-9F50D1D7355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620DA-3849-402C-A991-4D138A499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vk.com/rcovzpk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covzpk@surdo-shkola.ru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vk.com/rcovzp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05" y="18413"/>
            <a:ext cx="1330906" cy="14009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 t="28918" b="38246"/>
          <a:stretch/>
        </p:blipFill>
        <p:spPr>
          <a:xfrm>
            <a:off x="3289111" y="0"/>
            <a:ext cx="7217926" cy="14193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38985"/>
            <a:ext cx="12192000" cy="562527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2265529"/>
            <a:ext cx="12328478" cy="290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Приоритетные направления 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деятельности Ресурсного центра 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</a:t>
            </a: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поддержке образования 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обучающихся </a:t>
            </a:r>
            <a:b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</a:t>
            </a: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ограниченными возможностями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14457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976" y="19065"/>
            <a:ext cx="965991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РЦ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8" y="187163"/>
            <a:ext cx="1299518" cy="136791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8935" b="22375"/>
          <a:stretch/>
        </p:blipFill>
        <p:spPr>
          <a:xfrm>
            <a:off x="1139760" y="1723175"/>
            <a:ext cx="5486400" cy="2118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558976" y="948252"/>
            <a:ext cx="101343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https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://sites.google.com/view/rcovzpk/%D0%B3%D0%BB%D0%B0%D0%B2%D0%BD%D0%B0%D1%8F-%D1%81%D1%82%D1%80%D0%B0%D0%BD%D0%B8%D1%86%D0%B0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9731" r="597" b="5252"/>
          <a:stretch/>
        </p:blipFill>
        <p:spPr>
          <a:xfrm>
            <a:off x="5622877" y="3603906"/>
            <a:ext cx="6217461" cy="29897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9731" r="821" b="6049"/>
          <a:stretch/>
        </p:blipFill>
        <p:spPr>
          <a:xfrm>
            <a:off x="406160" y="4262049"/>
            <a:ext cx="4679403" cy="22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3714" b="8636"/>
          <a:stretch/>
        </p:blipFill>
        <p:spPr>
          <a:xfrm>
            <a:off x="545910" y="1690688"/>
            <a:ext cx="10476358" cy="457363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2074" y="292980"/>
            <a:ext cx="10382815" cy="1325563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САЙТЕ РЕСУРСНОГО ЦЕНТРА МОЖНО ОСТАВИТЬ ЗАЯВКУ НА КОНСУЛЬТАЦИЮ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5" y="105276"/>
            <a:ext cx="1183559" cy="1245852"/>
          </a:xfrm>
        </p:spPr>
      </p:pic>
    </p:spTree>
    <p:extLst>
      <p:ext uri="{BB962C8B-B14F-4D97-AF65-F5344CB8AC3E}">
        <p14:creationId xmlns:p14="http://schemas.microsoft.com/office/powerpoint/2010/main" val="125498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16" y="2678384"/>
            <a:ext cx="12396716" cy="431804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46"/>
            <a:ext cx="1685445" cy="177415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02" y="2296347"/>
            <a:ext cx="2258703" cy="2258703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426731" y="3809948"/>
            <a:ext cx="592967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Приглашаем к сотрудничеству!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4776" y="522147"/>
            <a:ext cx="106225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РЕСУРСНЫЙ ЦЕНТР ПО ПОДДЕРЖКЕ ОБРАЗОВАНИЯ ОБУЧАЮЩИХСЯ С ОГРАНИЧЕННЫМИ ВОЗМОЖНОСТЯМИ ЗДОРОВЬЯ</a:t>
            </a:r>
            <a:endParaRPr lang="ru-RU" sz="2600" dirty="0"/>
          </a:p>
        </p:txBody>
      </p:sp>
      <p:pic>
        <p:nvPicPr>
          <p:cNvPr id="7" name="Picture 2" descr="https://gazovik.info/wp-content/uploads/2018/03/%D0%B2%D0%BA-%D0%B8%D0%BA%D0%BE%D0%BD%D0%BA%D0%B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13" y="2237584"/>
            <a:ext cx="1403401" cy="11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17813" y="1597857"/>
            <a:ext cx="60291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6"/>
              </a:rPr>
              <a:t>rcovzpk@surdo-shkola.ru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–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адрес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электронной почты</a:t>
            </a:r>
          </a:p>
          <a:p>
            <a:pPr algn="ctr"/>
            <a:r>
              <a:rPr lang="ru-RU" sz="2000" b="1" dirty="0" smtClean="0">
                <a:solidFill>
                  <a:srgbClr val="5B9BD5"/>
                </a:solidFill>
                <a:cs typeface="Times New Roman" panose="02020603050405020304" pitchFamily="18" charset="0"/>
              </a:rPr>
              <a:t>8 </a:t>
            </a:r>
            <a:r>
              <a:rPr lang="ru-RU" sz="2000" b="1" dirty="0">
                <a:solidFill>
                  <a:srgbClr val="5B9BD5"/>
                </a:solidFill>
                <a:cs typeface="Times New Roman" panose="02020603050405020304" pitchFamily="18" charset="0"/>
              </a:rPr>
              <a:t>(342) 258-39-55 </a:t>
            </a:r>
            <a:r>
              <a:rPr lang="ru-RU" sz="2000" b="1" dirty="0" smtClean="0">
                <a:solidFill>
                  <a:srgbClr val="5B9BD5"/>
                </a:solidFill>
                <a:cs typeface="Times New Roman" panose="02020603050405020304" pitchFamily="18" charset="0"/>
              </a:rPr>
              <a:t>(доп. 109) 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телефон </a:t>
            </a:r>
          </a:p>
          <a:p>
            <a:pPr algn="ctr"/>
            <a:r>
              <a:rPr lang="ru-RU" sz="2000" b="1" dirty="0">
                <a:hlinkClick r:id="rId7"/>
              </a:rPr>
              <a:t>https://</a:t>
            </a:r>
            <a:r>
              <a:rPr lang="ru-RU" sz="2000" b="1" dirty="0" smtClean="0">
                <a:hlinkClick r:id="rId7"/>
              </a:rPr>
              <a:t>vk.com/rcovzpk</a:t>
            </a:r>
            <a:r>
              <a:rPr lang="ru-RU" sz="2000" b="1" dirty="0" smtClean="0"/>
              <a:t> -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официальная группа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021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2" y="2383010"/>
            <a:ext cx="11739477" cy="267832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Приказ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Министерства образования и науки Пермского края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23 июня 2021 года №26-01-06-694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 создании ресурсных центров по поддержке образования обучающихся с ограниченными возможностями здоровья в рамках реализации федерального проекта «Современная школа» национального проекта «Образование», реализующегося в Пермском крае»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t="9517" r="6054" b="25710"/>
          <a:stretch/>
        </p:blipFill>
        <p:spPr>
          <a:xfrm>
            <a:off x="368490" y="4413930"/>
            <a:ext cx="2838734" cy="223537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3701" y="4390912"/>
            <a:ext cx="862778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Структурное подразделение «Ресурсный </a:t>
            </a:r>
            <a:r>
              <a:rPr lang="ru-RU" b="1" dirty="0"/>
              <a:t>центр по поддержке образования обучающихся с ограниченными возможностями здоровья» создан на базе ГКБОУ "Общеобразовательная школа-интернат Пермского края</a:t>
            </a:r>
            <a:r>
              <a:rPr lang="ru-RU" b="1" dirty="0" smtClean="0"/>
              <a:t>"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2012" y="240608"/>
            <a:ext cx="11739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Инновационной </a:t>
            </a:r>
            <a:r>
              <a:rPr lang="ru-RU" sz="2400" b="1" dirty="0"/>
              <a:t>формой, направленной на совершенствование подходов к образованию детей с ограниченными возможностями здоровья, становятся ресурсные центры, специалисты которых готовы и способны оказывать </a:t>
            </a:r>
            <a:r>
              <a:rPr lang="ru-RU" sz="2400" b="1" dirty="0" smtClean="0"/>
              <a:t>информационно-просветительскую и </a:t>
            </a:r>
            <a:r>
              <a:rPr lang="ru-RU" sz="2400" b="1" dirty="0"/>
              <a:t>научно-методическую поддержку руководителям и педагогам образовательных организаций и родителям, воспитывающим детей с ограниченными возможностями здоровья. </a:t>
            </a:r>
          </a:p>
        </p:txBody>
      </p:sp>
    </p:spTree>
    <p:extLst>
      <p:ext uri="{BB962C8B-B14F-4D97-AF65-F5344CB8AC3E}">
        <p14:creationId xmlns:p14="http://schemas.microsoft.com/office/powerpoint/2010/main" val="42666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44">
            <a:off x="-3910862" y="3407193"/>
            <a:ext cx="12192000" cy="32311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976" y="0"/>
            <a:ext cx="997437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РЕСУРСНОГО ЦЕНТРА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(далее РЦ)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8" y="131706"/>
            <a:ext cx="1037079" cy="1091662"/>
          </a:xfrm>
        </p:spPr>
      </p:pic>
      <p:sp>
        <p:nvSpPr>
          <p:cNvPr id="3" name="TextBox 2"/>
          <p:cNvSpPr txBox="1"/>
          <p:nvPr/>
        </p:nvSpPr>
        <p:spPr>
          <a:xfrm>
            <a:off x="423080" y="1631326"/>
            <a:ext cx="11436823" cy="18158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Цель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оказание методической помощи педагогическим работникам общеобразовательных организаций, психолого-педагогической помощи детям и их родителям с использованием дистанционных технологий и сетевой формы реализации образовательных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программ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080" y="3752971"/>
            <a:ext cx="11436823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Миссия РЦ – концентрация педагогических, организационных, методических, материальных ресурсов РЦ и  </a:t>
            </a:r>
            <a:r>
              <a:rPr lang="ru-RU" sz="2800" b="1" dirty="0"/>
              <a:t>субъектов сетевого взаимодействия по обеспечению эффективного </a:t>
            </a:r>
            <a:r>
              <a:rPr lang="ru-RU" sz="2800" b="1" dirty="0" smtClean="0"/>
              <a:t>удовлетворения </a:t>
            </a:r>
            <a:r>
              <a:rPr lang="ru-RU" sz="2800" b="1" dirty="0"/>
              <a:t>потребностей </a:t>
            </a:r>
            <a:r>
              <a:rPr lang="ru-RU" sz="2800" b="1" dirty="0" smtClean="0"/>
              <a:t>педагогического, родительского и детского сообщества в </a:t>
            </a:r>
            <a:r>
              <a:rPr lang="ru-RU" sz="2800" b="1" dirty="0"/>
              <a:t>области </a:t>
            </a:r>
            <a:r>
              <a:rPr lang="ru-RU" sz="2800" b="1" dirty="0" smtClean="0"/>
              <a:t>образования обучающихся с ОВЗ.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2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884" y="-96360"/>
            <a:ext cx="965991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РАБОТЫ РЦ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7" y="116471"/>
            <a:ext cx="958685" cy="1009142"/>
          </a:xfr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68557547"/>
              </p:ext>
            </p:extLst>
          </p:nvPr>
        </p:nvGraphicFramePr>
        <p:xfrm>
          <a:off x="-897401" y="1069536"/>
          <a:ext cx="13853569" cy="5661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174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775" y="-35702"/>
            <a:ext cx="965991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СУБЪЕКТЫ ВЗАИМОДЕЙСТВИЯ РЦ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8" y="0"/>
            <a:ext cx="1299518" cy="1367914"/>
          </a:xfr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30021"/>
              </p:ext>
            </p:extLst>
          </p:nvPr>
        </p:nvGraphicFramePr>
        <p:xfrm>
          <a:off x="312448" y="1315439"/>
          <a:ext cx="11548994" cy="49834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74341"/>
                <a:gridCol w="9274653"/>
              </a:tblGrid>
              <a:tr h="912477">
                <a:tc>
                  <a:txBody>
                    <a:bodyPr/>
                    <a:lstStyle/>
                    <a:p>
                      <a:pPr algn="ctr"/>
                      <a:r>
                        <a:rPr lang="ru-RU" sz="1650" b="1" dirty="0" smtClean="0"/>
                        <a:t>Опорные площадки</a:t>
                      </a:r>
                      <a:endParaRPr lang="ru-RU" sz="16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650" b="1" kern="1200" dirty="0" smtClean="0">
                          <a:effectLst/>
                        </a:rPr>
                        <a:t>МАОУ "Адаптивная школа-интернат "Ступени";</a:t>
                      </a:r>
                      <a:r>
                        <a:rPr lang="ru-RU" sz="1650" b="1" kern="1200" baseline="0" dirty="0" smtClean="0">
                          <a:effectLst/>
                        </a:rPr>
                        <a:t>  </a:t>
                      </a:r>
                      <a:r>
                        <a:rPr lang="ru-RU" sz="1650" b="1" kern="1200" dirty="0" smtClean="0">
                          <a:effectLst/>
                        </a:rPr>
                        <a:t>МБОУ С(К)ОШ г. Нытва;</a:t>
                      </a:r>
                      <a:r>
                        <a:rPr lang="ru-RU" sz="1650" b="1" kern="1200" baseline="0" dirty="0" smtClean="0">
                          <a:effectLst/>
                        </a:rPr>
                        <a:t> </a:t>
                      </a:r>
                      <a:r>
                        <a:rPr lang="ru-RU" sz="1650" b="1" kern="1200" dirty="0" smtClean="0">
                          <a:effectLst/>
                        </a:rPr>
                        <a:t>МБОУ "Школа №154 для обучающихся с ОВЗ»;</a:t>
                      </a:r>
                      <a:r>
                        <a:rPr lang="ru-RU" sz="1650" b="1" kern="1200" baseline="0" dirty="0" smtClean="0">
                          <a:effectLst/>
                        </a:rPr>
                        <a:t> </a:t>
                      </a:r>
                      <a:r>
                        <a:rPr lang="ru-RU" sz="1650" b="1" kern="1200" dirty="0" smtClean="0">
                          <a:effectLst/>
                        </a:rPr>
                        <a:t>МОУ «Киселевская ОШИ»;</a:t>
                      </a:r>
                      <a:r>
                        <a:rPr lang="ru-RU" sz="1650" b="1" kern="1200" baseline="0" dirty="0" smtClean="0">
                          <a:effectLst/>
                        </a:rPr>
                        <a:t> </a:t>
                      </a:r>
                      <a:r>
                        <a:rPr lang="ru-RU" sz="1650" b="1" kern="1200" dirty="0" smtClean="0">
                          <a:effectLst/>
                        </a:rPr>
                        <a:t>МАОУ «Школа-интернат №4 для обучающихся с ОВЗ» (Пермь);</a:t>
                      </a:r>
                      <a:r>
                        <a:rPr lang="ru-RU" sz="1650" b="1" kern="1200" baseline="0" dirty="0" smtClean="0">
                          <a:effectLst/>
                        </a:rPr>
                        <a:t> </a:t>
                      </a:r>
                      <a:r>
                        <a:rPr lang="ru-RU" sz="1650" b="1" kern="1200" dirty="0" smtClean="0">
                          <a:effectLst/>
                        </a:rPr>
                        <a:t>МБОУ"С(К)СОШИ" г. Чусовой</a:t>
                      </a:r>
                      <a:r>
                        <a:rPr lang="ru-RU" sz="1650" b="1" kern="1200" smtClean="0">
                          <a:effectLst/>
                        </a:rPr>
                        <a:t>;</a:t>
                      </a:r>
                      <a:r>
                        <a:rPr lang="ru-RU" sz="1650" b="1" kern="1200" baseline="0" smtClean="0">
                          <a:effectLst/>
                        </a:rPr>
                        <a:t> </a:t>
                      </a:r>
                      <a:r>
                        <a:rPr lang="ru-RU" sz="1650" b="1" kern="1200" smtClean="0">
                          <a:effectLst/>
                        </a:rPr>
                        <a:t>МБОУ </a:t>
                      </a:r>
                      <a:r>
                        <a:rPr lang="ru-RU" sz="1650" b="1" strike="noStrike" kern="1200" dirty="0" smtClean="0">
                          <a:effectLst/>
                        </a:rPr>
                        <a:t>«С(К)ОШ» </a:t>
                      </a:r>
                      <a:r>
                        <a:rPr lang="ru-RU" sz="1650" b="1" kern="1200" dirty="0" smtClean="0">
                          <a:effectLst/>
                        </a:rPr>
                        <a:t>«Школа-интернат» г. Оса;</a:t>
                      </a:r>
                      <a:r>
                        <a:rPr lang="ru-RU" sz="1650" b="1" kern="1200" baseline="0" dirty="0" smtClean="0">
                          <a:effectLst/>
                        </a:rPr>
                        <a:t> </a:t>
                      </a:r>
                      <a:r>
                        <a:rPr lang="ru-RU" sz="1650" b="1" kern="1200" dirty="0" smtClean="0">
                          <a:effectLst/>
                        </a:rPr>
                        <a:t>МАОУ «Школа №4 для обучающихся с ОВЗ»  (Березники).</a:t>
                      </a:r>
                      <a:endParaRPr lang="ru-RU" sz="16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68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50" b="1" dirty="0" smtClean="0"/>
                        <a:t>Родители (законные</a:t>
                      </a:r>
                      <a:r>
                        <a:rPr lang="ru-RU" sz="1650" b="1" baseline="0" dirty="0" smtClean="0"/>
                        <a:t> представители)</a:t>
                      </a:r>
                      <a:endParaRPr lang="ru-RU" sz="165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50" b="1" dirty="0" smtClean="0"/>
                        <a:t>Родители</a:t>
                      </a:r>
                      <a:r>
                        <a:rPr lang="ru-RU" sz="1650" b="1" baseline="0" dirty="0" smtClean="0"/>
                        <a:t> обучающихся с ОВЗ Пермского края.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50" b="1" baseline="0" dirty="0" smtClean="0"/>
                        <a:t>Родители обучающихся испытывающих затруднения в обучении, но не имеющих статуса ОВЗ.</a:t>
                      </a:r>
                      <a:endParaRPr lang="ru-RU" sz="16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000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50" b="1" dirty="0" smtClean="0"/>
                        <a:t>Обучающиеся</a:t>
                      </a:r>
                      <a:endParaRPr lang="ru-RU" sz="165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50" b="1" baseline="0" dirty="0" smtClean="0"/>
                        <a:t>Обучающиеся с ОВЗ Пермского края.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50" b="1" baseline="0" dirty="0" smtClean="0"/>
                        <a:t>Обучающиеся, испытывающие затруднения в обучении, но не имеющие статуса ОВЗ.</a:t>
                      </a:r>
                      <a:endParaRPr lang="ru-RU" sz="165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370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50" b="1" dirty="0" smtClean="0"/>
                        <a:t>Педагогические работники Пермского края</a:t>
                      </a:r>
                      <a:endParaRPr lang="ru-RU" sz="165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50" b="1" dirty="0" smtClean="0"/>
                        <a:t>Педагогические работники отдельных образовательных организаций, реализующие исключительно АООП.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50" b="1" dirty="0" smtClean="0"/>
                        <a:t>Педагогические работники образовательных организаций, реализующих АООП в инклюзивной практике.</a:t>
                      </a:r>
                      <a:endParaRPr lang="ru-RU" sz="16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1557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50" b="1" dirty="0" smtClean="0"/>
                        <a:t>Социальные партнеры</a:t>
                      </a:r>
                      <a:endParaRPr lang="ru-RU" sz="165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50" b="1" kern="1200" dirty="0" smtClean="0">
                          <a:effectLst/>
                        </a:rPr>
                        <a:t>ФГБНУ "Институт коррекционной педагогики Российской академии образования».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50" b="1" kern="1200" dirty="0" smtClean="0">
                          <a:effectLst/>
                        </a:rPr>
                        <a:t>ГАУ ДПО «Институт развития образования Пермского края».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50" b="1" kern="1200" dirty="0" smtClean="0">
                          <a:effectLst/>
                        </a:rPr>
                        <a:t>ФГБОУ ВО «Пермский государственный гуманитарно-педагогический университет».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50" b="1" kern="1200" dirty="0" smtClean="0">
                          <a:effectLst/>
                        </a:rPr>
                        <a:t>ГОУ Пермского края «Центр психолого-педагогической, медицинской и социальной помощи».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50" b="1" kern="1200" dirty="0" smtClean="0">
                          <a:effectLst/>
                        </a:rPr>
                        <a:t>Отдельные образовательные организации, реализующие АООП для обучающихся с сенсорными нарушениями ПФО и УФО.</a:t>
                      </a:r>
                      <a:endParaRPr lang="ru-RU" sz="165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14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476" y="-176943"/>
            <a:ext cx="965991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МЕХАНИЗМЫ РЕАЛИЗАЦИИ МОДЕЛИ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8" y="0"/>
            <a:ext cx="1299518" cy="1367914"/>
          </a:xfr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77108459"/>
              </p:ext>
            </p:extLst>
          </p:nvPr>
        </p:nvGraphicFramePr>
        <p:xfrm>
          <a:off x="-2031697" y="1181100"/>
          <a:ext cx="15854266" cy="5495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8000" y="1511300"/>
            <a:ext cx="95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8000" y="3503493"/>
            <a:ext cx="95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Р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" y="5497393"/>
            <a:ext cx="95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П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27180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534" y="0"/>
            <a:ext cx="10180432" cy="1325563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МЕРОПРИЯТИЯ 2022 ГОДА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193007"/>
            <a:ext cx="936296" cy="985575"/>
          </a:xfrm>
        </p:spPr>
      </p:pic>
      <p:pic>
        <p:nvPicPr>
          <p:cNvPr id="2052" name="Picture 4" descr="https://sun9-78.userapi.com/impg/QLaNilzXNmEZLWsRdLOo_-bTDS-w2r50aPJb7w/gYoPF3DJPWo.jpg?size=1080x1080&amp;quality=95&amp;sign=35e63a550c2af983d6cdfc35b2fb44e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9" y="2173275"/>
            <a:ext cx="2625725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72.userapi.com/impg/1btJyyMITH4ryKiR8IqLUH2-ipzUe54E9ngEsg/7BJqAFnmo5E.jpg?size=1080x1080&amp;quality=95&amp;sign=12d53756c6f99d2b26e14c2d93728e7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7" y="1909229"/>
            <a:ext cx="2889771" cy="288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19.userapi.com/impg/yq8nMK2QSckGTp4ZU93PGitqaJE-03bUE6AR6Q/5zkpsNd_8t0.jpg?size=1080x1080&amp;quality=95&amp;sign=8b466144f795f31f838fdd8cc4a9812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44" y="1040601"/>
            <a:ext cx="2876306" cy="287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89" y="3439236"/>
            <a:ext cx="2877516" cy="287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53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534" y="0"/>
            <a:ext cx="10180432" cy="1325563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МЕРОПРИЯТИЯ 2022 ГОДА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8" y="193007"/>
            <a:ext cx="936296" cy="985575"/>
          </a:xfrm>
        </p:spPr>
      </p:pic>
      <p:pic>
        <p:nvPicPr>
          <p:cNvPr id="1026" name="Picture 2" descr="https://sun9-18.userapi.com/impg/lc82Hk31ZH16g2qLXXgiosw0NKXll1rDt-QmvQ/_tUBZpR32Cs.jpg?size=1080x1080&amp;quality=95&amp;sign=6d19c04d655398df2be8a6c0544d9b4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8" y="1178582"/>
            <a:ext cx="3434896" cy="3434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36" y="2100617"/>
            <a:ext cx="3795215" cy="3795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38" y="2948781"/>
            <a:ext cx="3597322" cy="359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350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049" y="112424"/>
            <a:ext cx="965991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СООБЩЕСТВО ПЕДАГОГОВ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8" y="187163"/>
            <a:ext cx="1099591" cy="115746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97" y="4563269"/>
            <a:ext cx="2126229" cy="2126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1869" y="1344628"/>
            <a:ext cx="5320121" cy="3139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Приглашаем </a:t>
            </a:r>
            <a:r>
              <a:rPr lang="ru-RU" b="1" dirty="0"/>
              <a:t>педагогов Пермского края, работающих с обучающимися с ОВЗ в сетевое сообщество </a:t>
            </a:r>
            <a:r>
              <a:rPr lang="ru-RU" b="1" dirty="0" smtClean="0"/>
              <a:t>ресурсного центра в VK:</a:t>
            </a:r>
            <a:endParaRPr lang="ru-RU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актуальная </a:t>
            </a:r>
            <a:r>
              <a:rPr lang="ru-RU" b="1" dirty="0"/>
              <a:t>информация о мероприятиях </a:t>
            </a:r>
            <a:r>
              <a:rPr lang="ru-RU" b="1" dirty="0" smtClean="0"/>
              <a:t>Центра,</a:t>
            </a:r>
            <a:endParaRPr lang="ru-RU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-полезные </a:t>
            </a:r>
            <a:r>
              <a:rPr lang="ru-RU" b="1" dirty="0"/>
              <a:t>ссылки, документы и методические </a:t>
            </a:r>
            <a:r>
              <a:rPr lang="ru-RU" b="1" dirty="0" smtClean="0"/>
              <a:t>материалы,</a:t>
            </a:r>
            <a:endParaRPr lang="ru-RU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обсуждение </a:t>
            </a:r>
            <a:r>
              <a:rPr lang="ru-RU" b="1" dirty="0"/>
              <a:t>в чате с коллегами проблем при организации образования детей с ОВЗ.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 algn="ctr"/>
            <a:r>
              <a:rPr lang="ru-RU" b="1" dirty="0" smtClean="0"/>
              <a:t>Ссылка</a:t>
            </a:r>
            <a:r>
              <a:rPr lang="ru-RU" b="1" dirty="0"/>
              <a:t>: </a:t>
            </a:r>
            <a:r>
              <a:rPr lang="ru-RU" b="1" dirty="0">
                <a:hlinkClick r:id="rId4"/>
              </a:rPr>
              <a:t>https://vk.com/rcovzpk</a:t>
            </a:r>
            <a:endParaRPr lang="ru-RU" b="1" dirty="0"/>
          </a:p>
        </p:txBody>
      </p:sp>
      <p:pic>
        <p:nvPicPr>
          <p:cNvPr id="1026" name="Picture 2" descr="https://gazovik.info/wp-content/uploads/2018/03/%D0%B2%D0%BA-%D0%B8%D0%BA%D0%BE%D0%BD%D0%BA%D0%B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512" y="147460"/>
            <a:ext cx="1403401" cy="11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26194" t="15903" r="15037" b="5053"/>
          <a:stretch/>
        </p:blipFill>
        <p:spPr>
          <a:xfrm>
            <a:off x="436728" y="1705202"/>
            <a:ext cx="5974920" cy="45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683</Words>
  <Application>Microsoft Office PowerPoint</Application>
  <PresentationFormat>Произвольный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Приоритетные направления   деятельности Ресурсного центра  по поддержке образования обучающихся  с ограниченными возможностями здоровья</vt:lpstr>
      <vt:lpstr>Приказ Министерства образования и науки Пермского края  от 23 июня 2021 года №26-01-06-694  «О создании ресурсных центров по поддержке образования обучающихся с ограниченными возможностями здоровья в рамках реализации федерального проекта «Современная школа» национального проекта «Образование», реализующегося в Пермском крае» </vt:lpstr>
      <vt:lpstr>ЦЕЛИ РЕСУРСНОГО ЦЕНТРА (далее РЦ)</vt:lpstr>
      <vt:lpstr>НАПРАВЛЕНИЯ РАБОТЫ РЦ</vt:lpstr>
      <vt:lpstr>СУБЪЕКТЫ ВЗАИМОДЕЙСТВИЯ РЦ</vt:lpstr>
      <vt:lpstr>МЕХАНИЗМЫ РЕАЛИЗАЦИИ МОДЕЛИ</vt:lpstr>
      <vt:lpstr>КЛЮЧЕВЫЕ МЕРОПРИЯТИЯ 2022 ГОДА</vt:lpstr>
      <vt:lpstr>КЛЮЧЕВЫЕ МЕРОПРИЯТИЯ 2022 ГОДА</vt:lpstr>
      <vt:lpstr>СЕТЕВОЕ СООБЩЕСТВО ПЕДАГОГОВ</vt:lpstr>
      <vt:lpstr>САЙТ РЦ</vt:lpstr>
      <vt:lpstr>НА САЙТЕ РЕСУРСНОГО ЦЕНТРА МОЖНО ОСТАВИТЬ ЗАЯВКУ НА КОНСУЛЬТАЦИЮ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ресурсного центра по поддержке образования обучающихся с ограниченными возможностями здоровья</dc:title>
  <dc:creator>Учитель</dc:creator>
  <cp:lastModifiedBy>Admin</cp:lastModifiedBy>
  <cp:revision>151</cp:revision>
  <cp:lastPrinted>2021-11-19T10:19:27Z</cp:lastPrinted>
  <dcterms:created xsi:type="dcterms:W3CDTF">2021-11-18T07:22:20Z</dcterms:created>
  <dcterms:modified xsi:type="dcterms:W3CDTF">2022-08-24T12:25:03Z</dcterms:modified>
</cp:coreProperties>
</file>