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64" r:id="rId6"/>
    <p:sldId id="259" r:id="rId7"/>
    <p:sldId id="265" r:id="rId8"/>
    <p:sldId id="266" r:id="rId9"/>
    <p:sldId id="267" r:id="rId10"/>
    <p:sldId id="268" r:id="rId11"/>
    <p:sldId id="269" r:id="rId12"/>
    <p:sldId id="270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75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3DBA3-1E8F-4A22-A450-8517CE783DBA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F7698-DAF7-4627-99C1-700AE9D118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7404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3DBA3-1E8F-4A22-A450-8517CE783DBA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F7698-DAF7-4627-99C1-700AE9D118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2754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3DBA3-1E8F-4A22-A450-8517CE783DBA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F7698-DAF7-4627-99C1-700AE9D118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1123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3DBA3-1E8F-4A22-A450-8517CE783DBA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F7698-DAF7-4627-99C1-700AE9D118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8950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3DBA3-1E8F-4A22-A450-8517CE783DBA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F7698-DAF7-4627-99C1-700AE9D118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5819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3DBA3-1E8F-4A22-A450-8517CE783DBA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F7698-DAF7-4627-99C1-700AE9D118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7435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3DBA3-1E8F-4A22-A450-8517CE783DBA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F7698-DAF7-4627-99C1-700AE9D118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6966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3DBA3-1E8F-4A22-A450-8517CE783DBA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F7698-DAF7-4627-99C1-700AE9D118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4677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3DBA3-1E8F-4A22-A450-8517CE783DBA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F7698-DAF7-4627-99C1-700AE9D118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8140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3DBA3-1E8F-4A22-A450-8517CE783DBA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F7698-DAF7-4627-99C1-700AE9D118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615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3DBA3-1E8F-4A22-A450-8517CE783DBA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F7698-DAF7-4627-99C1-700AE9D118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7468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7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3DBA3-1E8F-4A22-A450-8517CE783DBA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F7698-DAF7-4627-99C1-700AE9D118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062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2423593" y="1556793"/>
            <a:ext cx="7559675" cy="3311525"/>
          </a:xfrm>
        </p:spPr>
        <p:txBody>
          <a:bodyPr>
            <a:normAutofit fontScale="90000"/>
          </a:bodyPr>
          <a:lstStyle/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автономное дошкольное учреждение «Детский сад № 305»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«Интеллектуальное кафе»: тематические встречи с молодыми педагогами, работающими с детьми с ОВЗ»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Педагог-психолог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Чудинова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Л.В.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Методист Федорова Ю.А.</a:t>
            </a:r>
          </a:p>
        </p:txBody>
      </p:sp>
    </p:spTree>
    <p:extLst>
      <p:ext uri="{BB962C8B-B14F-4D97-AF65-F5344CB8AC3E}">
        <p14:creationId xmlns:p14="http://schemas.microsoft.com/office/powerpoint/2010/main" val="5498052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901"/>
          <a:stretch/>
        </p:blipFill>
        <p:spPr>
          <a:xfrm>
            <a:off x="2567608" y="2358762"/>
            <a:ext cx="6912000" cy="4491242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503712" y="2494370"/>
            <a:ext cx="53714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Делимся опытом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2175" y="342159"/>
            <a:ext cx="3804084" cy="156966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0" cap="none" spc="0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режимных </a:t>
            </a:r>
          </a:p>
          <a:p>
            <a:pPr algn="ctr"/>
            <a:r>
              <a:rPr lang="ru-RU" sz="3200" b="0" cap="none" spc="0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моментов</a:t>
            </a:r>
            <a:endParaRPr lang="ru-RU" sz="3200" b="0" cap="none" spc="0" dirty="0">
              <a:ln w="0"/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157719" y="342159"/>
            <a:ext cx="3804084" cy="156966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0" cap="none" spc="0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образовательной деятельности</a:t>
            </a:r>
            <a:endParaRPr lang="ru-RU" sz="3200" b="0" cap="none" spc="0" dirty="0">
              <a:ln w="0"/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трелка вправо 6"/>
          <p:cNvSpPr/>
          <p:nvPr/>
        </p:nvSpPr>
        <p:spPr>
          <a:xfrm rot="1759607" flipV="1">
            <a:off x="4094087" y="2223385"/>
            <a:ext cx="1812210" cy="180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 rot="19840393" flipH="1" flipV="1">
            <a:off x="6424627" y="2223386"/>
            <a:ext cx="1812210" cy="180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691208" y="369480"/>
            <a:ext cx="2931561" cy="1077218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0" cap="none" spc="0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</a:t>
            </a:r>
            <a:endParaRPr lang="ru-RU" sz="3200" b="0" cap="none" spc="0" dirty="0" smtClean="0">
              <a:ln w="0"/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0" cap="none" spc="0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РППС</a:t>
            </a:r>
            <a:endParaRPr lang="ru-RU" sz="3200" b="0" cap="none" spc="0" dirty="0">
              <a:ln w="0"/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трелка вправо 9"/>
          <p:cNvSpPr/>
          <p:nvPr/>
        </p:nvSpPr>
        <p:spPr>
          <a:xfrm rot="16200000" flipH="1" flipV="1">
            <a:off x="5429608" y="2061652"/>
            <a:ext cx="1368000" cy="180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52641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1864" y="3434002"/>
            <a:ext cx="2844000" cy="2844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51384" y="623325"/>
            <a:ext cx="4680520" cy="2419124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0" cap="none" spc="0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Семьи воспитанников: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2400" dirty="0" smtClean="0">
                <a:ln w="0"/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формируем </a:t>
            </a:r>
            <a:r>
              <a:rPr lang="ru-RU" sz="2400" dirty="0">
                <a:ln w="0"/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психологическую готовность к </a:t>
            </a:r>
            <a:r>
              <a:rPr lang="ru-RU" sz="2400" dirty="0" smtClean="0">
                <a:ln w="0"/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взаимодействию;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2400" dirty="0" smtClean="0">
                <a:ln w="0"/>
                <a:latin typeface="Times New Roman" panose="02020603050405020304" pitchFamily="18" charset="0"/>
                <a:cs typeface="Times New Roman" panose="02020603050405020304" pitchFamily="18" charset="0"/>
              </a:rPr>
              <a:t>снимаем психологические барьеры</a:t>
            </a:r>
            <a:endParaRPr lang="ru-RU" sz="3600" b="0" cap="none" spc="0" dirty="0">
              <a:ln w="0"/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252124" y="621043"/>
            <a:ext cx="4654074" cy="2419124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0" cap="none" spc="0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Специалисты </a:t>
            </a:r>
            <a:r>
              <a:rPr lang="ru-RU" sz="3600" dirty="0" smtClean="0">
                <a:ln w="0"/>
                <a:latin typeface="Times New Roman" panose="02020603050405020304" pitchFamily="18" charset="0"/>
                <a:cs typeface="Times New Roman" panose="02020603050405020304" pitchFamily="18" charset="0"/>
              </a:rPr>
              <a:t>ДОО:</a:t>
            </a:r>
          </a:p>
          <a:p>
            <a:pPr marL="571500" indent="-5715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2400" dirty="0">
                <a:ln w="0"/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400" b="0" cap="none" spc="0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станавливаем тесный контакт;</a:t>
            </a:r>
          </a:p>
          <a:p>
            <a:pPr marL="571500" indent="-5715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2400" dirty="0" smtClean="0">
                <a:ln w="0"/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формируем единый стиль работы с детьми с ОВЗ</a:t>
            </a:r>
            <a:endParaRPr lang="ru-RU" sz="2400" b="0" cap="none" spc="0" dirty="0">
              <a:ln w="0"/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Прямая со стрелкой 6"/>
          <p:cNvCxnSpPr>
            <a:endCxn id="3" idx="2"/>
          </p:cNvCxnSpPr>
          <p:nvPr/>
        </p:nvCxnSpPr>
        <p:spPr>
          <a:xfrm flipH="1" flipV="1">
            <a:off x="2891644" y="3042449"/>
            <a:ext cx="2628294" cy="202156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flipV="1">
            <a:off x="7094923" y="3063930"/>
            <a:ext cx="2353127" cy="202385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335360" y="2420888"/>
            <a:ext cx="3574149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ru-RU" sz="2000" b="0" cap="none" spc="0" dirty="0">
              <a:ln w="0"/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 rot="2332491">
            <a:off x="2269508" y="3949507"/>
            <a:ext cx="328000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0" cap="none" spc="0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сотрудничество</a:t>
            </a:r>
            <a:endParaRPr lang="ru-RU" sz="3600" b="0" cap="none" spc="0" dirty="0">
              <a:ln w="0"/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 rot="19091269" flipH="1">
            <a:off x="7167804" y="3949505"/>
            <a:ext cx="259295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0" cap="none" spc="0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взаимосвязь</a:t>
            </a:r>
            <a:endParaRPr lang="ru-RU" sz="3600" b="0" cap="none" spc="0" dirty="0">
              <a:ln w="0"/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61215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5840" y="2132856"/>
            <a:ext cx="3168000" cy="3168000"/>
          </a:xfrm>
          <a:prstGeom prst="ellipse">
            <a:avLst/>
          </a:prstGeom>
          <a:ln w="57150">
            <a:solidFill>
              <a:schemeClr val="accent1"/>
            </a:solidFill>
          </a:ln>
        </p:spPr>
      </p:pic>
      <p:sp>
        <p:nvSpPr>
          <p:cNvPr id="3" name="Прямоугольник 2"/>
          <p:cNvSpPr/>
          <p:nvPr/>
        </p:nvSpPr>
        <p:spPr>
          <a:xfrm>
            <a:off x="4037830" y="365579"/>
            <a:ext cx="3545363" cy="1077218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0" cap="none" spc="0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Раскрытие индивидуальности</a:t>
            </a:r>
            <a:endParaRPr lang="ru-RU" sz="3200" b="0" cap="none" spc="0" dirty="0">
              <a:ln w="0"/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966273" y="4945524"/>
            <a:ext cx="3982646" cy="156966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чувства принятия коллегами</a:t>
            </a:r>
            <a:endParaRPr lang="ru-RU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51384" y="2147196"/>
            <a:ext cx="3545363" cy="156966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0" cap="none" spc="0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Понимание собственной значимости</a:t>
            </a:r>
            <a:endParaRPr lang="ru-RU" sz="3200" b="0" cap="none" spc="0" dirty="0">
              <a:ln w="0"/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382933" y="1988840"/>
            <a:ext cx="3545363" cy="156966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0" cap="none" spc="0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мотивации к самообразованию</a:t>
            </a:r>
            <a:endParaRPr lang="ru-RU" sz="3200" b="0" cap="none" spc="0" dirty="0">
              <a:ln w="0"/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75195" y="4945524"/>
            <a:ext cx="3545363" cy="156966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0" cap="none" spc="0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уверенности в своих силах</a:t>
            </a:r>
            <a:endParaRPr lang="ru-RU" sz="3200" b="0" cap="none" spc="0" dirty="0">
              <a:ln w="0"/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право 7"/>
          <p:cNvSpPr/>
          <p:nvPr/>
        </p:nvSpPr>
        <p:spPr>
          <a:xfrm rot="12063905" flipV="1">
            <a:off x="4069536" y="2879460"/>
            <a:ext cx="648000" cy="2969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 rot="16200000" flipV="1">
            <a:off x="5734205" y="1612975"/>
            <a:ext cx="648000" cy="2969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 rot="9536095" flipH="1" flipV="1">
            <a:off x="7729688" y="2879460"/>
            <a:ext cx="648000" cy="2969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 rot="8415163">
            <a:off x="4106036" y="4510287"/>
            <a:ext cx="756000" cy="2969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 rot="13184837" flipH="1">
            <a:off x="7601149" y="4528652"/>
            <a:ext cx="756000" cy="2969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0767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847528" y="1052737"/>
            <a:ext cx="8507412" cy="1570037"/>
          </a:xfrm>
        </p:spPr>
        <p:txBody>
          <a:bodyPr>
            <a:no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работы: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профессионального и творческого роста молодых педагогов в работе   с детьми с ОВЗ.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http://cdn.onlinewebfonts.com/svg/download_3788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797" y="3356992"/>
            <a:ext cx="3346874" cy="30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5309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99039" y="1"/>
            <a:ext cx="7921912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«Интеллектуальное кафе»</a:t>
            </a:r>
          </a:p>
          <a:p>
            <a:pPr algn="ctr"/>
            <a:endParaRPr lang="ru-RU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ru-RU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неформальное общение</a:t>
            </a:r>
          </a:p>
        </p:txBody>
      </p:sp>
      <p:sp>
        <p:nvSpPr>
          <p:cNvPr id="3" name="Стрелка вниз 2"/>
          <p:cNvSpPr/>
          <p:nvPr/>
        </p:nvSpPr>
        <p:spPr>
          <a:xfrm>
            <a:off x="5591943" y="836712"/>
            <a:ext cx="936104" cy="10801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7729" y="2538000"/>
            <a:ext cx="4982857" cy="43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247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5840" y="2064417"/>
            <a:ext cx="2664000" cy="2664000"/>
          </a:xfrm>
          <a:prstGeom prst="ellipse">
            <a:avLst/>
          </a:prstGeom>
          <a:ln w="57150">
            <a:solidFill>
              <a:schemeClr val="accent1"/>
            </a:solidFill>
          </a:ln>
        </p:spPr>
      </p:pic>
      <p:sp>
        <p:nvSpPr>
          <p:cNvPr id="6" name="Прямоугольник 5"/>
          <p:cNvSpPr/>
          <p:nvPr/>
        </p:nvSpPr>
        <p:spPr>
          <a:xfrm>
            <a:off x="1809516" y="430361"/>
            <a:ext cx="2869632" cy="1384995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Создаем условия </a:t>
            </a:r>
          </a:p>
          <a:p>
            <a:pPr algn="ctr"/>
            <a:r>
              <a:rPr lang="ru-RU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800" dirty="0">
                <a:ln w="0"/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успешной</a:t>
            </a:r>
            <a:r>
              <a:rPr lang="ru-RU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адаптации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7163592" y="430360"/>
            <a:ext cx="3205557" cy="1384995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Формируем </a:t>
            </a:r>
          </a:p>
          <a:p>
            <a:pPr algn="ctr"/>
            <a:r>
              <a:rPr lang="ru-RU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профессиональные </a:t>
            </a:r>
          </a:p>
          <a:p>
            <a:pPr algn="ctr"/>
            <a:r>
              <a:rPr lang="ru-RU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качества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793460" y="5118503"/>
            <a:ext cx="3006396" cy="1384995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Удовлетворяем </a:t>
            </a:r>
          </a:p>
          <a:p>
            <a:pPr algn="ctr"/>
            <a:r>
              <a:rPr lang="ru-RU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потребность</a:t>
            </a:r>
          </a:p>
          <a:p>
            <a:pPr algn="ctr"/>
            <a:r>
              <a:rPr lang="ru-RU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образовании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7032102" y="5118503"/>
            <a:ext cx="3241208" cy="1384995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Помогаем овладеть </a:t>
            </a:r>
          </a:p>
          <a:p>
            <a:pPr algn="ctr"/>
            <a:r>
              <a:rPr lang="ru-RU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современными </a:t>
            </a:r>
          </a:p>
          <a:p>
            <a:pPr algn="ctr"/>
            <a:r>
              <a:rPr lang="ru-RU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технологиями</a:t>
            </a:r>
          </a:p>
        </p:txBody>
      </p:sp>
      <p:sp>
        <p:nvSpPr>
          <p:cNvPr id="7" name="Стрелка вправо 6"/>
          <p:cNvSpPr/>
          <p:nvPr/>
        </p:nvSpPr>
        <p:spPr>
          <a:xfrm rot="19026500">
            <a:off x="4692330" y="4663162"/>
            <a:ext cx="720080" cy="39008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 rot="2573500" flipH="1">
            <a:off x="6419548" y="4709821"/>
            <a:ext cx="720080" cy="39008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 rot="2573500" flipV="1">
            <a:off x="4595407" y="1869376"/>
            <a:ext cx="720080" cy="39008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 rot="19026500" flipH="1" flipV="1">
            <a:off x="6600056" y="1837714"/>
            <a:ext cx="720080" cy="39008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0488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cdn0.iconfinder.com/data/icons/coffee-25/436/coffee_60-51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9815" y="3140969"/>
            <a:ext cx="3276000" cy="3276001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055440" y="2877689"/>
            <a:ext cx="2656999" cy="954107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Третья</a:t>
            </a:r>
          </a:p>
          <a:p>
            <a:pPr algn="ctr"/>
            <a:r>
              <a:rPr lang="ru-RU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среда месяца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443191" y="2877688"/>
            <a:ext cx="2656999" cy="954107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Утвержденный</a:t>
            </a:r>
          </a:p>
          <a:p>
            <a:pPr algn="ctr"/>
            <a:r>
              <a:rPr lang="ru-RU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план работы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994695" y="620688"/>
            <a:ext cx="3866963" cy="138499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Молодые специалисты инклюзивных и коррекционных групп</a:t>
            </a:r>
          </a:p>
        </p:txBody>
      </p:sp>
      <p:sp>
        <p:nvSpPr>
          <p:cNvPr id="6" name="Стрелка вправо 5"/>
          <p:cNvSpPr/>
          <p:nvPr/>
        </p:nvSpPr>
        <p:spPr>
          <a:xfrm rot="5400000" flipV="1">
            <a:off x="5369824" y="2387575"/>
            <a:ext cx="1116706" cy="39008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 rot="1759607" flipV="1">
            <a:off x="3666721" y="3830660"/>
            <a:ext cx="860095" cy="39008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 rot="19840393" flipH="1" flipV="1">
            <a:off x="7630125" y="3830660"/>
            <a:ext cx="860095" cy="39008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8019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35360" y="404665"/>
            <a:ext cx="11665296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Темы встреч в «Интеллектуальном кафе»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«Особенные дети»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«Документация по работе с детьми с ОВЗ»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«Организация образовательной деятельности с детьми с ОВЗ»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«Организация режимных процессов, формы и методы, используемые при их организации с детьми ОВЗ»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«Психологические игры в помощь воспитателю»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«Организация развивающей предметно-пространственной среды в группе»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«Взаимодействие с родителями с детьми с ОВЗ»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«Взаимодействие специалистов с воспитателями коррекционных (инклюзивных) групп ДОО»</a:t>
            </a:r>
          </a:p>
        </p:txBody>
      </p:sp>
    </p:spTree>
    <p:extLst>
      <p:ext uri="{BB962C8B-B14F-4D97-AF65-F5344CB8AC3E}">
        <p14:creationId xmlns:p14="http://schemas.microsoft.com/office/powerpoint/2010/main" val="1075509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12273" y="2829171"/>
            <a:ext cx="3785074" cy="769441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0" cap="none" spc="0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работы</a:t>
            </a:r>
            <a:endParaRPr lang="ru-RU" sz="4400" b="0" cap="none" spc="0" dirty="0">
              <a:ln w="0"/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408366" y="2601751"/>
            <a:ext cx="1217513" cy="52322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Беседа</a:t>
            </a:r>
            <a:endParaRPr lang="ru-RU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59760" y="2567561"/>
            <a:ext cx="1874103" cy="52322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Практикум</a:t>
            </a:r>
            <a:endParaRPr lang="ru-RU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70105" y="3867263"/>
            <a:ext cx="1453411" cy="52322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Тренинг</a:t>
            </a:r>
            <a:endParaRPr lang="ru-RU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760296" y="1473272"/>
            <a:ext cx="2266967" cy="52322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Мастер-класс</a:t>
            </a:r>
            <a:endParaRPr lang="ru-RU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007768" y="406495"/>
            <a:ext cx="3926909" cy="52322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Совместное обсуждение</a:t>
            </a:r>
            <a:endParaRPr lang="ru-RU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507822" y="4941168"/>
            <a:ext cx="2771913" cy="52322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Мозговой штурм</a:t>
            </a:r>
            <a:endParaRPr lang="ru-RU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329426" y="1377126"/>
            <a:ext cx="2208874" cy="52322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Деловая игра</a:t>
            </a:r>
            <a:endParaRPr lang="ru-RU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216425" y="6021288"/>
            <a:ext cx="3919663" cy="52322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Просмотр видеороликов</a:t>
            </a:r>
            <a:endParaRPr lang="ru-RU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660415" y="4941168"/>
            <a:ext cx="2537041" cy="52322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Анкетирование</a:t>
            </a:r>
            <a:endParaRPr lang="ru-RU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9248547" y="3834540"/>
            <a:ext cx="1537152" cy="52322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Семинар</a:t>
            </a:r>
            <a:endParaRPr lang="ru-RU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Прямая со стрелкой 15"/>
          <p:cNvCxnSpPr>
            <a:stCxn id="9" idx="2"/>
            <a:endCxn id="2" idx="0"/>
          </p:cNvCxnSpPr>
          <p:nvPr/>
        </p:nvCxnSpPr>
        <p:spPr>
          <a:xfrm>
            <a:off x="2433863" y="1900346"/>
            <a:ext cx="3370947" cy="92882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7" idx="2"/>
            <a:endCxn id="2" idx="0"/>
          </p:cNvCxnSpPr>
          <p:nvPr/>
        </p:nvCxnSpPr>
        <p:spPr>
          <a:xfrm flipH="1">
            <a:off x="5804810" y="929715"/>
            <a:ext cx="166413" cy="189945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6" idx="2"/>
            <a:endCxn id="2" idx="0"/>
          </p:cNvCxnSpPr>
          <p:nvPr/>
        </p:nvCxnSpPr>
        <p:spPr>
          <a:xfrm flipH="1">
            <a:off x="5804810" y="1996492"/>
            <a:ext cx="4088970" cy="83267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4" idx="3"/>
            <a:endCxn id="2" idx="1"/>
          </p:cNvCxnSpPr>
          <p:nvPr/>
        </p:nvCxnSpPr>
        <p:spPr>
          <a:xfrm>
            <a:off x="2433863" y="2829171"/>
            <a:ext cx="1478410" cy="38472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3" idx="1"/>
          </p:cNvCxnSpPr>
          <p:nvPr/>
        </p:nvCxnSpPr>
        <p:spPr>
          <a:xfrm flipH="1">
            <a:off x="7697347" y="2863361"/>
            <a:ext cx="1711019" cy="39499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5" idx="3"/>
            <a:endCxn id="2" idx="2"/>
          </p:cNvCxnSpPr>
          <p:nvPr/>
        </p:nvCxnSpPr>
        <p:spPr>
          <a:xfrm flipV="1">
            <a:off x="2223516" y="3598612"/>
            <a:ext cx="3581294" cy="53026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stCxn id="12" idx="1"/>
            <a:endCxn id="2" idx="2"/>
          </p:cNvCxnSpPr>
          <p:nvPr/>
        </p:nvCxnSpPr>
        <p:spPr>
          <a:xfrm flipH="1" flipV="1">
            <a:off x="5804810" y="3598612"/>
            <a:ext cx="3443737" cy="49753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>
            <a:stCxn id="11" idx="0"/>
            <a:endCxn id="2" idx="2"/>
          </p:cNvCxnSpPr>
          <p:nvPr/>
        </p:nvCxnSpPr>
        <p:spPr>
          <a:xfrm flipV="1">
            <a:off x="2928936" y="3598612"/>
            <a:ext cx="2875874" cy="134255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>
            <a:stCxn id="8" idx="0"/>
            <a:endCxn id="2" idx="2"/>
          </p:cNvCxnSpPr>
          <p:nvPr/>
        </p:nvCxnSpPr>
        <p:spPr>
          <a:xfrm flipH="1" flipV="1">
            <a:off x="5804810" y="3598612"/>
            <a:ext cx="4088969" cy="134255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>
            <a:stCxn id="10" idx="0"/>
            <a:endCxn id="2" idx="2"/>
          </p:cNvCxnSpPr>
          <p:nvPr/>
        </p:nvCxnSpPr>
        <p:spPr>
          <a:xfrm flipH="1" flipV="1">
            <a:off x="5804810" y="3598612"/>
            <a:ext cx="371447" cy="242267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57645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31504" y="171486"/>
            <a:ext cx="9655015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>
                <a:solidFill>
                  <a:srgbClr val="11111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</a:t>
            </a:r>
            <a:r>
              <a:rPr lang="ru-RU" sz="2800" b="1" dirty="0" smtClean="0">
                <a:solidFill>
                  <a:srgbClr val="11111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еминар-практикум </a:t>
            </a:r>
            <a:r>
              <a:rPr lang="ru-RU" sz="2800" b="1" dirty="0">
                <a:solidFill>
                  <a:srgbClr val="11111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«Особенные дети</a:t>
            </a:r>
            <a:r>
              <a:rPr lang="ru-RU" sz="2800" b="1" dirty="0" smtClean="0">
                <a:solidFill>
                  <a:srgbClr val="11111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</a:p>
          <a:p>
            <a:pPr algn="ctr"/>
            <a:r>
              <a:rPr lang="ru-RU" sz="2800" b="1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Тренинг «Психологические игры в помощь воспитателю»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57" t="-781" r="-1057" b="23351"/>
          <a:stretch/>
        </p:blipFill>
        <p:spPr>
          <a:xfrm>
            <a:off x="4439816" y="1700808"/>
            <a:ext cx="3402571" cy="3152137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63352" y="2132856"/>
            <a:ext cx="4007768" cy="156966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11111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Формирование представлений </a:t>
            </a:r>
            <a:r>
              <a:rPr lang="ru-RU" sz="2400" dirty="0">
                <a:solidFill>
                  <a:srgbClr val="11111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 психологических особенностях детей с ОВЗ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011083" y="1988840"/>
            <a:ext cx="3981590" cy="156966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11111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Формирование психологической готовности </a:t>
            </a:r>
            <a:r>
              <a:rPr lang="ru-RU" sz="2400" dirty="0">
                <a:solidFill>
                  <a:srgbClr val="11111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 взаимодействию с ребенком с ОВЗ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439816" y="5284993"/>
            <a:ext cx="3696072" cy="1200329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Обучение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практическим приемам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взаимодействия с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детьми с ОВЗ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00956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58" t="17452" r="11762" b="13250"/>
          <a:stretch/>
        </p:blipFill>
        <p:spPr>
          <a:xfrm>
            <a:off x="4223792" y="1596433"/>
            <a:ext cx="3636000" cy="3809149"/>
          </a:xfrm>
          <a:prstGeom prst="rect">
            <a:avLst/>
          </a:prstGeom>
        </p:spPr>
      </p:pic>
      <p:sp>
        <p:nvSpPr>
          <p:cNvPr id="3" name="Овал 2"/>
          <p:cNvSpPr/>
          <p:nvPr/>
        </p:nvSpPr>
        <p:spPr>
          <a:xfrm>
            <a:off x="1159492" y="3717032"/>
            <a:ext cx="2321028" cy="1298377"/>
          </a:xfrm>
          <a:prstGeom prst="ellipse">
            <a:avLst/>
          </a:prstGeom>
          <a:noFill/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АОП</a:t>
            </a:r>
            <a:endParaRPr lang="ru-RU" sz="5400" b="0" cap="none" spc="0" dirty="0">
              <a:ln w="0"/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847528" y="1541248"/>
            <a:ext cx="3024316" cy="1298377"/>
          </a:xfrm>
          <a:prstGeom prst="ellipse">
            <a:avLst/>
          </a:prstGeom>
          <a:noFill/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АООП</a:t>
            </a:r>
            <a:endParaRPr lang="ru-RU" sz="5400" b="0" cap="none" spc="0" dirty="0">
              <a:ln w="0"/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4871844" y="158009"/>
            <a:ext cx="2531834" cy="1298377"/>
          </a:xfrm>
          <a:prstGeom prst="ellipse">
            <a:avLst/>
          </a:prstGeom>
          <a:noFill/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ИОМ</a:t>
            </a:r>
            <a:endParaRPr lang="ru-RU" sz="5400" b="0" cap="none" spc="0" dirty="0">
              <a:ln w="0"/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133178" y="5343227"/>
            <a:ext cx="3817227" cy="1514773"/>
          </a:xfrm>
          <a:prstGeom prst="ellipse">
            <a:avLst/>
          </a:prstGeom>
          <a:noFill/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0" cap="none" spc="0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Нормативные </a:t>
            </a:r>
          </a:p>
          <a:p>
            <a:pPr algn="ctr"/>
            <a:r>
              <a:rPr lang="ru-RU" sz="3200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</a:t>
            </a:r>
            <a:endParaRPr lang="ru-RU" sz="3200" b="0" cap="none" spc="0" dirty="0">
              <a:ln w="0"/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9192344" y="3717032"/>
            <a:ext cx="2315440" cy="1298377"/>
          </a:xfrm>
          <a:prstGeom prst="ellipse">
            <a:avLst/>
          </a:prstGeom>
          <a:noFill/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ППК</a:t>
            </a:r>
            <a:endParaRPr lang="ru-RU" sz="5400" b="0" cap="none" spc="0" dirty="0">
              <a:ln w="0"/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7916021" y="1449155"/>
            <a:ext cx="3181023" cy="1298377"/>
          </a:xfrm>
          <a:prstGeom prst="ellipse">
            <a:avLst/>
          </a:prstGeom>
          <a:noFill/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ПМПК</a:t>
            </a:r>
            <a:endParaRPr lang="ru-RU" sz="5400" b="0" cap="none" spc="0" dirty="0">
              <a:ln w="0"/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69283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1634</TotalTime>
  <Words>261</Words>
  <Application>Microsoft Office PowerPoint</Application>
  <PresentationFormat>Широкоэкранный</PresentationFormat>
  <Paragraphs>73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Тема Office</vt:lpstr>
      <vt:lpstr>Муниципальное автономное дошкольное учреждение «Детский сад № 305»     «Интеллектуальное кафе»: тематические встречи с молодыми педагогами, работающими с детьми с ОВЗ»                                       Педагог-психолог Чудинова Л.В.                                                                            Методист Федорова Ю.А.</vt:lpstr>
      <vt:lpstr>Цель работы: обеспечение профессионального и творческого роста молодых педагогов в работе   с детьми с ОВЗ.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</dc:title>
  <dc:creator>Лариса</dc:creator>
  <cp:lastModifiedBy>Пользователь</cp:lastModifiedBy>
  <cp:revision>37</cp:revision>
  <dcterms:created xsi:type="dcterms:W3CDTF">2020-11-02T12:28:20Z</dcterms:created>
  <dcterms:modified xsi:type="dcterms:W3CDTF">2020-11-06T06:18:53Z</dcterms:modified>
</cp:coreProperties>
</file>