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457" r:id="rId3"/>
    <p:sldId id="282" r:id="rId4"/>
    <p:sldId id="284" r:id="rId5"/>
    <p:sldId id="285" r:id="rId6"/>
    <p:sldId id="459" r:id="rId7"/>
    <p:sldId id="460" r:id="rId8"/>
    <p:sldId id="425" r:id="rId9"/>
    <p:sldId id="428" r:id="rId10"/>
    <p:sldId id="426" r:id="rId11"/>
    <p:sldId id="429" r:id="rId12"/>
    <p:sldId id="40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37A79-9AE6-4CC7-BD0E-0A63F8D40F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6F3792-026F-4EB6-8630-894CD3B28E3D}">
      <dgm:prSet/>
      <dgm:spPr/>
      <dgm:t>
        <a:bodyPr/>
        <a:lstStyle/>
        <a:p>
          <a:r>
            <a:rPr lang="ru-RU"/>
            <a:t>системный подход</a:t>
          </a:r>
          <a:endParaRPr lang="en-US"/>
        </a:p>
      </dgm:t>
    </dgm:pt>
    <dgm:pt modelId="{E2031928-C4DC-44E4-B5E1-FCC403305F38}" type="parTrans" cxnId="{FB5A4356-146A-4A96-943D-DA72DEECF36D}">
      <dgm:prSet/>
      <dgm:spPr/>
      <dgm:t>
        <a:bodyPr/>
        <a:lstStyle/>
        <a:p>
          <a:endParaRPr lang="en-US"/>
        </a:p>
      </dgm:t>
    </dgm:pt>
    <dgm:pt modelId="{6BD0A950-A1B1-4875-B33A-7D5177A0EDD5}" type="sibTrans" cxnId="{FB5A4356-146A-4A96-943D-DA72DEECF36D}">
      <dgm:prSet/>
      <dgm:spPr/>
      <dgm:t>
        <a:bodyPr/>
        <a:lstStyle/>
        <a:p>
          <a:endParaRPr lang="en-US"/>
        </a:p>
      </dgm:t>
    </dgm:pt>
    <dgm:pt modelId="{80E10BDB-247C-4464-899A-D2649CACD66D}">
      <dgm:prSet/>
      <dgm:spPr/>
      <dgm:t>
        <a:bodyPr/>
        <a:lstStyle/>
        <a:p>
          <a:r>
            <a:rPr lang="ru-RU" dirty="0"/>
            <a:t> принцип</a:t>
          </a:r>
          <a:r>
            <a:rPr lang="en-US" dirty="0"/>
            <a:t> </a:t>
          </a:r>
          <a:r>
            <a:rPr lang="ru-RU" dirty="0"/>
            <a:t>комплексности </a:t>
          </a:r>
          <a:endParaRPr lang="en-US" dirty="0"/>
        </a:p>
      </dgm:t>
    </dgm:pt>
    <dgm:pt modelId="{FAB0E3A5-E746-45DB-838D-A79CBDC281AE}" type="parTrans" cxnId="{40638C0B-BC84-4BE5-AF8F-0F2CE123114A}">
      <dgm:prSet/>
      <dgm:spPr/>
      <dgm:t>
        <a:bodyPr/>
        <a:lstStyle/>
        <a:p>
          <a:endParaRPr lang="en-US"/>
        </a:p>
      </dgm:t>
    </dgm:pt>
    <dgm:pt modelId="{804C3F76-859B-4B0C-BD40-032FA7A3F976}" type="sibTrans" cxnId="{40638C0B-BC84-4BE5-AF8F-0F2CE123114A}">
      <dgm:prSet/>
      <dgm:spPr/>
      <dgm:t>
        <a:bodyPr/>
        <a:lstStyle/>
        <a:p>
          <a:endParaRPr lang="en-US"/>
        </a:p>
      </dgm:t>
    </dgm:pt>
    <dgm:pt modelId="{5C69B9A4-4B5E-4383-A24C-DB53416AF783}">
      <dgm:prSet/>
      <dgm:spPr/>
      <dgm:t>
        <a:bodyPr/>
        <a:lstStyle/>
        <a:p>
          <a:r>
            <a:rPr lang="ru-RU"/>
            <a:t>принцип развития </a:t>
          </a:r>
          <a:endParaRPr lang="en-US"/>
        </a:p>
      </dgm:t>
    </dgm:pt>
    <dgm:pt modelId="{C8E4E138-E154-4F09-A86E-9580ACE6A277}" type="parTrans" cxnId="{8297CD7D-DFB9-4403-8D35-9481E8C2FB8D}">
      <dgm:prSet/>
      <dgm:spPr/>
      <dgm:t>
        <a:bodyPr/>
        <a:lstStyle/>
        <a:p>
          <a:endParaRPr lang="en-US"/>
        </a:p>
      </dgm:t>
    </dgm:pt>
    <dgm:pt modelId="{669D4871-35AB-4204-88A3-A3A109CA9FDC}" type="sibTrans" cxnId="{8297CD7D-DFB9-4403-8D35-9481E8C2FB8D}">
      <dgm:prSet/>
      <dgm:spPr/>
      <dgm:t>
        <a:bodyPr/>
        <a:lstStyle/>
        <a:p>
          <a:endParaRPr lang="en-US"/>
        </a:p>
      </dgm:t>
    </dgm:pt>
    <dgm:pt modelId="{E8E390C4-8649-4BC8-B421-D57166C674FA}">
      <dgm:prSet/>
      <dgm:spPr/>
      <dgm:t>
        <a:bodyPr/>
        <a:lstStyle/>
        <a:p>
          <a:r>
            <a:rPr lang="ru-RU"/>
            <a:t>принцип деятельностного опосредствования </a:t>
          </a:r>
          <a:endParaRPr lang="en-US"/>
        </a:p>
      </dgm:t>
    </dgm:pt>
    <dgm:pt modelId="{AC9D6521-3EB8-40F8-8934-75AE2D71CB08}" type="parTrans" cxnId="{255667AD-47FB-401E-BAB1-BDCC85055AE4}">
      <dgm:prSet/>
      <dgm:spPr/>
      <dgm:t>
        <a:bodyPr/>
        <a:lstStyle/>
        <a:p>
          <a:endParaRPr lang="en-US"/>
        </a:p>
      </dgm:t>
    </dgm:pt>
    <dgm:pt modelId="{2FFE4156-ABD4-4B03-9318-93E3B2011716}" type="sibTrans" cxnId="{255667AD-47FB-401E-BAB1-BDCC85055AE4}">
      <dgm:prSet/>
      <dgm:spPr/>
      <dgm:t>
        <a:bodyPr/>
        <a:lstStyle/>
        <a:p>
          <a:endParaRPr lang="en-US"/>
        </a:p>
      </dgm:t>
    </dgm:pt>
    <dgm:pt modelId="{7F974579-4D78-48C6-A043-38E59E0DA8A1}" type="pres">
      <dgm:prSet presAssocID="{C0437A79-9AE6-4CC7-BD0E-0A63F8D40FFA}" presName="linear" presStyleCnt="0">
        <dgm:presLayoutVars>
          <dgm:animLvl val="lvl"/>
          <dgm:resizeHandles val="exact"/>
        </dgm:presLayoutVars>
      </dgm:prSet>
      <dgm:spPr/>
    </dgm:pt>
    <dgm:pt modelId="{D517CFFF-3034-4C9E-BFF3-15FAD3600E4E}" type="pres">
      <dgm:prSet presAssocID="{F86F3792-026F-4EB6-8630-894CD3B28E3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61B3FB3-1171-4F54-8D92-762ACD0DEE49}" type="pres">
      <dgm:prSet presAssocID="{6BD0A950-A1B1-4875-B33A-7D5177A0EDD5}" presName="spacer" presStyleCnt="0"/>
      <dgm:spPr/>
    </dgm:pt>
    <dgm:pt modelId="{1A82CEBC-C282-4CD8-8219-906EBE80510D}" type="pres">
      <dgm:prSet presAssocID="{80E10BDB-247C-4464-899A-D2649CACD66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CB4BDCE-805F-463F-8CBB-DC6A4BCE678D}" type="pres">
      <dgm:prSet presAssocID="{804C3F76-859B-4B0C-BD40-032FA7A3F976}" presName="spacer" presStyleCnt="0"/>
      <dgm:spPr/>
    </dgm:pt>
    <dgm:pt modelId="{DB5F2B57-FDCE-4D52-B036-D005A23E2C9B}" type="pres">
      <dgm:prSet presAssocID="{5C69B9A4-4B5E-4383-A24C-DB53416AF7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E4730F0-BF8C-4305-AC5E-55A2559D914D}" type="pres">
      <dgm:prSet presAssocID="{669D4871-35AB-4204-88A3-A3A109CA9FDC}" presName="spacer" presStyleCnt="0"/>
      <dgm:spPr/>
    </dgm:pt>
    <dgm:pt modelId="{8F40A4A7-5612-4409-8197-BCDCE3D9B467}" type="pres">
      <dgm:prSet presAssocID="{E8E390C4-8649-4BC8-B421-D57166C674F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0638C0B-BC84-4BE5-AF8F-0F2CE123114A}" srcId="{C0437A79-9AE6-4CC7-BD0E-0A63F8D40FFA}" destId="{80E10BDB-247C-4464-899A-D2649CACD66D}" srcOrd="1" destOrd="0" parTransId="{FAB0E3A5-E746-45DB-838D-A79CBDC281AE}" sibTransId="{804C3F76-859B-4B0C-BD40-032FA7A3F976}"/>
    <dgm:cxn modelId="{6128E115-2C4C-4486-B1CC-EDA3C8C28314}" type="presOf" srcId="{E8E390C4-8649-4BC8-B421-D57166C674FA}" destId="{8F40A4A7-5612-4409-8197-BCDCE3D9B467}" srcOrd="0" destOrd="0" presId="urn:microsoft.com/office/officeart/2005/8/layout/vList2"/>
    <dgm:cxn modelId="{FB5A4356-146A-4A96-943D-DA72DEECF36D}" srcId="{C0437A79-9AE6-4CC7-BD0E-0A63F8D40FFA}" destId="{F86F3792-026F-4EB6-8630-894CD3B28E3D}" srcOrd="0" destOrd="0" parTransId="{E2031928-C4DC-44E4-B5E1-FCC403305F38}" sibTransId="{6BD0A950-A1B1-4875-B33A-7D5177A0EDD5}"/>
    <dgm:cxn modelId="{8297CD7D-DFB9-4403-8D35-9481E8C2FB8D}" srcId="{C0437A79-9AE6-4CC7-BD0E-0A63F8D40FFA}" destId="{5C69B9A4-4B5E-4383-A24C-DB53416AF783}" srcOrd="2" destOrd="0" parTransId="{C8E4E138-E154-4F09-A86E-9580ACE6A277}" sibTransId="{669D4871-35AB-4204-88A3-A3A109CA9FDC}"/>
    <dgm:cxn modelId="{FEF1E484-4BA7-417F-8DFA-80A32AC17622}" type="presOf" srcId="{F86F3792-026F-4EB6-8630-894CD3B28E3D}" destId="{D517CFFF-3034-4C9E-BFF3-15FAD3600E4E}" srcOrd="0" destOrd="0" presId="urn:microsoft.com/office/officeart/2005/8/layout/vList2"/>
    <dgm:cxn modelId="{4CC845A0-DC45-4A5B-952B-F666C95C3184}" type="presOf" srcId="{5C69B9A4-4B5E-4383-A24C-DB53416AF783}" destId="{DB5F2B57-FDCE-4D52-B036-D005A23E2C9B}" srcOrd="0" destOrd="0" presId="urn:microsoft.com/office/officeart/2005/8/layout/vList2"/>
    <dgm:cxn modelId="{0D0D08A2-ED8E-4A0E-A8EE-871A23A257D2}" type="presOf" srcId="{80E10BDB-247C-4464-899A-D2649CACD66D}" destId="{1A82CEBC-C282-4CD8-8219-906EBE80510D}" srcOrd="0" destOrd="0" presId="urn:microsoft.com/office/officeart/2005/8/layout/vList2"/>
    <dgm:cxn modelId="{255667AD-47FB-401E-BAB1-BDCC85055AE4}" srcId="{C0437A79-9AE6-4CC7-BD0E-0A63F8D40FFA}" destId="{E8E390C4-8649-4BC8-B421-D57166C674FA}" srcOrd="3" destOrd="0" parTransId="{AC9D6521-3EB8-40F8-8934-75AE2D71CB08}" sibTransId="{2FFE4156-ABD4-4B03-9318-93E3B2011716}"/>
    <dgm:cxn modelId="{4A44C0BD-C44C-49DE-A658-57DACBBD9851}" type="presOf" srcId="{C0437A79-9AE6-4CC7-BD0E-0A63F8D40FFA}" destId="{7F974579-4D78-48C6-A043-38E59E0DA8A1}" srcOrd="0" destOrd="0" presId="urn:microsoft.com/office/officeart/2005/8/layout/vList2"/>
    <dgm:cxn modelId="{36B30BC6-933F-4385-82EF-E3B0631A67AC}" type="presParOf" srcId="{7F974579-4D78-48C6-A043-38E59E0DA8A1}" destId="{D517CFFF-3034-4C9E-BFF3-15FAD3600E4E}" srcOrd="0" destOrd="0" presId="urn:microsoft.com/office/officeart/2005/8/layout/vList2"/>
    <dgm:cxn modelId="{46C56736-78D8-4096-9DA7-30EECBE46A31}" type="presParOf" srcId="{7F974579-4D78-48C6-A043-38E59E0DA8A1}" destId="{861B3FB3-1171-4F54-8D92-762ACD0DEE49}" srcOrd="1" destOrd="0" presId="urn:microsoft.com/office/officeart/2005/8/layout/vList2"/>
    <dgm:cxn modelId="{F2E6960F-04C1-4E4D-9C96-782D9B3F85E8}" type="presParOf" srcId="{7F974579-4D78-48C6-A043-38E59E0DA8A1}" destId="{1A82CEBC-C282-4CD8-8219-906EBE80510D}" srcOrd="2" destOrd="0" presId="urn:microsoft.com/office/officeart/2005/8/layout/vList2"/>
    <dgm:cxn modelId="{0B8542E5-E7A4-4C0B-A546-74E29334D5E0}" type="presParOf" srcId="{7F974579-4D78-48C6-A043-38E59E0DA8A1}" destId="{4CB4BDCE-805F-463F-8CBB-DC6A4BCE678D}" srcOrd="3" destOrd="0" presId="urn:microsoft.com/office/officeart/2005/8/layout/vList2"/>
    <dgm:cxn modelId="{405DEA08-FE61-44D1-B515-A0A63C8763B7}" type="presParOf" srcId="{7F974579-4D78-48C6-A043-38E59E0DA8A1}" destId="{DB5F2B57-FDCE-4D52-B036-D005A23E2C9B}" srcOrd="4" destOrd="0" presId="urn:microsoft.com/office/officeart/2005/8/layout/vList2"/>
    <dgm:cxn modelId="{66B46D49-5F22-48AA-8529-A1C4715AEEC4}" type="presParOf" srcId="{7F974579-4D78-48C6-A043-38E59E0DA8A1}" destId="{3E4730F0-BF8C-4305-AC5E-55A2559D914D}" srcOrd="5" destOrd="0" presId="urn:microsoft.com/office/officeart/2005/8/layout/vList2"/>
    <dgm:cxn modelId="{E943959A-F943-45DB-BF6C-416C4789F578}" type="presParOf" srcId="{7F974579-4D78-48C6-A043-38E59E0DA8A1}" destId="{8F40A4A7-5612-4409-8197-BCDCE3D9B46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861144-DC90-4EBF-A90E-4745FDAB30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9F006C-CBF6-4A3B-8B3D-EE84E162F3F0}">
      <dgm:prSet/>
      <dgm:spPr/>
      <dgm:t>
        <a:bodyPr/>
        <a:lstStyle/>
        <a:p>
          <a:r>
            <a:rPr lang="ru-RU" dirty="0"/>
            <a:t>управления</a:t>
          </a:r>
          <a:endParaRPr lang="en-US" dirty="0"/>
        </a:p>
      </dgm:t>
    </dgm:pt>
    <dgm:pt modelId="{CAAB3FC9-5F22-416C-9090-59A361A27E18}" type="parTrans" cxnId="{BD9B2A0F-0E06-4F10-AE36-E43864355794}">
      <dgm:prSet/>
      <dgm:spPr/>
      <dgm:t>
        <a:bodyPr/>
        <a:lstStyle/>
        <a:p>
          <a:endParaRPr lang="en-US"/>
        </a:p>
      </dgm:t>
    </dgm:pt>
    <dgm:pt modelId="{7F2E1D09-D93B-465A-BCDF-826A61D6D684}" type="sibTrans" cxnId="{BD9B2A0F-0E06-4F10-AE36-E43864355794}">
      <dgm:prSet/>
      <dgm:spPr/>
      <dgm:t>
        <a:bodyPr/>
        <a:lstStyle/>
        <a:p>
          <a:endParaRPr lang="en-US"/>
        </a:p>
      </dgm:t>
    </dgm:pt>
    <dgm:pt modelId="{81C4AD52-329D-46EC-AD83-EAFAC34ED257}">
      <dgm:prSet/>
      <dgm:spPr/>
      <dgm:t>
        <a:bodyPr/>
        <a:lstStyle/>
        <a:p>
          <a:r>
            <a:rPr lang="ru-RU"/>
            <a:t>контроля и самоконтроля</a:t>
          </a:r>
          <a:endParaRPr lang="en-US"/>
        </a:p>
      </dgm:t>
    </dgm:pt>
    <dgm:pt modelId="{CB1F8D2A-2A1F-4202-93FF-CF90453521E1}" type="parTrans" cxnId="{5C1A5B8B-7850-4BA5-9302-C6484262B526}">
      <dgm:prSet/>
      <dgm:spPr/>
      <dgm:t>
        <a:bodyPr/>
        <a:lstStyle/>
        <a:p>
          <a:endParaRPr lang="en-US"/>
        </a:p>
      </dgm:t>
    </dgm:pt>
    <dgm:pt modelId="{1C982C0E-B361-47B6-BA30-84CFA62AC72C}" type="sibTrans" cxnId="{5C1A5B8B-7850-4BA5-9302-C6484262B526}">
      <dgm:prSet/>
      <dgm:spPr/>
      <dgm:t>
        <a:bodyPr/>
        <a:lstStyle/>
        <a:p>
          <a:endParaRPr lang="en-US"/>
        </a:p>
      </dgm:t>
    </dgm:pt>
    <dgm:pt modelId="{DDC52683-3A76-4D27-9FB9-86C78B09378E}">
      <dgm:prSet/>
      <dgm:spPr/>
      <dgm:t>
        <a:bodyPr/>
        <a:lstStyle/>
        <a:p>
          <a:r>
            <a:rPr lang="ru-RU" dirty="0"/>
            <a:t>стимулирования</a:t>
          </a:r>
          <a:endParaRPr lang="en-US" dirty="0"/>
        </a:p>
      </dgm:t>
    </dgm:pt>
    <dgm:pt modelId="{97652F67-D001-4BD9-9EBC-360ED53173E7}" type="parTrans" cxnId="{7FD5D0FC-1912-4C22-859D-482C63DC717E}">
      <dgm:prSet/>
      <dgm:spPr/>
      <dgm:t>
        <a:bodyPr/>
        <a:lstStyle/>
        <a:p>
          <a:endParaRPr lang="en-US"/>
        </a:p>
      </dgm:t>
    </dgm:pt>
    <dgm:pt modelId="{8D054B71-B25F-44D1-BFF5-9AE1F8AC1650}" type="sibTrans" cxnId="{7FD5D0FC-1912-4C22-859D-482C63DC717E}">
      <dgm:prSet/>
      <dgm:spPr/>
      <dgm:t>
        <a:bodyPr/>
        <a:lstStyle/>
        <a:p>
          <a:endParaRPr lang="en-US"/>
        </a:p>
      </dgm:t>
    </dgm:pt>
    <dgm:pt modelId="{9BE02C59-D8EA-4EEB-AD9F-93124C00C2BD}">
      <dgm:prSet/>
      <dgm:spPr/>
      <dgm:t>
        <a:bodyPr/>
        <a:lstStyle/>
        <a:p>
          <a:r>
            <a:rPr lang="ru-RU" dirty="0"/>
            <a:t>оправдания затрат</a:t>
          </a:r>
          <a:endParaRPr lang="en-US" dirty="0"/>
        </a:p>
      </dgm:t>
    </dgm:pt>
    <dgm:pt modelId="{0845E78A-CC7E-474F-8255-04C939692967}" type="parTrans" cxnId="{E5FCF2C7-6406-4E55-8C35-5F8D75DFE5C7}">
      <dgm:prSet/>
      <dgm:spPr/>
      <dgm:t>
        <a:bodyPr/>
        <a:lstStyle/>
        <a:p>
          <a:endParaRPr lang="en-US"/>
        </a:p>
      </dgm:t>
    </dgm:pt>
    <dgm:pt modelId="{7966618C-5DA3-466B-ACDD-E0AB00B9AA99}" type="sibTrans" cxnId="{E5FCF2C7-6406-4E55-8C35-5F8D75DFE5C7}">
      <dgm:prSet/>
      <dgm:spPr/>
      <dgm:t>
        <a:bodyPr/>
        <a:lstStyle/>
        <a:p>
          <a:endParaRPr lang="en-US"/>
        </a:p>
      </dgm:t>
    </dgm:pt>
    <dgm:pt modelId="{8DED1F2B-E450-4487-9445-CFB9E5F33A8B}" type="pres">
      <dgm:prSet presAssocID="{8B861144-DC90-4EBF-A90E-4745FDAB301F}" presName="linear" presStyleCnt="0">
        <dgm:presLayoutVars>
          <dgm:animLvl val="lvl"/>
          <dgm:resizeHandles val="exact"/>
        </dgm:presLayoutVars>
      </dgm:prSet>
      <dgm:spPr/>
    </dgm:pt>
    <dgm:pt modelId="{4794EBBB-10B7-405A-8DB4-E70B7A3A33BE}" type="pres">
      <dgm:prSet presAssocID="{C29F006C-CBF6-4A3B-8B3D-EE84E162F3F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0570E11-B6A4-4B18-9E4B-8130E3AEF419}" type="pres">
      <dgm:prSet presAssocID="{7F2E1D09-D93B-465A-BCDF-826A61D6D684}" presName="spacer" presStyleCnt="0"/>
      <dgm:spPr/>
    </dgm:pt>
    <dgm:pt modelId="{07C8A35F-1E5A-4304-A893-22F548C9A26C}" type="pres">
      <dgm:prSet presAssocID="{81C4AD52-329D-46EC-AD83-EAFAC34ED25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069B645-5860-40E5-8D73-93DFAE42F7FE}" type="pres">
      <dgm:prSet presAssocID="{1C982C0E-B361-47B6-BA30-84CFA62AC72C}" presName="spacer" presStyleCnt="0"/>
      <dgm:spPr/>
    </dgm:pt>
    <dgm:pt modelId="{81CA81C4-018B-49DC-84C9-B49B092DFA51}" type="pres">
      <dgm:prSet presAssocID="{DDC52683-3A76-4D27-9FB9-86C78B09378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9EFB66A-0BD5-4778-9306-8F706DA96636}" type="pres">
      <dgm:prSet presAssocID="{8D054B71-B25F-44D1-BFF5-9AE1F8AC1650}" presName="spacer" presStyleCnt="0"/>
      <dgm:spPr/>
    </dgm:pt>
    <dgm:pt modelId="{8877A73C-73E5-4252-99A6-0F57FB73FAA8}" type="pres">
      <dgm:prSet presAssocID="{9BE02C59-D8EA-4EEB-AD9F-93124C00C2B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85D0D05-2481-4B3C-A03C-D1C751CC69C4}" type="presOf" srcId="{8B861144-DC90-4EBF-A90E-4745FDAB301F}" destId="{8DED1F2B-E450-4487-9445-CFB9E5F33A8B}" srcOrd="0" destOrd="0" presId="urn:microsoft.com/office/officeart/2005/8/layout/vList2"/>
    <dgm:cxn modelId="{1194F608-03F5-43C8-84B0-3EA06A4AABAC}" type="presOf" srcId="{9BE02C59-D8EA-4EEB-AD9F-93124C00C2BD}" destId="{8877A73C-73E5-4252-99A6-0F57FB73FAA8}" srcOrd="0" destOrd="0" presId="urn:microsoft.com/office/officeart/2005/8/layout/vList2"/>
    <dgm:cxn modelId="{033D4509-0327-4527-97F3-D1FE4E2AC3CD}" type="presOf" srcId="{81C4AD52-329D-46EC-AD83-EAFAC34ED257}" destId="{07C8A35F-1E5A-4304-A893-22F548C9A26C}" srcOrd="0" destOrd="0" presId="urn:microsoft.com/office/officeart/2005/8/layout/vList2"/>
    <dgm:cxn modelId="{BD9B2A0F-0E06-4F10-AE36-E43864355794}" srcId="{8B861144-DC90-4EBF-A90E-4745FDAB301F}" destId="{C29F006C-CBF6-4A3B-8B3D-EE84E162F3F0}" srcOrd="0" destOrd="0" parTransId="{CAAB3FC9-5F22-416C-9090-59A361A27E18}" sibTransId="{7F2E1D09-D93B-465A-BCDF-826A61D6D684}"/>
    <dgm:cxn modelId="{F9150F60-351A-482A-8C83-3C33CF853965}" type="presOf" srcId="{C29F006C-CBF6-4A3B-8B3D-EE84E162F3F0}" destId="{4794EBBB-10B7-405A-8DB4-E70B7A3A33BE}" srcOrd="0" destOrd="0" presId="urn:microsoft.com/office/officeart/2005/8/layout/vList2"/>
    <dgm:cxn modelId="{64606F63-57CC-4CDB-84F5-CB1B854DE877}" type="presOf" srcId="{DDC52683-3A76-4D27-9FB9-86C78B09378E}" destId="{81CA81C4-018B-49DC-84C9-B49B092DFA51}" srcOrd="0" destOrd="0" presId="urn:microsoft.com/office/officeart/2005/8/layout/vList2"/>
    <dgm:cxn modelId="{5C1A5B8B-7850-4BA5-9302-C6484262B526}" srcId="{8B861144-DC90-4EBF-A90E-4745FDAB301F}" destId="{81C4AD52-329D-46EC-AD83-EAFAC34ED257}" srcOrd="1" destOrd="0" parTransId="{CB1F8D2A-2A1F-4202-93FF-CF90453521E1}" sibTransId="{1C982C0E-B361-47B6-BA30-84CFA62AC72C}"/>
    <dgm:cxn modelId="{E5FCF2C7-6406-4E55-8C35-5F8D75DFE5C7}" srcId="{8B861144-DC90-4EBF-A90E-4745FDAB301F}" destId="{9BE02C59-D8EA-4EEB-AD9F-93124C00C2BD}" srcOrd="3" destOrd="0" parTransId="{0845E78A-CC7E-474F-8255-04C939692967}" sibTransId="{7966618C-5DA3-466B-ACDD-E0AB00B9AA99}"/>
    <dgm:cxn modelId="{7FD5D0FC-1912-4C22-859D-482C63DC717E}" srcId="{8B861144-DC90-4EBF-A90E-4745FDAB301F}" destId="{DDC52683-3A76-4D27-9FB9-86C78B09378E}" srcOrd="2" destOrd="0" parTransId="{97652F67-D001-4BD9-9EBC-360ED53173E7}" sibTransId="{8D054B71-B25F-44D1-BFF5-9AE1F8AC1650}"/>
    <dgm:cxn modelId="{F75FA4AC-22EC-4682-9D8D-C1175FA78ECB}" type="presParOf" srcId="{8DED1F2B-E450-4487-9445-CFB9E5F33A8B}" destId="{4794EBBB-10B7-405A-8DB4-E70B7A3A33BE}" srcOrd="0" destOrd="0" presId="urn:microsoft.com/office/officeart/2005/8/layout/vList2"/>
    <dgm:cxn modelId="{8D677918-D1EF-43F6-9AF3-3B41B62FB9F6}" type="presParOf" srcId="{8DED1F2B-E450-4487-9445-CFB9E5F33A8B}" destId="{40570E11-B6A4-4B18-9E4B-8130E3AEF419}" srcOrd="1" destOrd="0" presId="urn:microsoft.com/office/officeart/2005/8/layout/vList2"/>
    <dgm:cxn modelId="{7ADF977A-86E8-42CC-B2FB-CCA15B9B70DF}" type="presParOf" srcId="{8DED1F2B-E450-4487-9445-CFB9E5F33A8B}" destId="{07C8A35F-1E5A-4304-A893-22F548C9A26C}" srcOrd="2" destOrd="0" presId="urn:microsoft.com/office/officeart/2005/8/layout/vList2"/>
    <dgm:cxn modelId="{C452B329-4AB8-4634-89D3-F811AE67EA72}" type="presParOf" srcId="{8DED1F2B-E450-4487-9445-CFB9E5F33A8B}" destId="{B069B645-5860-40E5-8D73-93DFAE42F7FE}" srcOrd="3" destOrd="0" presId="urn:microsoft.com/office/officeart/2005/8/layout/vList2"/>
    <dgm:cxn modelId="{BEAC268F-52F7-4CB3-91F8-23C442B5EB29}" type="presParOf" srcId="{8DED1F2B-E450-4487-9445-CFB9E5F33A8B}" destId="{81CA81C4-018B-49DC-84C9-B49B092DFA51}" srcOrd="4" destOrd="0" presId="urn:microsoft.com/office/officeart/2005/8/layout/vList2"/>
    <dgm:cxn modelId="{39AD58B8-9380-4700-9EBA-BF58BAB26DEF}" type="presParOf" srcId="{8DED1F2B-E450-4487-9445-CFB9E5F33A8B}" destId="{79EFB66A-0BD5-4778-9306-8F706DA96636}" srcOrd="5" destOrd="0" presId="urn:microsoft.com/office/officeart/2005/8/layout/vList2"/>
    <dgm:cxn modelId="{C1DCBEF8-E7B1-44F1-B129-04237AE2FB11}" type="presParOf" srcId="{8DED1F2B-E450-4487-9445-CFB9E5F33A8B}" destId="{8877A73C-73E5-4252-99A6-0F57FB73FAA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683B21-FF92-4279-B54D-952E7EA8BE3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81D0C32-775E-4C67-B9BB-AFCA25EDD789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b="1" i="1" dirty="0">
              <a:solidFill>
                <a:srgbClr val="002060"/>
              </a:solidFill>
            </a:rPr>
            <a:t>Первая группа критериев:</a:t>
          </a:r>
          <a:r>
            <a:rPr lang="ru-RU" b="1" i="1" dirty="0"/>
            <a:t> критерии оценки достижений учащихся с ОВЗ в инклюзивном классе</a:t>
          </a:r>
          <a:endParaRPr lang="en-US" dirty="0"/>
        </a:p>
      </dgm:t>
    </dgm:pt>
    <dgm:pt modelId="{00126AF3-64D5-4856-9351-0DD5F04C3E6D}" type="parTrans" cxnId="{72E313AC-4A10-4421-A0BF-948FDDC9D090}">
      <dgm:prSet/>
      <dgm:spPr/>
      <dgm:t>
        <a:bodyPr/>
        <a:lstStyle/>
        <a:p>
          <a:endParaRPr lang="en-US"/>
        </a:p>
      </dgm:t>
    </dgm:pt>
    <dgm:pt modelId="{6C4D8B33-793F-4143-B12F-27DA219CE0F1}" type="sibTrans" cxnId="{72E313AC-4A10-4421-A0BF-948FDDC9D090}">
      <dgm:prSet/>
      <dgm:spPr/>
      <dgm:t>
        <a:bodyPr/>
        <a:lstStyle/>
        <a:p>
          <a:endParaRPr lang="en-US"/>
        </a:p>
      </dgm:t>
    </dgm:pt>
    <dgm:pt modelId="{BDDCE859-085E-4E02-B2FD-9147250117A7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b="1" i="1" dirty="0">
              <a:solidFill>
                <a:srgbClr val="002060"/>
              </a:solidFill>
            </a:rPr>
            <a:t>Вторая группа критериев:</a:t>
          </a:r>
          <a:r>
            <a:rPr lang="ru-RU" b="1" i="1" dirty="0"/>
            <a:t> оценка деятельности учителя</a:t>
          </a:r>
          <a:endParaRPr lang="en-US" dirty="0"/>
        </a:p>
      </dgm:t>
    </dgm:pt>
    <dgm:pt modelId="{E1E25631-5D90-44DE-859F-E3F51EAC0D10}" type="parTrans" cxnId="{0CF547E6-ADA0-4F9C-B4A0-960EF8E7A357}">
      <dgm:prSet/>
      <dgm:spPr/>
      <dgm:t>
        <a:bodyPr/>
        <a:lstStyle/>
        <a:p>
          <a:endParaRPr lang="en-US"/>
        </a:p>
      </dgm:t>
    </dgm:pt>
    <dgm:pt modelId="{3E71C2E9-1761-4135-9C50-1E807A8BB4ED}" type="sibTrans" cxnId="{0CF547E6-ADA0-4F9C-B4A0-960EF8E7A357}">
      <dgm:prSet/>
      <dgm:spPr/>
      <dgm:t>
        <a:bodyPr/>
        <a:lstStyle/>
        <a:p>
          <a:endParaRPr lang="en-US"/>
        </a:p>
      </dgm:t>
    </dgm:pt>
    <dgm:pt modelId="{8C991049-C64D-4D7B-8C9C-0A05BF2BA079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b="1" i="1" dirty="0">
              <a:solidFill>
                <a:srgbClr val="002060"/>
              </a:solidFill>
            </a:rPr>
            <a:t>Третья группа критериев:</a:t>
          </a:r>
          <a:r>
            <a:rPr lang="ru-RU" b="1" i="1" dirty="0"/>
            <a:t> оценка деятельности школы</a:t>
          </a:r>
          <a:endParaRPr lang="en-US" dirty="0"/>
        </a:p>
      </dgm:t>
    </dgm:pt>
    <dgm:pt modelId="{40863498-A791-4D39-B9E0-29CE8BB75D1D}" type="parTrans" cxnId="{EEE992B0-5E4C-49A5-9687-FBC155D567E1}">
      <dgm:prSet/>
      <dgm:spPr/>
      <dgm:t>
        <a:bodyPr/>
        <a:lstStyle/>
        <a:p>
          <a:endParaRPr lang="en-US"/>
        </a:p>
      </dgm:t>
    </dgm:pt>
    <dgm:pt modelId="{176EB48F-C112-49FF-96BF-1234308B1D26}" type="sibTrans" cxnId="{EEE992B0-5E4C-49A5-9687-FBC155D567E1}">
      <dgm:prSet/>
      <dgm:spPr/>
      <dgm:t>
        <a:bodyPr/>
        <a:lstStyle/>
        <a:p>
          <a:endParaRPr lang="en-US"/>
        </a:p>
      </dgm:t>
    </dgm:pt>
    <dgm:pt modelId="{D3E44D3F-315B-4715-9B9B-AF837B0ACC92}" type="pres">
      <dgm:prSet presAssocID="{9A683B21-FF92-4279-B54D-952E7EA8BE38}" presName="linear" presStyleCnt="0">
        <dgm:presLayoutVars>
          <dgm:animLvl val="lvl"/>
          <dgm:resizeHandles val="exact"/>
        </dgm:presLayoutVars>
      </dgm:prSet>
      <dgm:spPr/>
    </dgm:pt>
    <dgm:pt modelId="{A4DA715B-B705-49C7-BDA8-3D12B82EBF2E}" type="pres">
      <dgm:prSet presAssocID="{D81D0C32-775E-4C67-B9BB-AFCA25EDD78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7BC357F-8EDC-4D8F-8A58-3871F5AACD41}" type="pres">
      <dgm:prSet presAssocID="{6C4D8B33-793F-4143-B12F-27DA219CE0F1}" presName="spacer" presStyleCnt="0"/>
      <dgm:spPr/>
    </dgm:pt>
    <dgm:pt modelId="{B6631E3A-DC63-4A29-BD36-16D7191D598F}" type="pres">
      <dgm:prSet presAssocID="{BDDCE859-085E-4E02-B2FD-9147250117A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380535-22E8-4032-93AA-8326E7A399C8}" type="pres">
      <dgm:prSet presAssocID="{3E71C2E9-1761-4135-9C50-1E807A8BB4ED}" presName="spacer" presStyleCnt="0"/>
      <dgm:spPr/>
    </dgm:pt>
    <dgm:pt modelId="{A09908C9-6FEB-4BFA-93AE-5A36BFB9B9BD}" type="pres">
      <dgm:prSet presAssocID="{8C991049-C64D-4D7B-8C9C-0A05BF2BA07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BBA4B1F-C914-41BF-A7EC-0C314C711277}" type="presOf" srcId="{BDDCE859-085E-4E02-B2FD-9147250117A7}" destId="{B6631E3A-DC63-4A29-BD36-16D7191D598F}" srcOrd="0" destOrd="0" presId="urn:microsoft.com/office/officeart/2005/8/layout/vList2"/>
    <dgm:cxn modelId="{D484D398-3F75-4891-84D5-048487AE02CA}" type="presOf" srcId="{9A683B21-FF92-4279-B54D-952E7EA8BE38}" destId="{D3E44D3F-315B-4715-9B9B-AF837B0ACC92}" srcOrd="0" destOrd="0" presId="urn:microsoft.com/office/officeart/2005/8/layout/vList2"/>
    <dgm:cxn modelId="{72E313AC-4A10-4421-A0BF-948FDDC9D090}" srcId="{9A683B21-FF92-4279-B54D-952E7EA8BE38}" destId="{D81D0C32-775E-4C67-B9BB-AFCA25EDD789}" srcOrd="0" destOrd="0" parTransId="{00126AF3-64D5-4856-9351-0DD5F04C3E6D}" sibTransId="{6C4D8B33-793F-4143-B12F-27DA219CE0F1}"/>
    <dgm:cxn modelId="{EEE992B0-5E4C-49A5-9687-FBC155D567E1}" srcId="{9A683B21-FF92-4279-B54D-952E7EA8BE38}" destId="{8C991049-C64D-4D7B-8C9C-0A05BF2BA079}" srcOrd="2" destOrd="0" parTransId="{40863498-A791-4D39-B9E0-29CE8BB75D1D}" sibTransId="{176EB48F-C112-49FF-96BF-1234308B1D26}"/>
    <dgm:cxn modelId="{9798CDB4-90C6-4F03-BD66-F7B977A95D37}" type="presOf" srcId="{8C991049-C64D-4D7B-8C9C-0A05BF2BA079}" destId="{A09908C9-6FEB-4BFA-93AE-5A36BFB9B9BD}" srcOrd="0" destOrd="0" presId="urn:microsoft.com/office/officeart/2005/8/layout/vList2"/>
    <dgm:cxn modelId="{C233CDBB-CF67-4A7D-A7CA-D31DA363DECF}" type="presOf" srcId="{D81D0C32-775E-4C67-B9BB-AFCA25EDD789}" destId="{A4DA715B-B705-49C7-BDA8-3D12B82EBF2E}" srcOrd="0" destOrd="0" presId="urn:microsoft.com/office/officeart/2005/8/layout/vList2"/>
    <dgm:cxn modelId="{0CF547E6-ADA0-4F9C-B4A0-960EF8E7A357}" srcId="{9A683B21-FF92-4279-B54D-952E7EA8BE38}" destId="{BDDCE859-085E-4E02-B2FD-9147250117A7}" srcOrd="1" destOrd="0" parTransId="{E1E25631-5D90-44DE-859F-E3F51EAC0D10}" sibTransId="{3E71C2E9-1761-4135-9C50-1E807A8BB4ED}"/>
    <dgm:cxn modelId="{78159F0E-EF75-42ED-9187-AC514290B075}" type="presParOf" srcId="{D3E44D3F-315B-4715-9B9B-AF837B0ACC92}" destId="{A4DA715B-B705-49C7-BDA8-3D12B82EBF2E}" srcOrd="0" destOrd="0" presId="urn:microsoft.com/office/officeart/2005/8/layout/vList2"/>
    <dgm:cxn modelId="{C006D50F-CFBF-4066-B86B-35D7F8055A40}" type="presParOf" srcId="{D3E44D3F-315B-4715-9B9B-AF837B0ACC92}" destId="{77BC357F-8EDC-4D8F-8A58-3871F5AACD41}" srcOrd="1" destOrd="0" presId="urn:microsoft.com/office/officeart/2005/8/layout/vList2"/>
    <dgm:cxn modelId="{9A580D15-325A-4688-A1D3-B90C66BD694A}" type="presParOf" srcId="{D3E44D3F-315B-4715-9B9B-AF837B0ACC92}" destId="{B6631E3A-DC63-4A29-BD36-16D7191D598F}" srcOrd="2" destOrd="0" presId="urn:microsoft.com/office/officeart/2005/8/layout/vList2"/>
    <dgm:cxn modelId="{4B368819-A602-451C-A8AE-E2B696CD26C2}" type="presParOf" srcId="{D3E44D3F-315B-4715-9B9B-AF837B0ACC92}" destId="{22380535-22E8-4032-93AA-8326E7A399C8}" srcOrd="3" destOrd="0" presId="urn:microsoft.com/office/officeart/2005/8/layout/vList2"/>
    <dgm:cxn modelId="{C70AE90B-D0AF-48F4-BA10-45DAB51E6439}" type="presParOf" srcId="{D3E44D3F-315B-4715-9B9B-AF837B0ACC92}" destId="{A09908C9-6FEB-4BFA-93AE-5A36BFB9B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88FCFE-4983-4DED-8FB0-DFAD09280F8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276F224-9511-44D9-997A-A006ED341219}">
      <dgm:prSet/>
      <dgm:spPr/>
      <dgm:t>
        <a:bodyPr/>
        <a:lstStyle/>
        <a:p>
          <a:r>
            <a:rPr lang="ru-RU" b="1"/>
            <a:t>степень освоения академического компонента</a:t>
          </a:r>
          <a:endParaRPr lang="en-US"/>
        </a:p>
      </dgm:t>
    </dgm:pt>
    <dgm:pt modelId="{6E8451C0-6A30-49FB-934A-E6D4B7EE62D1}" type="parTrans" cxnId="{B4A1F76E-8D24-400B-93F2-0BE79CC42789}">
      <dgm:prSet/>
      <dgm:spPr/>
      <dgm:t>
        <a:bodyPr/>
        <a:lstStyle/>
        <a:p>
          <a:endParaRPr lang="en-US"/>
        </a:p>
      </dgm:t>
    </dgm:pt>
    <dgm:pt modelId="{84EC89A9-C04F-4255-A7D4-764C7DF2D617}" type="sibTrans" cxnId="{B4A1F76E-8D24-400B-93F2-0BE79CC42789}">
      <dgm:prSet/>
      <dgm:spPr/>
      <dgm:t>
        <a:bodyPr/>
        <a:lstStyle/>
        <a:p>
          <a:endParaRPr lang="en-US"/>
        </a:p>
      </dgm:t>
    </dgm:pt>
    <dgm:pt modelId="{F635757A-09E3-44DF-A2E3-62C2CF193D80}">
      <dgm:prSet/>
      <dgm:spPr/>
      <dgm:t>
        <a:bodyPr/>
        <a:lstStyle/>
        <a:p>
          <a:r>
            <a:rPr lang="ru-RU" b="1"/>
            <a:t>степень освоения жизненных компетенций</a:t>
          </a:r>
          <a:endParaRPr lang="en-US"/>
        </a:p>
      </dgm:t>
    </dgm:pt>
    <dgm:pt modelId="{481B107D-403E-43F1-9564-1DBF5BDDE867}" type="parTrans" cxnId="{7B621C43-B9BE-4E1F-A9E9-D54889F0486E}">
      <dgm:prSet/>
      <dgm:spPr/>
      <dgm:t>
        <a:bodyPr/>
        <a:lstStyle/>
        <a:p>
          <a:endParaRPr lang="en-US"/>
        </a:p>
      </dgm:t>
    </dgm:pt>
    <dgm:pt modelId="{E9906F1A-5AF7-4DC6-B250-DB2504367496}" type="sibTrans" cxnId="{7B621C43-B9BE-4E1F-A9E9-D54889F0486E}">
      <dgm:prSet/>
      <dgm:spPr/>
      <dgm:t>
        <a:bodyPr/>
        <a:lstStyle/>
        <a:p>
          <a:endParaRPr lang="en-US"/>
        </a:p>
      </dgm:t>
    </dgm:pt>
    <dgm:pt modelId="{7DE5BC19-7CE7-443F-8378-D7427ACB96C6}" type="pres">
      <dgm:prSet presAssocID="{9788FCFE-4983-4DED-8FB0-DFAD09280F81}" presName="root" presStyleCnt="0">
        <dgm:presLayoutVars>
          <dgm:dir/>
          <dgm:resizeHandles val="exact"/>
        </dgm:presLayoutVars>
      </dgm:prSet>
      <dgm:spPr/>
    </dgm:pt>
    <dgm:pt modelId="{6A35F257-3B77-42EC-B0ED-A71D0EC6D59D}" type="pres">
      <dgm:prSet presAssocID="{0276F224-9511-44D9-997A-A006ED341219}" presName="compNode" presStyleCnt="0"/>
      <dgm:spPr/>
    </dgm:pt>
    <dgm:pt modelId="{0BCB363B-C307-4DBA-80CB-2FD6D60F2E05}" type="pres">
      <dgm:prSet presAssocID="{0276F224-9511-44D9-997A-A006ED341219}" presName="bgRect" presStyleLbl="bgShp" presStyleIdx="0" presStyleCnt="2"/>
      <dgm:spPr/>
    </dgm:pt>
    <dgm:pt modelId="{F5339440-5356-4DFC-B79B-B6132AA30325}" type="pres">
      <dgm:prSet presAssocID="{0276F224-9511-44D9-997A-A006ED34121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38C90282-3D13-4036-9B56-2CB42BD40F37}" type="pres">
      <dgm:prSet presAssocID="{0276F224-9511-44D9-997A-A006ED341219}" presName="spaceRect" presStyleCnt="0"/>
      <dgm:spPr/>
    </dgm:pt>
    <dgm:pt modelId="{4141E890-B686-4B8A-98F2-A96AB18F05F5}" type="pres">
      <dgm:prSet presAssocID="{0276F224-9511-44D9-997A-A006ED341219}" presName="parTx" presStyleLbl="revTx" presStyleIdx="0" presStyleCnt="2">
        <dgm:presLayoutVars>
          <dgm:chMax val="0"/>
          <dgm:chPref val="0"/>
        </dgm:presLayoutVars>
      </dgm:prSet>
      <dgm:spPr/>
    </dgm:pt>
    <dgm:pt modelId="{6E1E8569-731E-4BDC-980B-1ABE12191334}" type="pres">
      <dgm:prSet presAssocID="{84EC89A9-C04F-4255-A7D4-764C7DF2D617}" presName="sibTrans" presStyleCnt="0"/>
      <dgm:spPr/>
    </dgm:pt>
    <dgm:pt modelId="{1E4B8ABA-0A8F-41DA-960E-7FD88FD9CA09}" type="pres">
      <dgm:prSet presAssocID="{F635757A-09E3-44DF-A2E3-62C2CF193D80}" presName="compNode" presStyleCnt="0"/>
      <dgm:spPr/>
    </dgm:pt>
    <dgm:pt modelId="{3AAF29A5-39E1-43DD-9957-B79FD7DD4769}" type="pres">
      <dgm:prSet presAssocID="{F635757A-09E3-44DF-A2E3-62C2CF193D80}" presName="bgRect" presStyleLbl="bgShp" presStyleIdx="1" presStyleCnt="2"/>
      <dgm:spPr/>
    </dgm:pt>
    <dgm:pt modelId="{3ECC0B3E-6970-4642-A45A-F4C3763AF0E6}" type="pres">
      <dgm:prSet presAssocID="{F635757A-09E3-44DF-A2E3-62C2CF193D8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ght Pointing Backhand Index"/>
        </a:ext>
      </dgm:extLst>
    </dgm:pt>
    <dgm:pt modelId="{F0A09D18-D926-49BA-ABF1-6069F15482BE}" type="pres">
      <dgm:prSet presAssocID="{F635757A-09E3-44DF-A2E3-62C2CF193D80}" presName="spaceRect" presStyleCnt="0"/>
      <dgm:spPr/>
    </dgm:pt>
    <dgm:pt modelId="{FFA21824-7666-429B-BB47-DB04C5CAC02C}" type="pres">
      <dgm:prSet presAssocID="{F635757A-09E3-44DF-A2E3-62C2CF193D8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C8ABD12-25D4-45FA-80A7-EB060ABB1698}" type="presOf" srcId="{0276F224-9511-44D9-997A-A006ED341219}" destId="{4141E890-B686-4B8A-98F2-A96AB18F05F5}" srcOrd="0" destOrd="0" presId="urn:microsoft.com/office/officeart/2018/2/layout/IconVerticalSolidList"/>
    <dgm:cxn modelId="{3C328161-F02E-4180-B87F-23A022BA1D7F}" type="presOf" srcId="{9788FCFE-4983-4DED-8FB0-DFAD09280F81}" destId="{7DE5BC19-7CE7-443F-8378-D7427ACB96C6}" srcOrd="0" destOrd="0" presId="urn:microsoft.com/office/officeart/2018/2/layout/IconVerticalSolidList"/>
    <dgm:cxn modelId="{7B621C43-B9BE-4E1F-A9E9-D54889F0486E}" srcId="{9788FCFE-4983-4DED-8FB0-DFAD09280F81}" destId="{F635757A-09E3-44DF-A2E3-62C2CF193D80}" srcOrd="1" destOrd="0" parTransId="{481B107D-403E-43F1-9564-1DBF5BDDE867}" sibTransId="{E9906F1A-5AF7-4DC6-B250-DB2504367496}"/>
    <dgm:cxn modelId="{B4A1F76E-8D24-400B-93F2-0BE79CC42789}" srcId="{9788FCFE-4983-4DED-8FB0-DFAD09280F81}" destId="{0276F224-9511-44D9-997A-A006ED341219}" srcOrd="0" destOrd="0" parTransId="{6E8451C0-6A30-49FB-934A-E6D4B7EE62D1}" sibTransId="{84EC89A9-C04F-4255-A7D4-764C7DF2D617}"/>
    <dgm:cxn modelId="{E9B392C7-7133-410D-AF71-AE1595203E7F}" type="presOf" srcId="{F635757A-09E3-44DF-A2E3-62C2CF193D80}" destId="{FFA21824-7666-429B-BB47-DB04C5CAC02C}" srcOrd="0" destOrd="0" presId="urn:microsoft.com/office/officeart/2018/2/layout/IconVerticalSolidList"/>
    <dgm:cxn modelId="{0C3FE61B-5BFA-4AE4-866E-936F85B75C80}" type="presParOf" srcId="{7DE5BC19-7CE7-443F-8378-D7427ACB96C6}" destId="{6A35F257-3B77-42EC-B0ED-A71D0EC6D59D}" srcOrd="0" destOrd="0" presId="urn:microsoft.com/office/officeart/2018/2/layout/IconVerticalSolidList"/>
    <dgm:cxn modelId="{20174248-1DF1-441B-93B0-702FD05A8E9C}" type="presParOf" srcId="{6A35F257-3B77-42EC-B0ED-A71D0EC6D59D}" destId="{0BCB363B-C307-4DBA-80CB-2FD6D60F2E05}" srcOrd="0" destOrd="0" presId="urn:microsoft.com/office/officeart/2018/2/layout/IconVerticalSolidList"/>
    <dgm:cxn modelId="{11F62163-6253-4F13-8EAD-296FF3EE92BE}" type="presParOf" srcId="{6A35F257-3B77-42EC-B0ED-A71D0EC6D59D}" destId="{F5339440-5356-4DFC-B79B-B6132AA30325}" srcOrd="1" destOrd="0" presId="urn:microsoft.com/office/officeart/2018/2/layout/IconVerticalSolidList"/>
    <dgm:cxn modelId="{BAA0927B-DD9B-4991-9A69-F0A4ABCF4309}" type="presParOf" srcId="{6A35F257-3B77-42EC-B0ED-A71D0EC6D59D}" destId="{38C90282-3D13-4036-9B56-2CB42BD40F37}" srcOrd="2" destOrd="0" presId="urn:microsoft.com/office/officeart/2018/2/layout/IconVerticalSolidList"/>
    <dgm:cxn modelId="{A77B152D-2627-4B33-A683-0C24125A1A84}" type="presParOf" srcId="{6A35F257-3B77-42EC-B0ED-A71D0EC6D59D}" destId="{4141E890-B686-4B8A-98F2-A96AB18F05F5}" srcOrd="3" destOrd="0" presId="urn:microsoft.com/office/officeart/2018/2/layout/IconVerticalSolidList"/>
    <dgm:cxn modelId="{F71F1AD0-4F49-49A7-A8A5-4194045F4F3D}" type="presParOf" srcId="{7DE5BC19-7CE7-443F-8378-D7427ACB96C6}" destId="{6E1E8569-731E-4BDC-980B-1ABE12191334}" srcOrd="1" destOrd="0" presId="urn:microsoft.com/office/officeart/2018/2/layout/IconVerticalSolidList"/>
    <dgm:cxn modelId="{4AA79619-FBB6-4B71-825C-8EAC70F5B396}" type="presParOf" srcId="{7DE5BC19-7CE7-443F-8378-D7427ACB96C6}" destId="{1E4B8ABA-0A8F-41DA-960E-7FD88FD9CA09}" srcOrd="2" destOrd="0" presId="urn:microsoft.com/office/officeart/2018/2/layout/IconVerticalSolidList"/>
    <dgm:cxn modelId="{1C58BE97-758E-4D0F-836D-EFDED3393813}" type="presParOf" srcId="{1E4B8ABA-0A8F-41DA-960E-7FD88FD9CA09}" destId="{3AAF29A5-39E1-43DD-9957-B79FD7DD4769}" srcOrd="0" destOrd="0" presId="urn:microsoft.com/office/officeart/2018/2/layout/IconVerticalSolidList"/>
    <dgm:cxn modelId="{D95E0766-FE38-4C04-80E7-B0DC98EB44E3}" type="presParOf" srcId="{1E4B8ABA-0A8F-41DA-960E-7FD88FD9CA09}" destId="{3ECC0B3E-6970-4642-A45A-F4C3763AF0E6}" srcOrd="1" destOrd="0" presId="urn:microsoft.com/office/officeart/2018/2/layout/IconVerticalSolidList"/>
    <dgm:cxn modelId="{0DE669E9-2117-475F-ADD2-A90B67A0AC31}" type="presParOf" srcId="{1E4B8ABA-0A8F-41DA-960E-7FD88FD9CA09}" destId="{F0A09D18-D926-49BA-ABF1-6069F15482BE}" srcOrd="2" destOrd="0" presId="urn:microsoft.com/office/officeart/2018/2/layout/IconVerticalSolidList"/>
    <dgm:cxn modelId="{E1F74146-135C-4945-8305-FBC90BA7E7D8}" type="presParOf" srcId="{1E4B8ABA-0A8F-41DA-960E-7FD88FD9CA09}" destId="{FFA21824-7666-429B-BB47-DB04C5CAC02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7CFFF-3034-4C9E-BFF3-15FAD3600E4E}">
      <dsp:nvSpPr>
        <dsp:cNvPr id="0" name=""/>
        <dsp:cNvSpPr/>
      </dsp:nvSpPr>
      <dsp:spPr>
        <a:xfrm>
          <a:off x="0" y="51644"/>
          <a:ext cx="5754218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системный подход</a:t>
          </a:r>
          <a:endParaRPr lang="en-US" sz="3200" kern="1200"/>
        </a:p>
      </dsp:txBody>
      <dsp:txXfrm>
        <a:off x="62055" y="113699"/>
        <a:ext cx="5630108" cy="1147095"/>
      </dsp:txXfrm>
    </dsp:sp>
    <dsp:sp modelId="{1A82CEBC-C282-4CD8-8219-906EBE80510D}">
      <dsp:nvSpPr>
        <dsp:cNvPr id="0" name=""/>
        <dsp:cNvSpPr/>
      </dsp:nvSpPr>
      <dsp:spPr>
        <a:xfrm>
          <a:off x="0" y="1415009"/>
          <a:ext cx="5754218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 принцип</a:t>
          </a:r>
          <a:r>
            <a:rPr lang="en-US" sz="3200" kern="1200" dirty="0"/>
            <a:t> </a:t>
          </a:r>
          <a:r>
            <a:rPr lang="ru-RU" sz="3200" kern="1200" dirty="0"/>
            <a:t>комплексности </a:t>
          </a:r>
          <a:endParaRPr lang="en-US" sz="3200" kern="1200" dirty="0"/>
        </a:p>
      </dsp:txBody>
      <dsp:txXfrm>
        <a:off x="62055" y="1477064"/>
        <a:ext cx="5630108" cy="1147095"/>
      </dsp:txXfrm>
    </dsp:sp>
    <dsp:sp modelId="{DB5F2B57-FDCE-4D52-B036-D005A23E2C9B}">
      <dsp:nvSpPr>
        <dsp:cNvPr id="0" name=""/>
        <dsp:cNvSpPr/>
      </dsp:nvSpPr>
      <dsp:spPr>
        <a:xfrm>
          <a:off x="0" y="2778374"/>
          <a:ext cx="5754218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принцип развития </a:t>
          </a:r>
          <a:endParaRPr lang="en-US" sz="3200" kern="1200"/>
        </a:p>
      </dsp:txBody>
      <dsp:txXfrm>
        <a:off x="62055" y="2840429"/>
        <a:ext cx="5630108" cy="1147095"/>
      </dsp:txXfrm>
    </dsp:sp>
    <dsp:sp modelId="{8F40A4A7-5612-4409-8197-BCDCE3D9B467}">
      <dsp:nvSpPr>
        <dsp:cNvPr id="0" name=""/>
        <dsp:cNvSpPr/>
      </dsp:nvSpPr>
      <dsp:spPr>
        <a:xfrm>
          <a:off x="0" y="4141739"/>
          <a:ext cx="5754218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принцип деятельностного опосредствования </a:t>
          </a:r>
          <a:endParaRPr lang="en-US" sz="3200" kern="1200"/>
        </a:p>
      </dsp:txBody>
      <dsp:txXfrm>
        <a:off x="62055" y="4203794"/>
        <a:ext cx="5630108" cy="1147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4EBBB-10B7-405A-8DB4-E70B7A3A33BE}">
      <dsp:nvSpPr>
        <dsp:cNvPr id="0" name=""/>
        <dsp:cNvSpPr/>
      </dsp:nvSpPr>
      <dsp:spPr>
        <a:xfrm>
          <a:off x="0" y="3177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управления</a:t>
          </a:r>
          <a:endParaRPr lang="en-US" sz="4100" kern="1200" dirty="0"/>
        </a:p>
      </dsp:txBody>
      <dsp:txXfrm>
        <a:off x="48005" y="79784"/>
        <a:ext cx="10419590" cy="887374"/>
      </dsp:txXfrm>
    </dsp:sp>
    <dsp:sp modelId="{07C8A35F-1E5A-4304-A893-22F548C9A26C}">
      <dsp:nvSpPr>
        <dsp:cNvPr id="0" name=""/>
        <dsp:cNvSpPr/>
      </dsp:nvSpPr>
      <dsp:spPr>
        <a:xfrm>
          <a:off x="0" y="113324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/>
            <a:t>контроля и самоконтроля</a:t>
          </a:r>
          <a:endParaRPr lang="en-US" sz="4100" kern="1200"/>
        </a:p>
      </dsp:txBody>
      <dsp:txXfrm>
        <a:off x="48005" y="1181249"/>
        <a:ext cx="10419590" cy="887374"/>
      </dsp:txXfrm>
    </dsp:sp>
    <dsp:sp modelId="{81CA81C4-018B-49DC-84C9-B49B092DFA51}">
      <dsp:nvSpPr>
        <dsp:cNvPr id="0" name=""/>
        <dsp:cNvSpPr/>
      </dsp:nvSpPr>
      <dsp:spPr>
        <a:xfrm>
          <a:off x="0" y="223470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стимулирования</a:t>
          </a:r>
          <a:endParaRPr lang="en-US" sz="4100" kern="1200" dirty="0"/>
        </a:p>
      </dsp:txBody>
      <dsp:txXfrm>
        <a:off x="48005" y="2282714"/>
        <a:ext cx="10419590" cy="887374"/>
      </dsp:txXfrm>
    </dsp:sp>
    <dsp:sp modelId="{8877A73C-73E5-4252-99A6-0F57FB73FAA8}">
      <dsp:nvSpPr>
        <dsp:cNvPr id="0" name=""/>
        <dsp:cNvSpPr/>
      </dsp:nvSpPr>
      <dsp:spPr>
        <a:xfrm>
          <a:off x="0" y="333617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оправдания затрат</a:t>
          </a:r>
          <a:endParaRPr lang="en-US" sz="4100" kern="1200" dirty="0"/>
        </a:p>
      </dsp:txBody>
      <dsp:txXfrm>
        <a:off x="48005" y="3384179"/>
        <a:ext cx="10419590" cy="887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A715B-B705-49C7-BDA8-3D12B82EBF2E}">
      <dsp:nvSpPr>
        <dsp:cNvPr id="0" name=""/>
        <dsp:cNvSpPr/>
      </dsp:nvSpPr>
      <dsp:spPr>
        <a:xfrm>
          <a:off x="0" y="29809"/>
          <a:ext cx="6594475" cy="1764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1" i="1" kern="1200" dirty="0">
              <a:solidFill>
                <a:srgbClr val="002060"/>
              </a:solidFill>
            </a:rPr>
            <a:t>Первая группа критериев:</a:t>
          </a:r>
          <a:r>
            <a:rPr lang="ru-RU" sz="2900" b="1" i="1" kern="1200" dirty="0"/>
            <a:t> критерии оценки достижений учащихся с ОВЗ в инклюзивном классе</a:t>
          </a:r>
          <a:endParaRPr lang="en-US" sz="2900" kern="1200" dirty="0"/>
        </a:p>
      </dsp:txBody>
      <dsp:txXfrm>
        <a:off x="86129" y="115938"/>
        <a:ext cx="6422217" cy="1592102"/>
      </dsp:txXfrm>
    </dsp:sp>
    <dsp:sp modelId="{B6631E3A-DC63-4A29-BD36-16D7191D598F}">
      <dsp:nvSpPr>
        <dsp:cNvPr id="0" name=""/>
        <dsp:cNvSpPr/>
      </dsp:nvSpPr>
      <dsp:spPr>
        <a:xfrm>
          <a:off x="0" y="1877689"/>
          <a:ext cx="6594475" cy="17643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1" i="1" kern="1200" dirty="0">
              <a:solidFill>
                <a:srgbClr val="002060"/>
              </a:solidFill>
            </a:rPr>
            <a:t>Вторая группа критериев:</a:t>
          </a:r>
          <a:r>
            <a:rPr lang="ru-RU" sz="2900" b="1" i="1" kern="1200" dirty="0"/>
            <a:t> оценка деятельности учителя</a:t>
          </a:r>
          <a:endParaRPr lang="en-US" sz="2900" kern="1200" dirty="0"/>
        </a:p>
      </dsp:txBody>
      <dsp:txXfrm>
        <a:off x="86129" y="1963818"/>
        <a:ext cx="6422217" cy="1592102"/>
      </dsp:txXfrm>
    </dsp:sp>
    <dsp:sp modelId="{A09908C9-6FEB-4BFA-93AE-5A36BFB9B9BD}">
      <dsp:nvSpPr>
        <dsp:cNvPr id="0" name=""/>
        <dsp:cNvSpPr/>
      </dsp:nvSpPr>
      <dsp:spPr>
        <a:xfrm>
          <a:off x="0" y="3725569"/>
          <a:ext cx="6594475" cy="17643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1" i="1" kern="1200" dirty="0">
              <a:solidFill>
                <a:srgbClr val="002060"/>
              </a:solidFill>
            </a:rPr>
            <a:t>Третья группа критериев:</a:t>
          </a:r>
          <a:r>
            <a:rPr lang="ru-RU" sz="2900" b="1" i="1" kern="1200" dirty="0"/>
            <a:t> оценка деятельности школы</a:t>
          </a:r>
          <a:endParaRPr lang="en-US" sz="2900" kern="1200" dirty="0"/>
        </a:p>
      </dsp:txBody>
      <dsp:txXfrm>
        <a:off x="86129" y="3811698"/>
        <a:ext cx="6422217" cy="1592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B363B-C307-4DBA-80CB-2FD6D60F2E05}">
      <dsp:nvSpPr>
        <dsp:cNvPr id="0" name=""/>
        <dsp:cNvSpPr/>
      </dsp:nvSpPr>
      <dsp:spPr>
        <a:xfrm>
          <a:off x="0" y="958220"/>
          <a:ext cx="6588691" cy="17690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339440-5356-4DFC-B79B-B6132AA30325}">
      <dsp:nvSpPr>
        <dsp:cNvPr id="0" name=""/>
        <dsp:cNvSpPr/>
      </dsp:nvSpPr>
      <dsp:spPr>
        <a:xfrm>
          <a:off x="535129" y="1356250"/>
          <a:ext cx="972962" cy="9729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1E890-B686-4B8A-98F2-A96AB18F05F5}">
      <dsp:nvSpPr>
        <dsp:cNvPr id="0" name=""/>
        <dsp:cNvSpPr/>
      </dsp:nvSpPr>
      <dsp:spPr>
        <a:xfrm>
          <a:off x="2043221" y="958220"/>
          <a:ext cx="4545469" cy="1769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222" tIns="187222" rIns="187222" bIns="1872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b="1" kern="1200"/>
            <a:t>степень освоения академического компонента</a:t>
          </a:r>
          <a:endParaRPr lang="en-US" sz="2500" kern="1200"/>
        </a:p>
      </dsp:txBody>
      <dsp:txXfrm>
        <a:off x="2043221" y="958220"/>
        <a:ext cx="4545469" cy="1769022"/>
      </dsp:txXfrm>
    </dsp:sp>
    <dsp:sp modelId="{3AAF29A5-39E1-43DD-9957-B79FD7DD4769}">
      <dsp:nvSpPr>
        <dsp:cNvPr id="0" name=""/>
        <dsp:cNvSpPr/>
      </dsp:nvSpPr>
      <dsp:spPr>
        <a:xfrm>
          <a:off x="0" y="3169499"/>
          <a:ext cx="6588691" cy="17690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C0B3E-6970-4642-A45A-F4C3763AF0E6}">
      <dsp:nvSpPr>
        <dsp:cNvPr id="0" name=""/>
        <dsp:cNvSpPr/>
      </dsp:nvSpPr>
      <dsp:spPr>
        <a:xfrm>
          <a:off x="535129" y="3567529"/>
          <a:ext cx="972962" cy="9729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A21824-7666-429B-BB47-DB04C5CAC02C}">
      <dsp:nvSpPr>
        <dsp:cNvPr id="0" name=""/>
        <dsp:cNvSpPr/>
      </dsp:nvSpPr>
      <dsp:spPr>
        <a:xfrm>
          <a:off x="2043221" y="3169499"/>
          <a:ext cx="4545469" cy="1769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222" tIns="187222" rIns="187222" bIns="1872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b="1" kern="1200"/>
            <a:t>степень освоения жизненных компетенций</a:t>
          </a:r>
          <a:endParaRPr lang="en-US" sz="2500" kern="1200"/>
        </a:p>
      </dsp:txBody>
      <dsp:txXfrm>
        <a:off x="2043221" y="3169499"/>
        <a:ext cx="4545469" cy="17690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71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64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2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9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58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2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75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6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3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9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631B8-252F-4D76-9B48-3474F7050016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6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1141" y="2751173"/>
            <a:ext cx="12191999" cy="230892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charset="0"/>
              </a:rPr>
              <a:t>Междисциплинарный подход к </a:t>
            </a:r>
            <a:r>
              <a:rPr lang="ru-RU" sz="4000" dirty="0" err="1">
                <a:latin typeface="Arial" charset="0"/>
              </a:rPr>
              <a:t>эвалюации</a:t>
            </a:r>
            <a:r>
              <a:rPr lang="ru-RU" sz="4000" dirty="0">
                <a:latin typeface="Arial" charset="0"/>
              </a:rPr>
              <a:t> качества инклюзивных процессов в образовании</a:t>
            </a:r>
            <a:br>
              <a:rPr lang="ru-RU" sz="4000" dirty="0">
                <a:latin typeface="Arial" charset="0"/>
              </a:rPr>
            </a:br>
            <a:br>
              <a:rPr lang="ru-RU" sz="4000" dirty="0">
                <a:latin typeface="Arial" charset="0"/>
              </a:rPr>
            </a:br>
            <a:r>
              <a:rPr lang="ru-RU" sz="2400" dirty="0">
                <a:latin typeface="Arial" charset="0"/>
              </a:rPr>
              <a:t>Богданова Т.Г., доктор психологических наук, профессор</a:t>
            </a:r>
            <a:endParaRPr lang="ru-RU" sz="2400" b="1" dirty="0">
              <a:solidFill>
                <a:srgbClr val="0070C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Lucida Sans Unicode" pitchFamily="34" charset="0"/>
            </a:endParaRP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1731244" y="5855603"/>
            <a:ext cx="976453" cy="918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rgbClr val="00009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344" y="408132"/>
            <a:ext cx="2606187" cy="1944216"/>
          </a:xfrm>
          <a:prstGeom prst="rect">
            <a:avLst/>
          </a:prstGeom>
        </p:spPr>
      </p:pic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12024" y="5733256"/>
            <a:ext cx="5784693" cy="773721"/>
          </a:xfrm>
        </p:spPr>
        <p:txBody>
          <a:bodyPr>
            <a:normAutofit/>
          </a:bodyPr>
          <a:lstStyle/>
          <a:p>
            <a:pPr algn="r"/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/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298" y="-188536"/>
            <a:ext cx="3167769" cy="2452347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DAAC4C5-2AA0-448B-91AC-0A1DBDD2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2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A58148-D452-4F6F-A2FE-EED968DE1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386463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76C34-7CF5-41E4-A4DB-3802BBCA6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24" y="3433763"/>
            <a:ext cx="3197013" cy="2743200"/>
          </a:xfrm>
        </p:spPr>
        <p:txBody>
          <a:bodyPr anchor="t">
            <a:normAutofit/>
          </a:bodyPr>
          <a:lstStyle/>
          <a:p>
            <a:pPr algn="ctr"/>
            <a:r>
              <a:rPr lang="ru-RU" sz="3700" b="1" i="1" dirty="0">
                <a:solidFill>
                  <a:srgbClr val="FF0000"/>
                </a:solidFill>
              </a:rPr>
              <a:t>Вторая группа критериев: оценка деятельности учителя</a:t>
            </a:r>
            <a:endParaRPr lang="ru-RU" sz="3700" b="1" dirty="0">
              <a:solidFill>
                <a:srgbClr val="FF0000"/>
              </a:solidFill>
            </a:endParaRPr>
          </a:p>
        </p:txBody>
      </p:sp>
      <p:pic>
        <p:nvPicPr>
          <p:cNvPr id="7" name="Graphic 6" descr="Флажок">
            <a:extLst>
              <a:ext uri="{FF2B5EF4-FFF2-40B4-BE49-F238E27FC236}">
                <a16:creationId xmlns:a16="http://schemas.microsoft.com/office/drawing/2014/main" id="{0B100782-D867-42E7-83EC-20C2903E36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2271" y="2122544"/>
            <a:ext cx="914400" cy="9144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C99798B0-CAAB-46A0-B6CE-075B30339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19" y="641615"/>
            <a:ext cx="7289799" cy="5533496"/>
          </a:xfrm>
        </p:spPr>
        <p:txBody>
          <a:bodyPr anchor="ctr">
            <a:normAutofit/>
          </a:bodyPr>
          <a:lstStyle/>
          <a:p>
            <a:r>
              <a:rPr lang="ru-RU"/>
              <a:t>адекватность профессиональной подготовки</a:t>
            </a:r>
          </a:p>
          <a:p>
            <a:r>
              <a:rPr lang="ru-RU"/>
              <a:t>умение создавать адаптированную образовательную среду</a:t>
            </a:r>
          </a:p>
          <a:p>
            <a:r>
              <a:rPr lang="ru-RU"/>
              <a:t>адаптирование учебного и дидактического материала</a:t>
            </a:r>
          </a:p>
          <a:p>
            <a:r>
              <a:rPr lang="ru-RU"/>
              <a:t>использование специальных методов и приемов обучения</a:t>
            </a:r>
          </a:p>
          <a:p>
            <a:r>
              <a:rPr lang="ru-RU"/>
              <a:t>умение работать в команде профессионалов</a:t>
            </a:r>
          </a:p>
          <a:p>
            <a:r>
              <a:rPr lang="ru-RU"/>
              <a:t>сотрудничество с родителями</a:t>
            </a:r>
          </a:p>
          <a:p>
            <a:r>
              <a:rPr lang="ru-RU"/>
              <a:t>формирование инклюзивной культуры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166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3A58148-D452-4F6F-A2FE-EED968DE1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386463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46364-8323-4248-A0EC-C6539CB6B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24" y="3433763"/>
            <a:ext cx="3197013" cy="2743200"/>
          </a:xfrm>
        </p:spPr>
        <p:txBody>
          <a:bodyPr anchor="t">
            <a:normAutofit/>
          </a:bodyPr>
          <a:lstStyle/>
          <a:p>
            <a:pPr algn="ctr"/>
            <a:r>
              <a:rPr lang="ru-RU" sz="3700" b="1" i="1" dirty="0">
                <a:solidFill>
                  <a:srgbClr val="FF0000"/>
                </a:solidFill>
              </a:rPr>
              <a:t>Третья группа критериев: оценка деятельности школы</a:t>
            </a:r>
            <a:endParaRPr lang="ru-RU" sz="3700" b="1" dirty="0">
              <a:solidFill>
                <a:srgbClr val="FF0000"/>
              </a:solidFill>
            </a:endParaRPr>
          </a:p>
        </p:txBody>
      </p:sp>
      <p:pic>
        <p:nvPicPr>
          <p:cNvPr id="25" name="Graphic 24" descr="Флажок">
            <a:extLst>
              <a:ext uri="{FF2B5EF4-FFF2-40B4-BE49-F238E27FC236}">
                <a16:creationId xmlns:a16="http://schemas.microsoft.com/office/drawing/2014/main" id="{7F3AE6F6-294F-4653-90A9-B6B6B114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2271" y="2122544"/>
            <a:ext cx="914400" cy="914400"/>
          </a:xfrm>
          <a:prstGeom prst="rect">
            <a:avLst/>
          </a:prstGeom>
        </p:spPr>
      </p:pic>
      <p:sp>
        <p:nvSpPr>
          <p:cNvPr id="21" name="Объект 2">
            <a:extLst>
              <a:ext uri="{FF2B5EF4-FFF2-40B4-BE49-F238E27FC236}">
                <a16:creationId xmlns:a16="http://schemas.microsoft.com/office/drawing/2014/main" id="{536C4900-DEA6-458A-A442-3632C592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19" y="641615"/>
            <a:ext cx="7289799" cy="5533496"/>
          </a:xfrm>
        </p:spPr>
        <p:txBody>
          <a:bodyPr anchor="ctr">
            <a:normAutofit/>
          </a:bodyPr>
          <a:lstStyle/>
          <a:p>
            <a:r>
              <a:rPr lang="ru-RU" sz="2400"/>
              <a:t>закрепление статуса инклюзивной образовательной организации</a:t>
            </a:r>
          </a:p>
          <a:p>
            <a:r>
              <a:rPr lang="ru-RU" sz="2400"/>
              <a:t>кадровое обеспечение инклюзивного образования в соответствии с нормативами</a:t>
            </a:r>
          </a:p>
          <a:p>
            <a:r>
              <a:rPr lang="ru-RU" sz="2400"/>
              <a:t>наличие и эффективность деятельности службы сопровождения инклюзивного образования</a:t>
            </a:r>
          </a:p>
          <a:p>
            <a:r>
              <a:rPr lang="ru-RU" sz="2400"/>
              <a:t>адаптирование архитектурных условий и создание адаптированной образовательной среды</a:t>
            </a:r>
          </a:p>
          <a:p>
            <a:r>
              <a:rPr lang="ru-RU" sz="2400"/>
              <a:t>адекватность финансирования</a:t>
            </a:r>
          </a:p>
          <a:p>
            <a:r>
              <a:rPr lang="ru-RU" sz="2400"/>
              <a:t>наличие и эффективность сетевого взаимодействия</a:t>
            </a:r>
          </a:p>
          <a:p>
            <a:r>
              <a:rPr lang="ru-RU" sz="2400"/>
              <a:t>удовлетворенность родителей (детей с ОВЗ и обычных) </a:t>
            </a:r>
          </a:p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4041467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5500" dirty="0">
                <a:solidFill>
                  <a:srgbClr val="C00000"/>
                </a:solidFill>
              </a:rPr>
              <a:t>Благодарю за внимание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1E6AC-9D93-472E-902B-9EFB5579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solidFill>
                  <a:srgbClr val="FF0000"/>
                </a:solidFill>
              </a:rPr>
              <a:t>Эвалюация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16E497-65A2-489F-9A87-C8512D316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совокупность мер по подготовке и проведению системного изучения деятельности образовательной организации для получения надежной информации о состоянии и перспективах развития инклюзивных процессов, получения эмпирических данных для прогнозирования дальнейшего развития  всех субъектов инклюзивного образовательного процесса и достижения  образовательной организацией планируемых результатов внедрения инклюзии</a:t>
            </a:r>
          </a:p>
        </p:txBody>
      </p:sp>
    </p:spTree>
    <p:extLst>
      <p:ext uri="{BB962C8B-B14F-4D97-AF65-F5344CB8AC3E}">
        <p14:creationId xmlns:p14="http://schemas.microsoft.com/office/powerpoint/2010/main" val="3274305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974CC043-EDDE-45A9-92EA-3C736F63A5C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М.М.Бахтин: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796A7221-E200-4045-B536-93E9641E864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4000" dirty="0"/>
              <a:t>«…наиболее напряженная и продуктивная жизнь культуры происходит на границах отдельных областей ее, а не там и тогда, когда эти области замыкаются в своей специфике»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5A5D20C0-634D-44DC-8A69-103F59E8235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dirty="0">
                <a:solidFill>
                  <a:srgbClr val="FF0000"/>
                </a:solidFill>
              </a:rPr>
              <a:t>Две тенденции в междисциплинарных исследованиях</a:t>
            </a:r>
            <a:r>
              <a:rPr lang="ru-RU" altLang="ru-RU" sz="4000" dirty="0"/>
              <a:t> 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EE8C31F7-1583-4821-91E0-E38E86AC085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err="1"/>
              <a:t>внутринаучная</a:t>
            </a:r>
            <a:r>
              <a:rPr lang="ru-RU" altLang="ru-RU" dirty="0"/>
              <a:t> интеграция знаний </a:t>
            </a:r>
          </a:p>
          <a:p>
            <a:r>
              <a:rPr lang="ru-RU" altLang="ru-RU" dirty="0"/>
              <a:t>взаимодействие с другими науками – биологическими, медицинскими, лингвистическими и др.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42D7735C-35C9-4EC3-A3D3-C3C955B7261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ru-RU" altLang="ru-RU" sz="3700" b="1">
                <a:solidFill>
                  <a:srgbClr val="FF0000"/>
                </a:solidFill>
              </a:rPr>
              <a:t>Главное условие успешной реализации </a:t>
            </a:r>
            <a:r>
              <a:rPr lang="ru-RU" altLang="ru-RU" sz="2800" b="1">
                <a:solidFill>
                  <a:srgbClr val="FF0000"/>
                </a:solidFill>
              </a:rPr>
              <a:t>междисциплинарного подхода</a:t>
            </a:r>
            <a:r>
              <a:rPr lang="ru-RU" altLang="ru-RU" sz="3700" b="1">
                <a:solidFill>
                  <a:srgbClr val="FF0000"/>
                </a:solidFill>
              </a:rPr>
              <a:t> -определение  </a:t>
            </a:r>
            <a:r>
              <a:rPr lang="ru-RU" altLang="ru-RU" sz="3200" b="1">
                <a:solidFill>
                  <a:srgbClr val="FF0000"/>
                </a:solidFill>
              </a:rPr>
              <a:t>методологических </a:t>
            </a:r>
            <a:r>
              <a:rPr lang="ru-RU" altLang="ru-RU" sz="3700" b="1">
                <a:solidFill>
                  <a:srgbClr val="FF0000"/>
                </a:solidFill>
              </a:rPr>
              <a:t>принципов  </a:t>
            </a:r>
            <a:endParaRPr lang="ru-RU" altLang="ru-RU" sz="3700" b="1" dirty="0">
              <a:solidFill>
                <a:srgbClr val="FF0000"/>
              </a:solidFill>
            </a:endParaRPr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037EBA99-511B-4A5D-8A0C-21C7B3F0BCBA}"/>
              </a:ext>
            </a:extLst>
          </p:cNvPr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5472752" y="6428096"/>
            <a:ext cx="5754218" cy="23665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altLang="ru-RU" sz="2000" dirty="0"/>
          </a:p>
        </p:txBody>
      </p:sp>
      <p:graphicFrame>
        <p:nvGraphicFramePr>
          <p:cNvPr id="74759" name="Rectangle 4">
            <a:extLst>
              <a:ext uri="{FF2B5EF4-FFF2-40B4-BE49-F238E27FC236}">
                <a16:creationId xmlns:a16="http://schemas.microsoft.com/office/drawing/2014/main" id="{1315C6D1-7C9D-4DA8-987B-C133B2778D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7714543"/>
              </p:ext>
            </p:extLst>
          </p:nvPr>
        </p:nvGraphicFramePr>
        <p:xfrm>
          <a:off x="5472752" y="963507"/>
          <a:ext cx="5754218" cy="5464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F81E4D7-3592-40C6-88E6-BD2CF529D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Функции </a:t>
            </a:r>
            <a:r>
              <a:rPr lang="ru-RU" b="1" dirty="0" err="1">
                <a:solidFill>
                  <a:srgbClr val="FF0000"/>
                </a:solidFill>
              </a:rPr>
              <a:t>эвалюации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Объект 5">
            <a:extLst>
              <a:ext uri="{FF2B5EF4-FFF2-40B4-BE49-F238E27FC236}">
                <a16:creationId xmlns:a16="http://schemas.microsoft.com/office/drawing/2014/main" id="{C082994E-2133-452C-B039-0B5DC9B42A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5301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1903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9F770-D085-4BE0-AB89-1F27690D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ru-RU" b="1"/>
              <a:t>Этапы </a:t>
            </a:r>
            <a:r>
              <a:rPr lang="ru-RU" b="1" err="1"/>
              <a:t>эвалюации</a:t>
            </a:r>
            <a:endParaRPr lang="ru-RU" b="1"/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BF0FC611-A2C9-4FD2-920C-1A3CFC5F1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ru-RU" sz="2000"/>
              <a:t>постановка целей</a:t>
            </a:r>
          </a:p>
          <a:p>
            <a:r>
              <a:rPr lang="ru-RU" sz="2000"/>
              <a:t>разработка методологии исследования</a:t>
            </a:r>
          </a:p>
          <a:p>
            <a:r>
              <a:rPr lang="ru-RU" sz="2000"/>
              <a:t>отбор количественных и качественных методов</a:t>
            </a:r>
          </a:p>
          <a:p>
            <a:r>
              <a:rPr lang="ru-RU" sz="2000"/>
              <a:t>определение объектов и критериев </a:t>
            </a:r>
          </a:p>
          <a:p>
            <a:r>
              <a:rPr lang="ru-RU" sz="2000"/>
              <a:t> разработка плана сбора и анализа информации </a:t>
            </a:r>
          </a:p>
          <a:p>
            <a:r>
              <a:rPr lang="ru-RU" sz="2000"/>
              <a:t>сбор эмпирической информации </a:t>
            </a:r>
          </a:p>
          <a:p>
            <a:r>
              <a:rPr lang="ru-RU" sz="2000"/>
              <a:t>ее обработка и анализ </a:t>
            </a:r>
          </a:p>
          <a:p>
            <a:r>
              <a:rPr lang="ru-RU" sz="2000"/>
              <a:t>интерпретация данных эвалюации </a:t>
            </a:r>
          </a:p>
          <a:p>
            <a:r>
              <a:rPr lang="ru-RU" sz="2000"/>
              <a:t>использование результатов для принятия решений</a:t>
            </a:r>
          </a:p>
          <a:p>
            <a:endParaRPr lang="ru-RU" sz="2000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2627BAAE-17A3-46BB-AB4B-FE3C8BFDEB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159" r="42722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5BA3F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878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CFA7B-AEEC-4E09-8197-1693E2E8B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83616"/>
            <a:ext cx="3722141" cy="5520579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Система показателей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err="1">
                <a:solidFill>
                  <a:srgbClr val="FF0000"/>
                </a:solidFill>
              </a:rPr>
              <a:t>эвалюации</a:t>
            </a:r>
            <a:r>
              <a:rPr lang="ru-RU" sz="3600" b="1" dirty="0">
                <a:solidFill>
                  <a:srgbClr val="FF0000"/>
                </a:solidFill>
              </a:rPr>
              <a:t> эффективности инклюзивного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>
                <a:solidFill>
                  <a:srgbClr val="FF0000"/>
                </a:solidFill>
              </a:rPr>
              <a:t>образовательного процесса в образовательной организации</a:t>
            </a:r>
            <a:br>
              <a:rPr lang="ru-RU" sz="3700" dirty="0">
                <a:solidFill>
                  <a:srgbClr val="FF0000"/>
                </a:solidFill>
              </a:rPr>
            </a:br>
            <a:endParaRPr lang="ru-RU" sz="3700" dirty="0">
              <a:solidFill>
                <a:srgbClr val="FF0000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3263C803-E195-4335-9E34-9DCB60B419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981342"/>
              </p:ext>
            </p:extLst>
          </p:nvPr>
        </p:nvGraphicFramePr>
        <p:xfrm>
          <a:off x="4933950" y="584200"/>
          <a:ext cx="6594475" cy="55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8959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35B9B-7C03-4591-A837-BC83D9392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37125"/>
            <a:ext cx="3802276" cy="5256371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Первая группа критериев:  оценка достижений учащихся с ОВЗ в инклюзивном классе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22" name="Объект 2">
            <a:extLst>
              <a:ext uri="{FF2B5EF4-FFF2-40B4-BE49-F238E27FC236}">
                <a16:creationId xmlns:a16="http://schemas.microsoft.com/office/drawing/2014/main" id="{EF265CEC-1A6D-47C9-A494-C9352D39D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554598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8853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341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Lucida Sans Unicode</vt:lpstr>
      <vt:lpstr>Segoe UI Light</vt:lpstr>
      <vt:lpstr>Тема Office</vt:lpstr>
      <vt:lpstr>Междисциплинарный подход к эвалюации качества инклюзивных процессов в образовании  Богданова Т.Г., доктор психологических наук, профессор</vt:lpstr>
      <vt:lpstr>Эвалюация</vt:lpstr>
      <vt:lpstr>М.М.Бахтин:</vt:lpstr>
      <vt:lpstr>Две тенденции в междисциплинарных исследованиях </vt:lpstr>
      <vt:lpstr>Главное условие успешной реализации междисциплинарного подхода -определение  методологических принципов  </vt:lpstr>
      <vt:lpstr>Функции эвалюации</vt:lpstr>
      <vt:lpstr>Этапы эвалюации</vt:lpstr>
      <vt:lpstr>Система показателей  эвалюации эффективности инклюзивного образовательного процесса в образовательной организации </vt:lpstr>
      <vt:lpstr>Первая группа критериев:  оценка достижений учащихся с ОВЗ в инклюзивном классе </vt:lpstr>
      <vt:lpstr>Вторая группа критериев: оценка деятельности учителя</vt:lpstr>
      <vt:lpstr>Третья группа критериев: оценка деятельности школы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Междисциплинарный подход к эвалюации качества инклюзивных процессов в образовании  Богданова Т.Г., доктор психологических наук, профессор</dc:title>
  <dc:creator>User</dc:creator>
  <cp:lastModifiedBy>aser</cp:lastModifiedBy>
  <cp:revision>4</cp:revision>
  <dcterms:created xsi:type="dcterms:W3CDTF">2020-11-07T10:17:17Z</dcterms:created>
  <dcterms:modified xsi:type="dcterms:W3CDTF">2020-11-09T08:17:58Z</dcterms:modified>
</cp:coreProperties>
</file>