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71" r:id="rId2"/>
    <p:sldId id="257" r:id="rId3"/>
    <p:sldId id="392" r:id="rId4"/>
    <p:sldId id="873" r:id="rId5"/>
    <p:sldId id="513" r:id="rId6"/>
    <p:sldId id="269" r:id="rId7"/>
    <p:sldId id="866" r:id="rId8"/>
    <p:sldId id="516" r:id="rId9"/>
    <p:sldId id="832" r:id="rId10"/>
    <p:sldId id="805" r:id="rId11"/>
    <p:sldId id="807" r:id="rId12"/>
    <p:sldId id="806" r:id="rId13"/>
    <p:sldId id="867" r:id="rId14"/>
    <p:sldId id="843" r:id="rId15"/>
    <p:sldId id="845" r:id="rId16"/>
    <p:sldId id="872" r:id="rId17"/>
    <p:sldId id="859" r:id="rId18"/>
    <p:sldId id="520" r:id="rId19"/>
    <p:sldId id="490" r:id="rId20"/>
    <p:sldId id="870" r:id="rId21"/>
    <p:sldId id="824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3366CC"/>
    <a:srgbClr val="9900CC"/>
    <a:srgbClr val="800080"/>
    <a:srgbClr val="990099"/>
    <a:srgbClr val="623C5D"/>
    <a:srgbClr val="FF99CC"/>
    <a:srgbClr val="F9B277"/>
    <a:srgbClr val="015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1511" autoAdjust="0"/>
  </p:normalViewPr>
  <p:slideViewPr>
    <p:cSldViewPr>
      <p:cViewPr varScale="1">
        <p:scale>
          <a:sx n="75" d="100"/>
          <a:sy n="75" d="100"/>
        </p:scale>
        <p:origin x="17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\Bb\Файлы в Векторе\Презентации\ПРЕЗЕНТАЦИЯ веселая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9180512" cy="686521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67544" y="2141984"/>
            <a:ext cx="8208912" cy="15750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7"/>
            <a:ext cx="8280920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6" y="1916833"/>
            <a:ext cx="4040188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564905"/>
            <a:ext cx="4040188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5" y="1916833"/>
            <a:ext cx="4041775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64905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7920880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916836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6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1" name="Picture 3" descr="D:\PR\Bb\Файлы в Векторе\Презентации\ПРЕЗЕНТАЦИЯ веселая6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35" y="0"/>
            <a:ext cx="915983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fppkdo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ppkdo.ru/course/view.php?id=1266" TargetMode="External"/><Relationship Id="rId2" Type="http://schemas.openxmlformats.org/officeDocument/2006/relationships/hyperlink" Target="http://fppkdo.ru/course/view.php?id=32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kuvardina_olga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fppkd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872208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Краевой практический семинар</a:t>
            </a:r>
          </a:p>
          <a:p>
            <a:pPr algn="r"/>
            <a:r>
              <a:rPr lang="ru-RU" dirty="0"/>
              <a:t>20 апреля 2022г.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Современные подходы к реализации предметной области «Технология» для разных категорий обучающихся с ограниченными возможностями здоровья в соответствии с требованиями ФГОС ОВЗ и ФГОС УО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26797441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327DE-5D44-4F06-9671-01C51CD8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76BDD3-C989-4B02-BEED-859801E30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2" t="5930" r="972" b="5359"/>
          <a:stretch/>
        </p:blipFill>
        <p:spPr bwMode="auto">
          <a:xfrm>
            <a:off x="107504" y="404664"/>
            <a:ext cx="885698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5652777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886F5F-E691-4197-8789-61DBD28E7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6" t="14824" r="2127" b="4903"/>
          <a:stretch/>
        </p:blipFill>
        <p:spPr bwMode="auto">
          <a:xfrm>
            <a:off x="395536" y="188640"/>
            <a:ext cx="8496944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1404931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E1628F-3F43-402A-BDE3-8550E4ED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9" t="16142" r="3410" b="5131"/>
          <a:stretch/>
        </p:blipFill>
        <p:spPr bwMode="auto">
          <a:xfrm>
            <a:off x="395536" y="476672"/>
            <a:ext cx="8352928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2052676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Мониторинг. Процедуры</a:t>
            </a:r>
            <a:endParaRPr lang="ru-RU" sz="2900" spc="5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Самообследование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Презентация и публичная защита модели(ей) ресурсного обеспечения школы (РЦ / опорная площадка)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  <a:ea typeface="Calibri" panose="020F0502020204030204" pitchFamily="34" charset="0"/>
              </a:rPr>
              <a:t>Экспертиза ресурсов и деятельности РЦ и опорных площадок</a:t>
            </a:r>
          </a:p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Размещение </a:t>
            </a:r>
            <a:r>
              <a:rPr lang="ru-RU" alt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лучших моделей ресурсного обеспечения образования обучающихся с особыми образовательными потребностями, в том числе находящихся на длительном лечении на электронных информационных ресурсах: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563C1"/>
                </a:solidFill>
                <a:cs typeface="Times New Roman" panose="02020603050405020304" pitchFamily="18" charset="0"/>
                <a:hlinkClick r:id="rId2"/>
              </a:rPr>
              <a:t>http://educomm.iro.perm.ru</a:t>
            </a:r>
            <a:endParaRPr lang="ru-RU" altLang="ru-RU" sz="2800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u="sng" dirty="0">
                <a:hlinkClick r:id="rId3"/>
              </a:rPr>
              <a:t>http://fppkdo.ru/course/view.php?id=321</a:t>
            </a:r>
            <a:r>
              <a:rPr lang="ru-RU" altLang="ru-RU" sz="2800" u="sng" dirty="0"/>
              <a:t>  </a:t>
            </a:r>
          </a:p>
          <a:p>
            <a:pPr>
              <a:spcAft>
                <a:spcPts val="800"/>
              </a:spcAft>
            </a:pP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Отбор и перевод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</a:rPr>
              <a:t> школ в статус Ресурсных центров или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опорных образовательных центров</a:t>
            </a: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обеспечивающих работу с детьми, имеющими нарушения в развитии, в том числе находящимся на длительном лечении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63815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1 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«Презентация и публичная защита модели(ей) ресурсного обеспечения по направлениям: обеспечение коррекционной работы с обучающимися с ОВЗ и инвалидностью, </a:t>
            </a:r>
            <a:r>
              <a:rPr lang="ru-RU" sz="2000" spc="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психолого-педагогическое сопровождение обучающихся, находящихся на длительном лечении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», </a:t>
            </a:r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24 марта 2022г.</a:t>
            </a:r>
            <a:endParaRPr lang="ru-RU" sz="20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2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«Презентация и публичная защита модели(ей) ресурсного обеспечения школы по направлению «Реализация образовательной программы предметной области «Технология»», </a:t>
            </a:r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31 марта 2022г.</a:t>
            </a: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a typeface="Times New Roman" panose="02020603050405020304" pitchFamily="18" charset="0"/>
              </a:rPr>
              <a:t>В рамках семинаров участники будут выступать в качестве экспертов моделей ресурсного обеспечения разных направлений образования и сопровождения детей с ОВЗ. По итогам – сертификат эксперта!</a:t>
            </a:r>
            <a:endParaRPr lang="ru-RU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43784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2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3 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«Содержание и технологии психолого-педагогического сопровождения и коррекционной работы с обучающимися с ОВЗ и инвалидностью»,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14 апреля 2022г.</a:t>
            </a:r>
            <a:endParaRPr lang="ru-RU" sz="2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4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«Современные подходы к реализации предметной области «Технология» для разных категорий обучающихся с ограниченными возможностями здоровья в соответствии с требованиями ФГОС ОВЗ и ФГОС УО»,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20 апреля 2022г.</a:t>
            </a:r>
          </a:p>
          <a:p>
            <a:pPr indent="-1270" algn="just"/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В рамках семинаров участники будут выступать в качестве экспертов моделей ресурсного обеспечения разных направлений образования и сопровождения детей с ОВЗ. По итогам – сертификат эксперта!</a:t>
            </a:r>
            <a:endParaRPr lang="ru-RU" sz="2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indent="-1270" algn="just"/>
            <a:r>
              <a:rPr lang="ru-RU" sz="2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</a:t>
            </a:r>
            <a:r>
              <a:rPr lang="ru-RU" sz="2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тажировочная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площадка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«Деятельность психолого-педагогического консилиума образовательной организации», 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12 мая 2022г.</a:t>
            </a:r>
            <a:endParaRPr lang="ru-RU" sz="22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20413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A8E203-21E3-4004-8B83-833D440F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404813"/>
            <a:ext cx="8396287" cy="10795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Результаты реализации проекта по научно-методическому и педагогическому сопровождению сети Ресурсных центров отражены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DB7CB-E459-4E60-9120-9AA90756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Открытый информационный ресурс</a:t>
            </a:r>
            <a:endParaRPr lang="ru-RU" sz="2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Данный информационный ресурс создан и функционирует на площадке «Система дистанционного обучения ФППК ПГГПУ» по адресу </a:t>
            </a:r>
            <a:r>
              <a:rPr lang="ru-RU" sz="2400" u="sng" dirty="0">
                <a:hlinkClick r:id="rId2"/>
              </a:rPr>
              <a:t>http://fppkdo.ru/</a:t>
            </a:r>
            <a:r>
              <a:rPr lang="ru-RU" sz="2400" dirty="0"/>
              <a:t>.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 сайте создан специальный раздел-курс «Сопровождение введения ФГОС ОВЗ и ФГОС УО в Пермском крае»</a:t>
            </a:r>
            <a:r>
              <a:rPr lang="ru-RU" sz="2400" dirty="0">
                <a:solidFill>
                  <a:schemeClr val="tx1"/>
                </a:solidFill>
              </a:rPr>
              <a:t> по ссылке </a:t>
            </a:r>
            <a:r>
              <a:rPr lang="ru-RU" sz="2400" u="sng" dirty="0">
                <a:hlinkClick r:id="rId3"/>
              </a:rPr>
              <a:t>http://fppkdo.ru/course/view.php?id=321</a:t>
            </a:r>
            <a:endParaRPr lang="ru-RU" sz="2400" u="sng" dirty="0"/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Познакомиться с материалами краевых практических семинаров Вы сможете на данном ресурсе: представлены видеозаписи семинаров, презентации выступлений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529132790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72679680-48BF-42D4-A40D-D695D391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Подведение итогов мониторинга Ресурсных центров и опорных площадок (школ)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2BD85BD5-B5CC-4B72-8952-00EDA3E9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3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27 апреля 2022 г. в 14.00</a:t>
            </a:r>
          </a:p>
          <a:p>
            <a:r>
              <a:rPr lang="ru-RU" altLang="ru-RU" sz="2800" dirty="0">
                <a:solidFill>
                  <a:schemeClr val="tx1"/>
                </a:solidFill>
              </a:rPr>
              <a:t>Информация о месте мероприятия будет размещена на странице сайта: «Сопровождение введения ФГОС ОВЗ и ФГОС УО в Пермском крае»</a:t>
            </a:r>
            <a:r>
              <a:rPr lang="ru-RU" altLang="ru-RU" sz="2800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altLang="ru-RU" sz="2800" u="sng" dirty="0">
                <a:solidFill>
                  <a:srgbClr val="0000FF"/>
                </a:solidFill>
                <a:hlinkClick r:id="rId2"/>
              </a:rPr>
              <a:t>http://fppkdo.ru/course/view.php?id=321</a:t>
            </a:r>
            <a:endParaRPr lang="ru-RU" altLang="ru-RU" sz="2800" dirty="0"/>
          </a:p>
          <a:p>
            <a:r>
              <a:rPr lang="ru-RU" altLang="ru-RU" sz="2800" dirty="0"/>
              <a:t> </a:t>
            </a:r>
            <a:r>
              <a:rPr lang="ru-RU" altLang="ru-RU" sz="2800" dirty="0">
                <a:solidFill>
                  <a:schemeClr val="tx1"/>
                </a:solidFill>
              </a:rPr>
              <a:t>на сайте конкурса по ссылке </a:t>
            </a:r>
            <a:r>
              <a:rPr lang="en-US" altLang="ru-RU" sz="2800" u="sng" dirty="0">
                <a:hlinkClick r:id="rId3"/>
              </a:rPr>
              <a:t>https://fppkdo.ru/course/view.php?id=1266</a:t>
            </a:r>
            <a:r>
              <a:rPr lang="ru-RU" altLang="ru-RU" sz="2800" u="sng" dirty="0"/>
              <a:t> </a:t>
            </a:r>
            <a:endParaRPr lang="ru-RU" altLang="ru-RU" sz="2800" dirty="0"/>
          </a:p>
          <a:p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FB66F8AE-B80A-43CB-9D8B-9BCD6A7B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07375" cy="865188"/>
          </a:xfrm>
        </p:spPr>
        <p:txBody>
          <a:bodyPr/>
          <a:lstStyle/>
          <a:p>
            <a:r>
              <a:rPr lang="en-US" altLang="ru-RU" sz="2800" b="1" dirty="0">
                <a:solidFill>
                  <a:schemeClr val="tx1"/>
                </a:solidFill>
              </a:rPr>
              <a:t>III</a:t>
            </a:r>
            <a:r>
              <a:rPr lang="ru-RU" altLang="ru-RU" sz="2800" b="1" dirty="0">
                <a:solidFill>
                  <a:schemeClr val="tx1"/>
                </a:solidFill>
              </a:rPr>
              <a:t> этап, мероприятия</a:t>
            </a:r>
            <a:br>
              <a:rPr lang="en-US" altLang="ru-RU" sz="2800" b="1" dirty="0">
                <a:solidFill>
                  <a:schemeClr val="tx1"/>
                </a:solidFill>
              </a:rPr>
            </a:b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1 июля 2022 года по 1 декабря 2022 года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F2C711B3-B37B-43F7-A8A2-23EA7A2A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13787" cy="4679950"/>
          </a:xfrm>
        </p:spPr>
        <p:txBody>
          <a:bodyPr/>
          <a:lstStyle/>
          <a:p>
            <a:r>
              <a:rPr lang="ru-RU" altLang="ru-RU" sz="2300">
                <a:solidFill>
                  <a:schemeClr val="tx1"/>
                </a:solidFill>
              </a:rPr>
              <a:t>Научно-методическое и педагогическое сопровождение деятельности ресурсных центров, опорных образовательных центров, опорных площадок (школ) – консультирование по запросу педагогических коллективов – научные руководители</a:t>
            </a:r>
          </a:p>
          <a:p>
            <a:r>
              <a:rPr lang="en-US" altLang="ru-RU" sz="2300">
                <a:solidFill>
                  <a:schemeClr val="tx1"/>
                </a:solidFill>
              </a:rPr>
              <a:t>V</a:t>
            </a:r>
            <a:r>
              <a:rPr lang="ru-RU" altLang="ru-RU" sz="2300">
                <a:solidFill>
                  <a:schemeClr val="tx1"/>
                </a:solidFill>
              </a:rPr>
              <a:t> Краевая </a:t>
            </a:r>
            <a:r>
              <a:rPr lang="ru-RU" altLang="ru-RU" sz="2300" b="1">
                <a:solidFill>
                  <a:schemeClr val="tx1"/>
                </a:solidFill>
              </a:rPr>
              <a:t>Олимпиада</a:t>
            </a:r>
            <a:r>
              <a:rPr lang="ru-RU" altLang="ru-RU" sz="2300">
                <a:solidFill>
                  <a:schemeClr val="tx1"/>
                </a:solidFill>
              </a:rPr>
              <a:t> для </a:t>
            </a:r>
            <a:r>
              <a:rPr lang="ru-RU" altLang="ru-RU" sz="2300">
                <a:solidFill>
                  <a:schemeClr val="tx1"/>
                </a:solidFill>
                <a:ea typeface="Times New Roman" panose="02020603050405020304" pitchFamily="18" charset="0"/>
              </a:rPr>
              <a:t>педагогов, специалистов образовательных учреждений Пермского края, работающих с детьми с ОВЗ и инвалидностью, октябрь-ноябрь 2022г.</a:t>
            </a:r>
            <a:endParaRPr lang="en-US" altLang="ru-RU" sz="2300">
              <a:solidFill>
                <a:schemeClr val="tx1"/>
              </a:solidFill>
            </a:endParaRPr>
          </a:p>
          <a:p>
            <a:r>
              <a:rPr lang="en-US" altLang="ru-RU" sz="2300">
                <a:solidFill>
                  <a:schemeClr val="tx1"/>
                </a:solidFill>
              </a:rPr>
              <a:t>VI </a:t>
            </a:r>
            <a:r>
              <a:rPr lang="ru-RU" altLang="ru-RU" sz="2300">
                <a:solidFill>
                  <a:schemeClr val="tx1"/>
                </a:solidFill>
              </a:rPr>
              <a:t>Всероссийская научно-практическая </a:t>
            </a:r>
            <a:r>
              <a:rPr lang="ru-RU" altLang="ru-RU" sz="2300" b="1">
                <a:solidFill>
                  <a:schemeClr val="tx1"/>
                </a:solidFill>
              </a:rPr>
              <a:t>конференция</a:t>
            </a:r>
            <a:r>
              <a:rPr lang="ru-RU" altLang="ru-RU" sz="2300">
                <a:solidFill>
                  <a:schemeClr val="tx1"/>
                </a:solidFill>
              </a:rPr>
              <a:t> «Открытый мир: объединяем усилия» - презентационные площадки на базе Ресурсных центров, опорных образовательных центров, опорных школ, ноябрь 2022г.</a:t>
            </a:r>
          </a:p>
        </p:txBody>
      </p:sp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A749A0F-6D4E-44BB-A24B-13B368E3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3200" dirty="0">
                <a:solidFill>
                  <a:schemeClr val="tx1"/>
                </a:solidFill>
              </a:rPr>
              <a:t>Задать вопросы по участию в мероприятиях проекта Вы можете: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CF8BC698-F16C-43DA-8E4F-42D26DFAC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 err="1">
                <a:solidFill>
                  <a:schemeClr val="tx1"/>
                </a:solidFill>
              </a:rPr>
              <a:t>Кувардина</a:t>
            </a:r>
            <a:r>
              <a:rPr lang="ru-RU" altLang="ru-RU" sz="4000" dirty="0">
                <a:solidFill>
                  <a:schemeClr val="tx1"/>
                </a:solidFill>
              </a:rPr>
              <a:t> Ольга Валерьевна, начальник Учебно-методического информационного центра факультета педагогики и психологии ПГГПУ, контакты: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>
                <a:solidFill>
                  <a:schemeClr val="tx1"/>
                </a:solidFill>
              </a:rPr>
              <a:t>Тел.: 8 902 832 95 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4000" dirty="0">
                <a:solidFill>
                  <a:schemeClr val="tx1"/>
                </a:solidFill>
              </a:rPr>
              <a:t>E-mail</a:t>
            </a:r>
            <a:r>
              <a:rPr lang="ru-RU" altLang="ru-RU" sz="4000" dirty="0">
                <a:solidFill>
                  <a:schemeClr val="tx1"/>
                </a:solidFill>
              </a:rPr>
              <a:t>:</a:t>
            </a:r>
            <a:r>
              <a:rPr lang="ru-RU" altLang="ru-RU" sz="4000" dirty="0"/>
              <a:t> </a:t>
            </a:r>
            <a:r>
              <a:rPr lang="en-US" altLang="ru-RU" sz="4000" dirty="0">
                <a:hlinkClick r:id="rId2"/>
              </a:rPr>
              <a:t>kuvardina_olga@mail.ru</a:t>
            </a:r>
            <a:r>
              <a:rPr lang="ru-RU" altLang="ru-RU" sz="4000" dirty="0"/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8722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Ворошнина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Руховна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заведующий кафедрой специальной педагогики и психологии ФГБОУ ВО «Пермский государственный гуманитарно-педагогический университет»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/>
                <a:ea typeface="Calibri" panose="020F0502020204030204" pitchFamily="34" charset="0"/>
              </a:rPr>
              <a:t>О мероприятиях по научно-методическому и педагогическому сопровождению деятельности ресурсных центров и опорных площадок (школ) для работы с обучающимися с ОВЗ в Пермском крае</a:t>
            </a:r>
            <a:endParaRPr lang="ru-RU" sz="2800" b="1" dirty="0"/>
          </a:p>
        </p:txBody>
      </p:sp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8A6C6-3250-47E5-8580-C72C14F8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936103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Экспертиза материалов Ресурсных центров и опорных площадок (школ)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C6B5F-B1AE-48DE-896D-9D86A53B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актуальность,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значимость,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инновационность,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приоритетность </a:t>
            </a:r>
          </a:p>
          <a:p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дополнительный балл (по желанию)</a:t>
            </a:r>
            <a:endParaRPr lang="ru-RU" sz="24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endParaRPr lang="ru-RU" sz="24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Все представляемые модели оцениваются с позиций </a:t>
            </a:r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Вашей профессиональной деятельности и деятельности Вашей образовательной организации!!!</a:t>
            </a:r>
          </a:p>
          <a:p>
            <a:r>
              <a:rPr lang="ru-RU" sz="2400" b="1" dirty="0">
                <a:solidFill>
                  <a:schemeClr val="tx1"/>
                </a:solidFill>
                <a:ea typeface="Calibri" panose="020F0502020204030204" pitchFamily="34" charset="0"/>
              </a:rPr>
              <a:t>МЫ НЕ ОЦЕНИВАЕМ ШКОЛЫ!!! </a:t>
            </a:r>
          </a:p>
          <a:p>
            <a:r>
              <a:rPr lang="ru-RU" sz="2400" b="1" dirty="0">
                <a:solidFill>
                  <a:schemeClr val="tx1"/>
                </a:solidFill>
                <a:ea typeface="Calibri" panose="020F0502020204030204" pitchFamily="34" charset="0"/>
              </a:rPr>
              <a:t>МЫ ОЦЕНИВАЕМ РЕСУРСНОЕ ОБЕСПЕЧЕНИЕ!!!</a:t>
            </a:r>
            <a:endParaRPr lang="ru-RU" sz="24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049899"/>
      </p:ext>
    </p:extLst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24D711-FCAF-46A6-B032-92E4BD61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1196752"/>
            <a:ext cx="8395855" cy="68004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</a:rPr>
              <a:t>Благодарю за внимание!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1FE928-63BA-410D-AB60-27BF8337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" y="2025617"/>
            <a:ext cx="9103994" cy="3426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70E60EC-D0EF-4B0D-9376-6BC08B2A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68" y="2538703"/>
            <a:ext cx="3495802" cy="30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27189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4FBC456-CA64-4174-9451-724C7618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altLang="ru-RU" sz="4400" dirty="0">
                <a:solidFill>
                  <a:schemeClr val="tx1"/>
                </a:solidFill>
              </a:rPr>
              <a:t>Цель мероприятий проекта -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ECB9DA-EF16-4EEE-BB20-9712511A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692275"/>
            <a:ext cx="8569325" cy="49768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None/>
              <a:tabLst>
                <a:tab pos="498475" algn="l"/>
              </a:tabLst>
            </a:pP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создание и функционирование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 сети ресурсных центров по поддержке образования обучающихся с ограниченными возможностями здоровья в рамках реализации </a:t>
            </a: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федерального проекта «Современная школа» национального проекта «Образование»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, реализующегося в Пермском крае, и регионального Ресурсного центра по психолого-педагогическому сопровождению и обучению детей, нуждающихся в длительном лечении, обучение которых организуется в медицинских организациях и/или на дому.</a:t>
            </a: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6C496-4A20-43D5-BDB9-6C81E360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Научные руководители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4E89A-9CF3-4547-876A-BB45EE9B9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Ворошнина Ольга Руховна, зав. кафедрой специальной педагогики и психологии, ФГБОУ ВО «ПГГПУ» </a:t>
            </a:r>
            <a:r>
              <a:rPr lang="ru-RU" dirty="0" err="1">
                <a:solidFill>
                  <a:schemeClr val="tx1"/>
                </a:solidFill>
              </a:rPr>
              <a:t>к.пс.н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Лестова</a:t>
            </a:r>
            <a:r>
              <a:rPr lang="ru-RU" dirty="0">
                <a:solidFill>
                  <a:schemeClr val="tx1"/>
                </a:solidFill>
              </a:rPr>
              <a:t> Наталья Львовна, доцент кафедры специальной педагогики и психологии, ФГБОУ ВО «ПГГПУ» </a:t>
            </a:r>
            <a:r>
              <a:rPr lang="ru-RU" dirty="0" err="1">
                <a:solidFill>
                  <a:schemeClr val="tx1"/>
                </a:solidFill>
              </a:rPr>
              <a:t>к.п.н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Наумов Александр Анатольевич, доцент кафедры специальной педагогики и психологии, ФГБОУ ВО «ПГГПУ» </a:t>
            </a:r>
            <a:r>
              <a:rPr lang="ru-RU" dirty="0" err="1">
                <a:solidFill>
                  <a:schemeClr val="tx1"/>
                </a:solidFill>
              </a:rPr>
              <a:t>к.п.н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779266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43AF107F-DF1B-4793-981A-424436F5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359569"/>
          </a:xfrm>
        </p:spPr>
        <p:txBody>
          <a:bodyPr/>
          <a:lstStyle/>
          <a:p>
            <a:endParaRPr lang="ru-RU" alt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4C0D604-21E0-41C0-A5C0-00ECA487E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453518"/>
              </p:ext>
            </p:extLst>
          </p:nvPr>
        </p:nvGraphicFramePr>
        <p:xfrm>
          <a:off x="107504" y="476673"/>
          <a:ext cx="8928992" cy="628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019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деятельности Ресурсных центров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42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01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психолого-педагогического сопровождения и коррекционной      работы с обучающимися с ОВЗ, в том числе  с инвалидностью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287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качественного доступного общего и дополнительного образования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5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Осуществление занятий в учебных кабинетах и помещениях с использованием оборудования в рамках реализации федерального проекта «Современная школа» национального   проекта «Образование», реализующегося в Пермском крае.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деятельности по сопровождению обучающихся, находящихся на длительном лечении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2096" r="23790" b="1553"/>
          <a:stretch/>
        </p:blipFill>
        <p:spPr>
          <a:xfrm>
            <a:off x="127185" y="836712"/>
            <a:ext cx="3981450" cy="561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648072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970" y="362119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070" y="751716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6419" y="181879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6833" y="157281"/>
            <a:ext cx="2440767" cy="2801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05980" y="190381"/>
            <a:ext cx="259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Опорные площадки </a:t>
            </a:r>
            <a:r>
              <a:rPr lang="ru-RU" b="1" dirty="0" err="1">
                <a:solidFill>
                  <a:srgbClr val="0000CC"/>
                </a:solidFill>
              </a:rPr>
              <a:t>г.Перми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1581" y="840443"/>
            <a:ext cx="2656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"Адаптивная школа-интернат "Ступени"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27968" y="1361775"/>
            <a:ext cx="2740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"Школа №154 для обучающихся с ОВЗ"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58253" y="188290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«Школа-интернат №4 для обучающихся с ОВЗ»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70483" y="243565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«Школа №18 для обучающихся с ОВЗ»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08635" y="2343176"/>
            <a:ext cx="2297345" cy="439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CC"/>
                </a:solidFill>
              </a:rPr>
              <a:t>Опорные площадки Пермского края: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«СКОШ для учащихся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г.Кунгур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С(К)ОШ </a:t>
            </a:r>
            <a:r>
              <a:rPr lang="ru-RU" sz="1300" dirty="0" err="1">
                <a:solidFill>
                  <a:srgbClr val="0000CC"/>
                </a:solidFill>
              </a:rPr>
              <a:t>г.Нытва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МОУ «Киселевская ОШИ»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МБОУ"С(К)СОШИ" </a:t>
            </a:r>
            <a:r>
              <a:rPr lang="ru-RU" sz="1300" dirty="0" err="1">
                <a:solidFill>
                  <a:srgbClr val="0000CC"/>
                </a:solidFill>
              </a:rPr>
              <a:t>г.Чусовой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</a:t>
            </a:r>
            <a:r>
              <a:rPr lang="ru-RU" sz="1300" dirty="0" err="1">
                <a:solidFill>
                  <a:srgbClr val="0000CC"/>
                </a:solidFill>
              </a:rPr>
              <a:t>Краснокамская</a:t>
            </a:r>
            <a:r>
              <a:rPr lang="ru-RU" sz="1300" dirty="0">
                <a:solidFill>
                  <a:srgbClr val="0000CC"/>
                </a:solidFill>
              </a:rPr>
              <a:t> адаптивная школа-интернат«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МКОУ "С(К)ОШ-И для учащихся с ОВЗ" </a:t>
            </a:r>
            <a:r>
              <a:rPr lang="ru-RU" sz="1300" dirty="0" err="1">
                <a:solidFill>
                  <a:srgbClr val="0000CC"/>
                </a:solidFill>
              </a:rPr>
              <a:t>с.Сарс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«СОШИ» </a:t>
            </a:r>
            <a:r>
              <a:rPr lang="ru-RU" sz="1300" dirty="0" err="1">
                <a:solidFill>
                  <a:srgbClr val="0000CC"/>
                </a:solidFill>
              </a:rPr>
              <a:t>г.Губаха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"Школа для детей с ОВЗ" </a:t>
            </a:r>
            <a:r>
              <a:rPr lang="ru-RU" sz="1300" dirty="0" err="1">
                <a:solidFill>
                  <a:srgbClr val="0000CC"/>
                </a:solidFill>
              </a:rPr>
              <a:t>г.Лысьва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«Школа-интернат» </a:t>
            </a:r>
            <a:r>
              <a:rPr lang="ru-RU" sz="1300" dirty="0" err="1">
                <a:solidFill>
                  <a:srgbClr val="0000CC"/>
                </a:solidFill>
              </a:rPr>
              <a:t>г.Оса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СОШИ </a:t>
            </a:r>
            <a:r>
              <a:rPr lang="ru-RU" sz="1300" dirty="0" err="1">
                <a:solidFill>
                  <a:srgbClr val="0000CC"/>
                </a:solidFill>
              </a:rPr>
              <a:t>г.Кизел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МАОУ «Школа №4 для обучающихся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г.Березники</a:t>
            </a:r>
            <a:endParaRPr lang="ru-RU" sz="1300" dirty="0">
              <a:solidFill>
                <a:srgbClr val="00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8009" y="158326"/>
            <a:ext cx="2019673" cy="2105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28009" y="166714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34109" y="556311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31458" y="1623385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3436" y="3142531"/>
            <a:ext cx="1944216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№ 132» </a:t>
            </a:r>
            <a:r>
              <a:rPr lang="ru-RU" sz="1400" dirty="0" err="1">
                <a:solidFill>
                  <a:srgbClr val="009900"/>
                </a:solidFill>
              </a:rPr>
              <a:t>г.Пермь</a:t>
            </a:r>
            <a:endParaRPr lang="ru-RU" sz="1400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9060" y="3142531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Ресурсный центр: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4293096"/>
            <a:ext cx="2327683" cy="2376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9900"/>
                </a:solidFill>
              </a:rPr>
              <a:t>Опорные площадки:</a:t>
            </a:r>
          </a:p>
          <a:p>
            <a:pPr algn="ctr"/>
            <a:endParaRPr lang="ru-RU" sz="1050" b="1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МОБУ  «Гимназия №3» </a:t>
            </a:r>
            <a:r>
              <a:rPr lang="ru-RU" sz="1400" dirty="0" err="1">
                <a:solidFill>
                  <a:srgbClr val="009900"/>
                </a:solidFill>
              </a:rPr>
              <a:t>г.Кудымкар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«Петролеум+» </a:t>
            </a:r>
            <a:r>
              <a:rPr lang="ru-RU" sz="1400" dirty="0" err="1">
                <a:solidFill>
                  <a:srgbClr val="009900"/>
                </a:solidFill>
              </a:rPr>
              <a:t>г.Перми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МБОУ «ВСШИ»</a:t>
            </a: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МАООУ "Ленинская санаторная школа-интернат"</a:t>
            </a:r>
          </a:p>
        </p:txBody>
      </p:sp>
    </p:spTree>
    <p:extLst>
      <p:ext uri="{BB962C8B-B14F-4D97-AF65-F5344CB8AC3E}">
        <p14:creationId xmlns:p14="http://schemas.microsoft.com/office/powerpoint/2010/main" val="877524512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81537-F5A0-4369-B34E-68850EFE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Направления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DF96A-D9CD-42D2-9CD8-F87F2DD44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психолого-педагогического сопровождения и коррекционной      работы с обучающимися с ОВЗ, в том числе  с инвалидностью</a:t>
            </a:r>
          </a:p>
          <a:p>
            <a:r>
              <a:rPr lang="ru-RU" sz="3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</a:r>
          </a:p>
          <a:p>
            <a:r>
              <a:rPr lang="ru-RU" sz="32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деятельности по сопровождению обучающихся, находящихся на длительном лечении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81352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251979C-F159-4D38-9AFC-935281C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b="1" dirty="0">
                <a:solidFill>
                  <a:schemeClr val="tx1"/>
                </a:solidFill>
              </a:rPr>
              <a:t>Этапы проекта</a:t>
            </a:r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id="{61C97E7A-4DDE-4E24-ACD2-30E891D3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Срок реализации проекта: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</a:rPr>
              <a:t>06.09.2021.- 01.12.2022.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romanUcPeriod"/>
              <a:defRPr/>
            </a:pPr>
            <a:r>
              <a:rPr lang="ru-RU" alt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06 сентября - 1 декабря 2021 года. </a:t>
            </a:r>
            <a:r>
              <a:rPr lang="ru-RU" alt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endParaRPr lang="ru-RU" alt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декабря 2021 года - 1 июля 2022 года.</a:t>
            </a:r>
            <a:r>
              <a:rPr lang="en-US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altLang="ru-RU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июля - 1 декабря 2022 года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000" b="1" i="1" dirty="0">
                <a:cs typeface="Times New Roman" panose="02020603050405020304" pitchFamily="18" charset="0"/>
              </a:rPr>
              <a:t>	</a:t>
            </a:r>
            <a:endParaRPr lang="ru-RU" altLang="ru-RU" sz="2000" b="1" dirty="0"/>
          </a:p>
          <a:p>
            <a:pPr>
              <a:buFont typeface="Arial" panose="020B0604020202020204" pitchFamily="34" charset="0"/>
              <a:buAutoNum type="romanUcPeriod"/>
              <a:defRPr/>
            </a:pPr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A8E203-21E3-4004-8B83-833D440F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404813"/>
            <a:ext cx="8396287" cy="10795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Результаты реализации проекта по научно-методическому и педагогическому сопровождению сети Ресурсных центров отражены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DB7CB-E459-4E60-9120-9AA90756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Открытый информационный ресурс</a:t>
            </a:r>
            <a:endParaRPr lang="ru-RU" sz="2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Данный информационный ресурс создан и функционирует на площадке «Система дистанционного обучения ФППК ПГГПУ» по адресу </a:t>
            </a:r>
            <a:r>
              <a:rPr lang="ru-RU" sz="2400" u="sng" dirty="0">
                <a:hlinkClick r:id="rId2"/>
              </a:rPr>
              <a:t>http://fppkdo.ru/</a:t>
            </a:r>
            <a:r>
              <a:rPr lang="ru-RU" sz="2400" dirty="0"/>
              <a:t>.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 сайте создан специальный раздел-курс «Сопровождение введения ФГОС ОВЗ и ФГОС УО в Пермском крае»</a:t>
            </a:r>
            <a:r>
              <a:rPr lang="ru-RU" sz="2400" dirty="0">
                <a:solidFill>
                  <a:schemeClr val="tx1"/>
                </a:solidFill>
              </a:rPr>
              <a:t> по ссылке </a:t>
            </a:r>
            <a:r>
              <a:rPr lang="ru-RU" sz="2400" u="sng" dirty="0">
                <a:hlinkClick r:id="rId3"/>
              </a:rPr>
              <a:t>http://fppkdo.ru/course/view.php?id=321</a:t>
            </a:r>
            <a:endParaRPr lang="ru-RU" sz="2400" dirty="0"/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Отражена деятельность Рабочей группы министерства образования и науки Пермского края с 2016 по 2022 </a:t>
            </a:r>
            <a:r>
              <a:rPr lang="ru-RU" sz="2400" dirty="0" err="1">
                <a:solidFill>
                  <a:schemeClr val="tx1"/>
                </a:solidFill>
              </a:rPr>
              <a:t>г.г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Наполнение ресурса продолжается… </a:t>
            </a:r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4104</TotalTime>
  <Words>1408</Words>
  <Application>Microsoft Office PowerPoint</Application>
  <PresentationFormat>Экран (4:3)</PresentationFormat>
  <Paragraphs>121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Современные подходы к реализации предметной области «Технология» для разных категорий обучающихся с ограниченными возможностями здоровья в соответствии с требованиями ФГОС ОВЗ и ФГОС УО</vt:lpstr>
      <vt:lpstr>О мероприятиях по научно-методическому и педагогическому сопровождению деятельности ресурсных центров и опорных площадок (школ) для работы с обучающимися с ОВЗ в Пермском крае</vt:lpstr>
      <vt:lpstr>Цель мероприятий проекта -</vt:lpstr>
      <vt:lpstr>Научные руководители</vt:lpstr>
      <vt:lpstr>Презентация PowerPoint</vt:lpstr>
      <vt:lpstr>Презентация PowerPoint</vt:lpstr>
      <vt:lpstr>Направления деятельности</vt:lpstr>
      <vt:lpstr>Этапы проекта</vt:lpstr>
      <vt:lpstr>Результаты реализации проекта по научно-методическому и педагогическому сопровождению сети Ресурсных центров отражены </vt:lpstr>
      <vt:lpstr>Презентация PowerPoint</vt:lpstr>
      <vt:lpstr>Презентация PowerPoint</vt:lpstr>
      <vt:lpstr>Презентация PowerPoint</vt:lpstr>
      <vt:lpstr>Мероприятия II этапа</vt:lpstr>
      <vt:lpstr>Мероприятия II этапа</vt:lpstr>
      <vt:lpstr>Мероприятия II этапа</vt:lpstr>
      <vt:lpstr>Результаты реализации проекта по научно-методическому и педагогическому сопровождению сети Ресурсных центров отражены </vt:lpstr>
      <vt:lpstr>Подведение итогов мониторинга Ресурсных центров и опорных площадок (школ)</vt:lpstr>
      <vt:lpstr>III этап, мероприятия с 1 июля 2022 года по 1 декабря 2022 года</vt:lpstr>
      <vt:lpstr>Задать вопросы по участию в мероприятиях проекта Вы можете:</vt:lpstr>
      <vt:lpstr>Экспертиза материалов Ресурсных центров и опорных площадок (школ)</vt:lpstr>
      <vt:lpstr>Благодарю за внимание! 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Ворошнина Ольга Руховна</cp:lastModifiedBy>
  <cp:revision>698</cp:revision>
  <dcterms:created xsi:type="dcterms:W3CDTF">2013-10-16T06:54:36Z</dcterms:created>
  <dcterms:modified xsi:type="dcterms:W3CDTF">2022-04-20T07:13:51Z</dcterms:modified>
</cp:coreProperties>
</file>