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834" r:id="rId3"/>
    <p:sldId id="836" r:id="rId4"/>
    <p:sldId id="392" r:id="rId5"/>
    <p:sldId id="513" r:id="rId6"/>
    <p:sldId id="269" r:id="rId7"/>
    <p:sldId id="866" r:id="rId8"/>
    <p:sldId id="516" r:id="rId9"/>
    <p:sldId id="832" r:id="rId10"/>
    <p:sldId id="805" r:id="rId11"/>
    <p:sldId id="807" r:id="rId12"/>
    <p:sldId id="806" r:id="rId13"/>
    <p:sldId id="540" r:id="rId14"/>
    <p:sldId id="537" r:id="rId15"/>
    <p:sldId id="861" r:id="rId16"/>
    <p:sldId id="867" r:id="rId17"/>
    <p:sldId id="843" r:id="rId18"/>
    <p:sldId id="845" r:id="rId19"/>
    <p:sldId id="844" r:id="rId20"/>
    <p:sldId id="816" r:id="rId21"/>
    <p:sldId id="850" r:id="rId22"/>
    <p:sldId id="855" r:id="rId23"/>
    <p:sldId id="856" r:id="rId24"/>
    <p:sldId id="857" r:id="rId25"/>
    <p:sldId id="859" r:id="rId26"/>
    <p:sldId id="490" r:id="rId27"/>
    <p:sldId id="520" r:id="rId28"/>
    <p:sldId id="870" r:id="rId29"/>
    <p:sldId id="824" r:id="rId3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 varScale="1">
        <p:scale>
          <a:sx n="75" d="100"/>
          <a:sy n="75" d="100"/>
        </p:scale>
        <p:origin x="173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Обучающихся с ОВЗ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B1-4A03-AA58-ABD8CB3D6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1-4A03-AA58-ABD8CB3D6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1-4A03-AA58-ABD8CB3D67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1-4A03-AA58-ABD8CB3D6749}"/>
              </c:ext>
            </c:extLst>
          </c:dPt>
          <c:cat>
            <c:strRef>
              <c:f>Лист1!$A$2:$A$5</c:f>
              <c:strCache>
                <c:ptCount val="3"/>
                <c:pt idx="0">
                  <c:v>школы для обучающихся с ОВЗ</c:v>
                </c:pt>
                <c:pt idx="1">
                  <c:v>классы для обучающихся с ОВЗ</c:v>
                </c:pt>
                <c:pt idx="2">
                  <c:v>инклюзивные школы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9466</c:v>
                </c:pt>
                <c:pt idx="1">
                  <c:v>4595</c:v>
                </c:pt>
                <c:pt idx="2">
                  <c:v>10369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D-4ACB-A499-0AFC93E1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AfyLwBxdx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321&amp;sectionid=19817" TargetMode="External"/><Relationship Id="rId2" Type="http://schemas.openxmlformats.org/officeDocument/2006/relationships/hyperlink" Target="https://fppkdo.ru/course/view.php?id=32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ppkdo.ru/course/view.php?id=1266" TargetMode="External"/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 деятельности ресурсных центров и опорных школ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развития,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0B79040C-59DE-487C-B35E-DD9EE1D3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EE7DD3B3-4064-42F2-A84D-C3B3ACCB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chemeClr val="tx1"/>
                </a:solidFill>
                <a:ea typeface="Calibri" panose="020F0502020204030204" pitchFamily="34" charset="0"/>
              </a:rPr>
              <a:t>Цель мониторинга:</a:t>
            </a:r>
            <a:r>
              <a:rPr lang="ru-RU" altLang="ru-RU" sz="2800">
                <a:solidFill>
                  <a:schemeClr val="tx1"/>
                </a:solidFill>
                <a:ea typeface="Calibri" panose="020F0502020204030204" pitchFamily="34" charset="0"/>
              </a:rPr>
              <a:t> изучение кадровых, информационных, методических, дидактических, материально-технических и других ресурсов и оценка потенциала их использования в процессе сетевого взаимодействия с другими образовательными организациями Пермского края.</a:t>
            </a:r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7F6C-528C-420E-871E-20D3AF31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Мониторинг ресурсов для обеспечения коррекционной работы с обучающимися с ОВЗ и инвалидностью </a:t>
            </a:r>
            <a:endParaRPr lang="ru-RU" sz="2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AE0F9-02D2-4283-B090-47D41CD8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Кадры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Методические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III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Информационные ресурсы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Дидактические материалы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Материально-техническое обеспечение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</a:t>
            </a:r>
            <a:r>
              <a:rPr lang="ru-RU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Поддержка родителей и обучающихся с ОВЗ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12661145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0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indent="-1270" algn="just"/>
            <a:r>
              <a:rPr lang="ru-RU" sz="2000" b="1" dirty="0">
                <a:solidFill>
                  <a:schemeClr val="tx1"/>
                </a:solidFill>
                <a:ea typeface="Times New Roman" panose="02020603050405020304" pitchFamily="18" charset="0"/>
              </a:rPr>
              <a:t>В рамках семинара участники будут выступать в качестве экспертов моделей ресурсного обеспечения разных направлений образования и сопровождения детей с ОВЗ. По итогам – сертификат эксперта!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AD12B-9416-4193-9FF1-C414EDA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B3741-99CF-4CF5-9834-24B69CD8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3200" dirty="0">
                <a:solidFill>
                  <a:schemeClr val="tx1"/>
                </a:solidFill>
                <a:ea typeface="Times New Roman" panose="02020603050405020304" pitchFamily="18" charset="0"/>
              </a:rPr>
              <a:t> Краевой конкурс лучших практик сопровождения молодых специалистов (учителя, воспитатели, узкие специалисты), работающих с обучающимися с ОВЗ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Сроки проведения конкурса:</a:t>
            </a:r>
          </a:p>
          <a:p>
            <a:r>
              <a:rPr lang="ru-RU" altLang="ru-RU" b="1" dirty="0">
                <a:solidFill>
                  <a:schemeClr val="tx1"/>
                </a:solidFill>
              </a:rPr>
              <a:t>1</a:t>
            </a:r>
            <a:r>
              <a:rPr lang="ru-RU" altLang="ru-RU" sz="3200" b="1" dirty="0">
                <a:solidFill>
                  <a:schemeClr val="tx1"/>
                </a:solidFill>
              </a:rPr>
              <a:t>1 – 20 апреля 2022 года</a:t>
            </a:r>
          </a:p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регистрация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endParaRPr lang="ru-RU" altLang="ru-RU" sz="3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43020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9753B0-56AA-41EE-8FB6-01883532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576064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контингента обучающихся с ОВЗ в Пермском крае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A85B112-C5CC-4E57-BC6A-6E1B81B3F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67456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939412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C1E09D8-4B82-4ED3-9C64-8D92355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BC0223D-DDE0-48BA-A495-BDBACB60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2.2. Для участия в Конкурсе необходимо пройти регистрацию 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до 10 апреля 2022 года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 на двух ресурсах: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на сайте 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fppkdo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r>
              <a:rPr lang="en-U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ru</a:t>
            </a: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, согласно инструкции (Приложение № 1) на странице Конкурса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dirty="0">
                <a:solidFill>
                  <a:srgbClr val="000000"/>
                </a:solidFill>
                <a:ea typeface="Calibri" panose="020F0502020204030204" pitchFamily="34" charset="0"/>
              </a:rPr>
              <a:t>и в электронной форме, пройдя по ссылке </a:t>
            </a:r>
            <a:r>
              <a:rPr lang="ru-RU" sz="2000" u="sng" dirty="0">
                <a:solidFill>
                  <a:srgbClr val="000000"/>
                </a:solidFill>
                <a:ea typeface="Calibri" panose="020F0502020204030204" pitchFamily="34" charset="0"/>
                <a:hlinkClick r:id="rId2"/>
              </a:rPr>
              <a:t>https://forms.office.com/r/AfyLwBxdxa</a:t>
            </a:r>
            <a:endParaRPr lang="ru-RU" sz="2000" dirty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</a:rPr>
              <a:t>Если вы не прошли регистрацию, то Вы не сможете пройти испытания Конкурса. Если Вы пройдете испытания, но не будете зарегистрированы в данной форме, результаты испытаний аннулируются.</a:t>
            </a:r>
            <a:endParaRPr lang="ru-RU" sz="2000" b="1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41D56FF9-E69E-4111-8C25-269AD6D4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Конкурсные испытания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2993342B-232A-4DF3-BD25-DC48DB98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1"/>
                </a:solidFill>
              </a:rPr>
              <a:t>Конкурс представленных материалов: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анкета;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chemeClr val="tx1"/>
                </a:solidFill>
              </a:rPr>
              <a:t>дополнительные материалы* </a:t>
            </a:r>
          </a:p>
          <a:p>
            <a:r>
              <a:rPr lang="ru-RU" altLang="ru-RU">
                <a:solidFill>
                  <a:schemeClr val="tx1"/>
                </a:solidFill>
              </a:rPr>
              <a:t>Конкурс мастер-классов</a:t>
            </a:r>
          </a:p>
          <a:p>
            <a:endParaRPr lang="ru-RU" altLang="ru-RU">
              <a:solidFill>
                <a:schemeClr val="tx1"/>
              </a:solidFill>
            </a:endParaRPr>
          </a:p>
          <a:p>
            <a:r>
              <a:rPr lang="ru-RU" altLang="ru-RU">
                <a:solidFill>
                  <a:schemeClr val="tx1"/>
                </a:solidFill>
              </a:rPr>
              <a:t>*по желанию участников</a:t>
            </a: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4D594DC-5EFA-48A9-9465-7C008288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«Положение о Конкурсе…»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20260-AE5E-44DC-87AF-5C54103A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3.6. В помощь участникам Конкурса предлагаются материалы методического семинара «Подготовка к Краевому конкурсу лучших практик сопровождения молодых специалистов, работающих с обучающимися с ОВЗ - 2020»: запись семинара, презентации, методические рекомендации и др., размещенные в курсе «Сопровождение введения ФГОС ОВЗ и ФГОС УО в Пермском крае»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2"/>
              </a:rPr>
              <a:t>https://fppkdo.ru/course/view.php?id=321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 разделе «Материалы деятельности Рабочей группы 2020 года» </a:t>
            </a:r>
            <a:r>
              <a:rPr lang="ru-RU" sz="2400" u="sng" dirty="0">
                <a:solidFill>
                  <a:srgbClr val="0000FF"/>
                </a:solidFill>
                <a:ea typeface="Calibri" panose="020F0502020204030204" pitchFamily="34" charset="0"/>
                <a:hlinkClick r:id="rId3"/>
              </a:rPr>
              <a:t>https://fppkdo.ru/course/view.php?id=321&amp;sectionid=19817</a:t>
            </a:r>
            <a:endParaRPr lang="ru-RU" sz="2400" dirty="0">
              <a:ea typeface="Calibri" panose="020F0502020204030204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:a16="http://schemas.microsoft.com/office/drawing/2014/main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>
            <a:extLst>
              <a:ext uri="{FF2B5EF4-FFF2-40B4-BE49-F238E27FC236}">
                <a16:creationId xmlns:a16="http://schemas.microsoft.com/office/drawing/2014/main" id="{6AA4B88A-BE3C-45CE-918B-FABA15B7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14822" r="2127" b="5586"/>
          <a:stretch>
            <a:fillRect/>
          </a:stretch>
        </p:blipFill>
        <p:spPr bwMode="auto">
          <a:xfrm>
            <a:off x="0" y="1160463"/>
            <a:ext cx="9144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конкурса</a:t>
            </a:r>
            <a:br>
              <a:rPr lang="ru-RU" altLang="ru-RU" sz="2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tx1"/>
                </a:solidFill>
              </a:rPr>
              <a:t>и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месте мероприятия будет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2800" u="sng" dirty="0">
                <a:hlinkClick r:id="rId3"/>
              </a:rPr>
              <a:t>https://fppkdo.ru/course/view.php?id=1266</a:t>
            </a:r>
            <a:r>
              <a:rPr lang="ru-RU" altLang="ru-RU" sz="2800" u="sng" dirty="0"/>
              <a:t> 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Конкурсе и семинарах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факультета педагогики и психологии ПГГПУ,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8A6C6-3250-47E5-8580-C72C14F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936103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Экспертиза материалов Ресурсных центров и опорных площадок (школ)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C6B5F-B1AE-48DE-896D-9D86A53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актуальность,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значимость,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инновационность, 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приоритетность </a:t>
            </a: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дополнительный балл (по желанию)</a:t>
            </a:r>
            <a:endParaRPr lang="ru-RU" sz="2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Все представляемые модели оцениваются с позиций </a:t>
            </a: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Вашей профессиональной деятельности и деятельности Вашей образовательной организации!!!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НЕ ОЦЕНИВАЕМ ШКОЛЫ!!! </a:t>
            </a:r>
          </a:p>
          <a:p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</a:rPr>
              <a:t>МЫ ОЦЕНИВАЕМ РЕСУРСНОЕ ОБЕСПЕЧЕНИЕ!!!</a:t>
            </a:r>
            <a:endParaRPr lang="ru-RU" sz="2400" b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49899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43204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Проблемный анализ</a:t>
            </a:r>
          </a:p>
        </p:txBody>
      </p:sp>
      <p:sp>
        <p:nvSpPr>
          <p:cNvPr id="9" name="Овал 8"/>
          <p:cNvSpPr/>
          <p:nvPr/>
        </p:nvSpPr>
        <p:spPr>
          <a:xfrm>
            <a:off x="2483768" y="1090789"/>
            <a:ext cx="4392488" cy="161813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и профессиональные дефициты педагогов инклюзивных образовательных организаций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67528" y="2360492"/>
            <a:ext cx="3224352" cy="380481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поддержке профессионального сообщества в вопросах обучения детей с ограниченными возможностями здоровья и работы с их семьями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9312" y="3250668"/>
            <a:ext cx="2686421" cy="2935578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омощь в создании специальных условий общего образования обучающихся с ОВЗ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44208" y="2603320"/>
            <a:ext cx="2539551" cy="33741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информации об особенностях детей с ограниченными возможностями здоровья и их семьях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2051720" y="2026206"/>
            <a:ext cx="432048" cy="334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endCxn id="11" idx="0"/>
          </p:cNvCxnSpPr>
          <p:nvPr/>
        </p:nvCxnSpPr>
        <p:spPr>
          <a:xfrm>
            <a:off x="4932523" y="2708920"/>
            <a:ext cx="0" cy="541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endCxn id="12" idx="0"/>
          </p:cNvCxnSpPr>
          <p:nvPr/>
        </p:nvCxnSpPr>
        <p:spPr>
          <a:xfrm>
            <a:off x="6876256" y="2026206"/>
            <a:ext cx="837728" cy="577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16786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2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2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1 этапа проекта по научно-методическому и педагогическому сопровождению сети Ресурсных центров отражены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4049</TotalTime>
  <Words>1660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Тема Office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Распределение контингента обучающихся с ОВЗ в Пермском крае </vt:lpstr>
      <vt:lpstr>Проблемный анализ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Этапы проекта</vt:lpstr>
      <vt:lpstr>Результаты 1 этапа проекта по научно-методическому и педагогическому сопровождению сети Ресурсных центров отражены </vt:lpstr>
      <vt:lpstr>Презентация PowerPoint</vt:lpstr>
      <vt:lpstr>Презентация PowerPoint</vt:lpstr>
      <vt:lpstr>Презентация PowerPoint</vt:lpstr>
      <vt:lpstr>Мероприятия II этапа</vt:lpstr>
      <vt:lpstr>Мониторинг</vt:lpstr>
      <vt:lpstr>Мониторинг ресурсов для обеспечения коррекционной работы с обучающимися с ОВЗ и инвалидностью </vt:lpstr>
      <vt:lpstr>Мероприятия II этапа</vt:lpstr>
      <vt:lpstr>Мероприятия II этапа</vt:lpstr>
      <vt:lpstr>Мероприятия II этапа</vt:lpstr>
      <vt:lpstr>Презентация PowerPoint</vt:lpstr>
      <vt:lpstr>Презентация PowerPoint</vt:lpstr>
      <vt:lpstr>Конкурсные испытания</vt:lpstr>
      <vt:lpstr>«Положение о Конкурсе…»</vt:lpstr>
      <vt:lpstr>Презентация PowerPoint</vt:lpstr>
      <vt:lpstr>Презентация PowerPoint</vt:lpstr>
      <vt:lpstr>Подведение итогов конкурса и итогов мониторинга Ресурсных центров и опорных площадок (школ)</vt:lpstr>
      <vt:lpstr>Задать вопросы по участию в Конкурсе и семинарах Вы можете:</vt:lpstr>
      <vt:lpstr>III этап, мероприятия с 1 июля 2022 года по 1 декабря 2022 года</vt:lpstr>
      <vt:lpstr>Экспертиза материалов Ресурсных центров и опорных площадок (школ)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Ворошнина Ольга Руховна</cp:lastModifiedBy>
  <cp:revision>685</cp:revision>
  <dcterms:created xsi:type="dcterms:W3CDTF">2013-10-16T06:54:36Z</dcterms:created>
  <dcterms:modified xsi:type="dcterms:W3CDTF">2022-03-24T09:24:55Z</dcterms:modified>
</cp:coreProperties>
</file>