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99535"/>
            <a:ext cx="7772400" cy="2661713"/>
          </a:xfrm>
        </p:spPr>
        <p:txBody>
          <a:bodyPr>
            <a:normAutofit/>
          </a:bodyPr>
          <a:lstStyle/>
          <a:p>
            <a:r>
              <a:rPr lang="en-US" sz="3600" b="1" i="1" dirty="0" err="1">
                <a:latin typeface="Arial Black" pitchFamily="34" charset="0"/>
              </a:rPr>
              <a:t>Использование</a:t>
            </a:r>
            <a:r>
              <a:rPr lang="en-US" sz="3600" b="1" i="1" dirty="0">
                <a:latin typeface="Arial Black" pitchFamily="34" charset="0"/>
              </a:rPr>
              <a:t> </a:t>
            </a:r>
            <a:r>
              <a:rPr lang="en-US" sz="3600" b="1" i="1" dirty="0" err="1">
                <a:latin typeface="Arial Black" pitchFamily="34" charset="0"/>
              </a:rPr>
              <a:t>цифровой</a:t>
            </a:r>
            <a:r>
              <a:rPr lang="en-US" sz="3600" b="1" i="1" dirty="0">
                <a:latin typeface="Arial Black" pitchFamily="34" charset="0"/>
              </a:rPr>
              <a:t> </a:t>
            </a:r>
            <a:r>
              <a:rPr lang="en-US" sz="3600" b="1" i="1" dirty="0" err="1" smtClean="0">
                <a:latin typeface="Arial Black" pitchFamily="34" charset="0"/>
              </a:rPr>
              <a:t>образовательно</a:t>
            </a:r>
            <a:r>
              <a:rPr lang="ru-RU" sz="3600" b="1" i="1" dirty="0" smtClean="0">
                <a:latin typeface="Arial Black" pitchFamily="34" charset="0"/>
              </a:rPr>
              <a:t>й</a:t>
            </a:r>
            <a:r>
              <a:rPr lang="en-US" sz="3600" b="1" i="1" dirty="0" smtClean="0">
                <a:latin typeface="Arial Black" pitchFamily="34" charset="0"/>
              </a:rPr>
              <a:t> </a:t>
            </a:r>
            <a:r>
              <a:rPr lang="en-US" sz="3600" b="1" i="1" dirty="0" err="1">
                <a:latin typeface="Arial Black" pitchFamily="34" charset="0"/>
              </a:rPr>
              <a:t>среды</a:t>
            </a:r>
            <a:r>
              <a:rPr lang="en-US" sz="3600" b="1" i="1" dirty="0">
                <a:latin typeface="Arial Black" pitchFamily="34" charset="0"/>
              </a:rPr>
              <a:t> </a:t>
            </a:r>
            <a:r>
              <a:rPr lang="en-US" sz="3600" b="1" i="1" dirty="0" err="1">
                <a:latin typeface="Arial Black" pitchFamily="34" charset="0"/>
              </a:rPr>
              <a:t>во</a:t>
            </a:r>
            <a:r>
              <a:rPr lang="en-US" sz="3600" b="1" i="1" dirty="0">
                <a:latin typeface="Arial Black" pitchFamily="34" charset="0"/>
              </a:rPr>
              <a:t> </a:t>
            </a:r>
            <a:r>
              <a:rPr lang="en-US" sz="3600" b="1" i="1" dirty="0" err="1">
                <a:latin typeface="Arial Black" pitchFamily="34" charset="0"/>
              </a:rPr>
              <a:t>внеурочной</a:t>
            </a:r>
            <a:r>
              <a:rPr lang="en-US" sz="3600" b="1" i="1" dirty="0">
                <a:latin typeface="Arial Black" pitchFamily="34" charset="0"/>
              </a:rPr>
              <a:t> </a:t>
            </a:r>
            <a:r>
              <a:rPr lang="en-US" sz="3600" b="1" i="1" dirty="0" err="1">
                <a:latin typeface="Arial Black" pitchFamily="34" charset="0"/>
              </a:rPr>
              <a:t>деятельности</a:t>
            </a:r>
            <a:r>
              <a:rPr lang="en-US" sz="3600" b="1" i="1" dirty="0">
                <a:latin typeface="Arial Black" pitchFamily="34" charset="0"/>
              </a:rPr>
              <a:t> </a:t>
            </a:r>
            <a:r>
              <a:rPr lang="en-US" sz="3600" b="1" i="1" dirty="0" err="1">
                <a:latin typeface="Arial Black" pitchFamily="34" charset="0"/>
              </a:rPr>
              <a:t>обучающихся</a:t>
            </a:r>
            <a:r>
              <a:rPr lang="en-US" sz="3600" b="1" i="1" dirty="0">
                <a:latin typeface="Arial Black" pitchFamily="34" charset="0"/>
              </a:rPr>
              <a:t> с </a:t>
            </a:r>
            <a:r>
              <a:rPr lang="en-US" sz="3600" b="1" i="1" dirty="0" smtClean="0">
                <a:latin typeface="Arial Black" pitchFamily="34" charset="0"/>
              </a:rPr>
              <a:t>ОВЗ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400800" cy="7696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МБОУ «С(К)СОШИ»</a:t>
            </a:r>
          </a:p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23.11.2021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28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52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43"/>
          <a:stretch/>
        </p:blipFill>
        <p:spPr bwMode="auto">
          <a:xfrm>
            <a:off x="395537" y="299842"/>
            <a:ext cx="3392668" cy="96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0738" y="1268449"/>
            <a:ext cx="3387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Сообщество школы в ВК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3431" y="4145468"/>
            <a:ext cx="2577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Минутки здоровья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4315"/>
            <a:ext cx="3397371" cy="239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88639" y="2328109"/>
            <a:ext cx="322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Правила безопасности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05" y="4550830"/>
            <a:ext cx="248159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3431" y="6279022"/>
            <a:ext cx="3457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Актуальная информация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97" y="2160550"/>
            <a:ext cx="2573142" cy="325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43" y="1988840"/>
            <a:ext cx="2711927" cy="223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503236" y="5379659"/>
            <a:ext cx="199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Фотоальбомы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39" y="2906873"/>
            <a:ext cx="3074712" cy="247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2159" y="5628405"/>
            <a:ext cx="2840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Участие в проекте «Сохраним семью – сбережём Россию»</a:t>
            </a:r>
          </a:p>
        </p:txBody>
      </p:sp>
    </p:spTree>
    <p:extLst>
      <p:ext uri="{BB962C8B-B14F-4D97-AF65-F5344CB8AC3E}">
        <p14:creationId xmlns:p14="http://schemas.microsoft.com/office/powerpoint/2010/main" val="201036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23991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195240"/>
            <a:ext cx="389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Информация для родителей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0" y="2782228"/>
            <a:ext cx="3528392" cy="308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4694" y="5901028"/>
            <a:ext cx="3204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Советы специалистов школы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610" y="308525"/>
            <a:ext cx="1766442" cy="173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5373216"/>
            <a:ext cx="4743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Анонсы школьных конкурсов, положения, итоги</a:t>
            </a:r>
          </a:p>
          <a:p>
            <a:r>
              <a:rPr lang="ru-RU" dirty="0" smtClean="0">
                <a:latin typeface="Arial Black" pitchFamily="34" charset="0"/>
              </a:rPr>
              <a:t>Анонсы городских событий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912" y="332656"/>
            <a:ext cx="1999069" cy="174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70993" y="2230675"/>
            <a:ext cx="2811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Профилактическая 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работа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2085170" cy="208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38" y="3043576"/>
            <a:ext cx="1952394" cy="199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040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Клуб </a:t>
            </a:r>
            <a:r>
              <a:rPr lang="ru-RU" sz="2400" dirty="0">
                <a:latin typeface="Arial Black" pitchFamily="34" charset="0"/>
              </a:rPr>
              <a:t>«Равный среди равных» </a:t>
            </a:r>
            <a:r>
              <a:rPr lang="ru-RU" sz="2400" dirty="0" smtClean="0">
                <a:latin typeface="Arial Black" pitchFamily="34" charset="0"/>
              </a:rPr>
              <a:t>работает с  2013 года. Это </a:t>
            </a:r>
            <a:r>
              <a:rPr lang="ru-RU" sz="2400" dirty="0">
                <a:latin typeface="Arial Black" pitchFamily="34" charset="0"/>
              </a:rPr>
              <a:t>клуб выходного дня для детей-инвалидов, обучающихся на дому.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4257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52" y="1619268"/>
            <a:ext cx="2545111" cy="247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88" y="4005064"/>
            <a:ext cx="231616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97" y="1619268"/>
            <a:ext cx="237807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594" y="3435215"/>
            <a:ext cx="24749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23097" r="34584" b="24655"/>
          <a:stretch/>
        </p:blipFill>
        <p:spPr bwMode="auto">
          <a:xfrm>
            <a:off x="6442397" y="5312163"/>
            <a:ext cx="2378075" cy="135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251" y="4359139"/>
            <a:ext cx="2808312" cy="208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883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В 2021-2022 году наше образовательное учреждение начало свою работу на платформе «</a:t>
            </a:r>
            <a:r>
              <a:rPr lang="ru-RU" sz="2400" dirty="0" err="1">
                <a:latin typeface="Arial Black" pitchFamily="34" charset="0"/>
              </a:rPr>
              <a:t>Сферум</a:t>
            </a:r>
            <a:r>
              <a:rPr lang="ru-RU" sz="2400" dirty="0">
                <a:latin typeface="Arial Black" pitchFamily="34" charset="0"/>
              </a:rPr>
              <a:t>».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98672"/>
            <a:ext cx="3277145" cy="475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97" y="2519363"/>
            <a:ext cx="4220603" cy="239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76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80" y="476672"/>
            <a:ext cx="469294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2980" y="3140968"/>
            <a:ext cx="82814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Цифровая </a:t>
            </a:r>
            <a:r>
              <a:rPr lang="ru-RU" sz="3600" dirty="0">
                <a:latin typeface="Arial Black" pitchFamily="34" charset="0"/>
              </a:rPr>
              <a:t>образовательная среда является одним из  важнейших  условий обучения детей с </a:t>
            </a:r>
            <a:r>
              <a:rPr lang="ru-RU" sz="3600" dirty="0" smtClean="0">
                <a:latin typeface="Arial Black" pitchFamily="34" charset="0"/>
              </a:rPr>
              <a:t>ОВЗ</a:t>
            </a:r>
            <a:endParaRPr lang="ru-RU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4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2" r="15161"/>
          <a:stretch/>
        </p:blipFill>
        <p:spPr bwMode="auto">
          <a:xfrm>
            <a:off x="683568" y="2023579"/>
            <a:ext cx="7757652" cy="480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Участие в </a:t>
            </a:r>
            <a:r>
              <a:rPr lang="ru-RU" sz="2400" dirty="0">
                <a:latin typeface="Arial Black" pitchFamily="34" charset="0"/>
              </a:rPr>
              <a:t>федеральной  программе  «Дистанционное обучение детей-инвалидов», обучающихся на </a:t>
            </a:r>
            <a:r>
              <a:rPr lang="ru-RU" sz="2400" dirty="0" smtClean="0">
                <a:latin typeface="Arial Black" pitchFamily="34" charset="0"/>
              </a:rPr>
              <a:t>дому с 2012 года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3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124" y="764704"/>
            <a:ext cx="8396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>
                <a:latin typeface="Arial Black" pitchFamily="34" charset="0"/>
              </a:rPr>
              <a:t>Переход </a:t>
            </a:r>
            <a:r>
              <a:rPr lang="ru-RU" sz="2400" dirty="0">
                <a:latin typeface="Arial Black" pitchFamily="34" charset="0"/>
              </a:rPr>
              <a:t>на дистанционное </a:t>
            </a:r>
            <a:r>
              <a:rPr lang="ru-RU" sz="2400" dirty="0" smtClean="0">
                <a:latin typeface="Arial Black" pitchFamily="34" charset="0"/>
              </a:rPr>
              <a:t>обучение в </a:t>
            </a:r>
            <a:r>
              <a:rPr lang="ru-RU" sz="2400" dirty="0">
                <a:latin typeface="Arial Black" pitchFamily="34" charset="0"/>
              </a:rPr>
              <a:t>рамках развития Цифровой </a:t>
            </a:r>
            <a:r>
              <a:rPr lang="ru-RU" sz="2400" dirty="0" smtClean="0">
                <a:latin typeface="Arial Black" pitchFamily="34" charset="0"/>
              </a:rPr>
              <a:t>образовательной </a:t>
            </a:r>
            <a:r>
              <a:rPr lang="ru-RU" sz="2400" dirty="0">
                <a:latin typeface="Arial Black" pitchFamily="34" charset="0"/>
              </a:rPr>
              <a:t>среды 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>
                <a:latin typeface="Arial Black" pitchFamily="34" charset="0"/>
              </a:rPr>
              <a:t>в 2020 году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8759135" cy="331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47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470"/>
            <a:ext cx="3960440" cy="267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709470"/>
            <a:ext cx="3679631" cy="241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0056" y="548680"/>
            <a:ext cx="8348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Работа </a:t>
            </a:r>
            <a:r>
              <a:rPr lang="ru-RU" sz="2400" dirty="0">
                <a:latin typeface="Arial Black" pitchFamily="34" charset="0"/>
              </a:rPr>
              <a:t>по внеурочной деятельности в дистанционном формате начали  на платформе социальной сети «В Контакте» и «</a:t>
            </a:r>
            <a:r>
              <a:rPr lang="ru-RU" sz="2400" dirty="0" err="1">
                <a:latin typeface="Arial Black" pitchFamily="34" charset="0"/>
              </a:rPr>
              <a:t>Скайп</a:t>
            </a:r>
            <a:r>
              <a:rPr lang="ru-RU" sz="2400" dirty="0">
                <a:latin typeface="Arial Black" pitchFamily="34" charset="0"/>
              </a:rPr>
              <a:t>» во время проведения летней оздоровительной кампании</a:t>
            </a:r>
          </a:p>
        </p:txBody>
      </p:sp>
    </p:spTree>
    <p:extLst>
      <p:ext uri="{BB962C8B-B14F-4D97-AF65-F5344CB8AC3E}">
        <p14:creationId xmlns:p14="http://schemas.microsoft.com/office/powerpoint/2010/main" val="1954945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697" y="476672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latin typeface="Arial Black" pitchFamily="34" charset="0"/>
              </a:rPr>
              <a:t>Каждый день программы был спланирован в соответствии с нормативной базой использования ЦОР и учётом возрастных и психологических особенностей детей с ОВЗ.</a:t>
            </a:r>
          </a:p>
          <a:p>
            <a:pPr indent="457200"/>
            <a:r>
              <a:rPr lang="ru-RU" sz="2400" dirty="0">
                <a:latin typeface="Arial Black" pitchFamily="34" charset="0"/>
              </a:rPr>
              <a:t>Обязательным условием было соблюдение режима дня.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4349"/>
            <a:ext cx="3975597" cy="298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sun9-26.userapi.com/impg/XAD2ePB_wCWNor-O4nN8SoD7ukgo8Zbk5Vfg6w/TaCoCiTJJoI.jpg?size=367x278&amp;quality=96&amp;sign=491076acaaa7a52d05e02e5f20e68a86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3939593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03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0888" t="33270" r="42392" b="29087"/>
          <a:stretch/>
        </p:blipFill>
        <p:spPr bwMode="auto">
          <a:xfrm>
            <a:off x="251520" y="188640"/>
            <a:ext cx="2016224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8" t="22083" r="40264" b="13709"/>
          <a:stretch/>
        </p:blipFill>
        <p:spPr bwMode="auto">
          <a:xfrm>
            <a:off x="4577381" y="188640"/>
            <a:ext cx="4206240" cy="469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3383"/>
            <a:ext cx="19510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132856"/>
            <a:ext cx="3816424" cy="256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10570"/>
            <a:ext cx="1653527" cy="185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7"/>
          <a:srcRect l="31315" t="43916" r="40789" b="14639"/>
          <a:stretch/>
        </p:blipFill>
        <p:spPr bwMode="auto">
          <a:xfrm>
            <a:off x="2267743" y="4810570"/>
            <a:ext cx="2309637" cy="1730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88" y="4885510"/>
            <a:ext cx="18907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85510"/>
            <a:ext cx="162718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710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0955"/>
            <a:ext cx="2041437" cy="152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5" t="41065" r="41430" b="19012"/>
          <a:stretch/>
        </p:blipFill>
        <p:spPr bwMode="auto">
          <a:xfrm>
            <a:off x="6660233" y="2204864"/>
            <a:ext cx="2205572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2361"/>
            <a:ext cx="179863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67" y="173478"/>
            <a:ext cx="2002314" cy="17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2" y="1928233"/>
            <a:ext cx="2072727" cy="259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8645"/>
            <a:ext cx="2678206" cy="197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75" y="2334815"/>
            <a:ext cx="2081433" cy="219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16364"/>
            <a:ext cx="2404666" cy="202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803" y="4797152"/>
            <a:ext cx="17748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6" y="4803310"/>
            <a:ext cx="22796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45" y="4879509"/>
            <a:ext cx="1894863" cy="165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13"/>
          <a:srcRect l="30247" t="46008" r="33093" b="15970"/>
          <a:stretch/>
        </p:blipFill>
        <p:spPr bwMode="auto">
          <a:xfrm>
            <a:off x="4607575" y="4879509"/>
            <a:ext cx="2178050" cy="1657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1371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573016"/>
            <a:ext cx="3913726" cy="290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4"/>
          <a:stretch/>
        </p:blipFill>
        <p:spPr bwMode="auto">
          <a:xfrm>
            <a:off x="4572000" y="224644"/>
            <a:ext cx="4032448" cy="328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31000"/>
            <a:ext cx="3225615" cy="274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5"/>
          <a:srcRect l="28964" t="29658" r="44102" b="16540"/>
          <a:stretch/>
        </p:blipFill>
        <p:spPr bwMode="auto">
          <a:xfrm>
            <a:off x="539552" y="332656"/>
            <a:ext cx="2664296" cy="3069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96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186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Использование цифровой образовательной среды во внеурочной деятельности обучающихся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цифровой образовательной среды во внеурочной деятельности обучающихся с ОВЗ</dc:title>
  <dc:creator>Darhana</dc:creator>
  <cp:lastModifiedBy>Darhana</cp:lastModifiedBy>
  <cp:revision>21</cp:revision>
  <dcterms:created xsi:type="dcterms:W3CDTF">2021-11-22T14:07:51Z</dcterms:created>
  <dcterms:modified xsi:type="dcterms:W3CDTF">2021-11-22T17:33:39Z</dcterms:modified>
</cp:coreProperties>
</file>