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8" r:id="rId3"/>
    <p:sldId id="265" r:id="rId4"/>
    <p:sldId id="278" r:id="rId5"/>
    <p:sldId id="275" r:id="rId6"/>
    <p:sldId id="277" r:id="rId7"/>
    <p:sldId id="276" r:id="rId8"/>
    <p:sldId id="27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138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B702F-4CBD-4759-A08B-23336EF6DB18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325F0-580F-4ADE-BD47-B63EC959C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924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325F0-580F-4ADE-BD47-B63EC959C1E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273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325F0-580F-4ADE-BD47-B63EC959C1E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85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795D-B34B-46F3-8086-DC22E6F0B25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077-8AE8-4221-B0E9-A1C7996A02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71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795D-B34B-46F3-8086-DC22E6F0B25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077-8AE8-4221-B0E9-A1C7996A02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14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795D-B34B-46F3-8086-DC22E6F0B25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077-8AE8-4221-B0E9-A1C7996A02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962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795D-B34B-46F3-8086-DC22E6F0B25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077-8AE8-4221-B0E9-A1C7996A02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3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795D-B34B-46F3-8086-DC22E6F0B25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077-8AE8-4221-B0E9-A1C7996A02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87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795D-B34B-46F3-8086-DC22E6F0B25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077-8AE8-4221-B0E9-A1C7996A02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54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795D-B34B-46F3-8086-DC22E6F0B25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077-8AE8-4221-B0E9-A1C7996A02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170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795D-B34B-46F3-8086-DC22E6F0B25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077-8AE8-4221-B0E9-A1C7996A02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04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795D-B34B-46F3-8086-DC22E6F0B25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077-8AE8-4221-B0E9-A1C7996A02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79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795D-B34B-46F3-8086-DC22E6F0B25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077-8AE8-4221-B0E9-A1C7996A02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829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795D-B34B-46F3-8086-DC22E6F0B25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077-8AE8-4221-B0E9-A1C7996A02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489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1795D-B34B-46F3-8086-DC22E6F0B25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9A077-8AE8-4221-B0E9-A1C7996A02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753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16001" y="764299"/>
            <a:ext cx="10566400" cy="306705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развивающих занятий "Формирование речевого слуха и произносительной стороны устной речи" с обучающимися, имеющими нарушения слуха, в условиях дистанционного обучения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45565" y="148885"/>
            <a:ext cx="8707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краевое бюджетное общеобразовательное учреждение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«Общеобразовательная школа-интернат Пермского края»</a:t>
            </a:r>
          </a:p>
        </p:txBody>
      </p:sp>
      <p:pic>
        <p:nvPicPr>
          <p:cNvPr id="1028" name="Picture 4" descr="https://schiv31.mskobr.ru/files/images/otkrytki/modern-learni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3731176"/>
            <a:ext cx="5476256" cy="285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905755" y="6163294"/>
            <a:ext cx="4157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Презентацию составила учитель-дефектолог </a:t>
            </a:r>
          </a:p>
          <a:p>
            <a:pPr algn="ctr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Дровосекова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Зоя Александровна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7650" y="4728411"/>
            <a:ext cx="2170697" cy="201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63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07611" y="958468"/>
            <a:ext cx="3249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занятий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49373" y="12242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Государственное краевое бюджетное общеобразовательное учреждение «Общеобразовательная школа-интернат Пермского края»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68604" y="1603130"/>
            <a:ext cx="11077963" cy="224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Соблюдение охранительного режима.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Использование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технологий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Организация рабочего места ученика в соответствии с рекомендациями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Роспотребнадзора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8919" y="4489752"/>
            <a:ext cx="5516638" cy="16879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Times New Roman" panose="02020603050405020304" pitchFamily="18" charset="0"/>
              <a:buChar char="─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в режиме реального времени.</a:t>
            </a:r>
          </a:p>
          <a:p>
            <a:pPr marL="342900" indent="-342900">
              <a:lnSpc>
                <a:spcPct val="150000"/>
              </a:lnSpc>
              <a:buFont typeface="Times New Roman" panose="02020603050405020304" pitchFamily="18" charset="0"/>
              <a:buChar char="─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расписания с семьёй.</a:t>
            </a:r>
          </a:p>
          <a:p>
            <a:pPr marL="342900" indent="-342900">
              <a:lnSpc>
                <a:spcPct val="150000"/>
              </a:lnSpc>
              <a:buFont typeface="Times New Roman" panose="02020603050405020304" pitchFamily="18" charset="0"/>
              <a:buChar char="─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Присутствие одного из родителей.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55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4721" y="1862655"/>
            <a:ext cx="11696700" cy="41170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Онлайн-уроки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Skype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Viber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VK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контакте.</a:t>
            </a:r>
          </a:p>
          <a:p>
            <a:pPr marL="0" indent="0">
              <a:lnSpc>
                <a:spcPct val="150000"/>
              </a:lnSpc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рекомендаций по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восприятия и воспроизведения устной речи у обучающихся с нарушениями слуха в условиях дистанционного обучения 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Е.З. Яхнина,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к.пед.н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старший научный сотрудник лаборатории образования и комплексной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реабилитации детей с нарушениями слуха ФГБНУ «ИКП РАО»)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85214" y="124109"/>
            <a:ext cx="8707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краевое бюджетное общеобразовательное учреждение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«Общеобразовательная школа-интернат Пермского края»</a:t>
            </a:r>
          </a:p>
        </p:txBody>
      </p:sp>
    </p:spTree>
    <p:extLst>
      <p:ext uri="{BB962C8B-B14F-4D97-AF65-F5344CB8AC3E}">
        <p14:creationId xmlns:p14="http://schemas.microsoft.com/office/powerpoint/2010/main" val="340901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4218" y="1079067"/>
            <a:ext cx="1138688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‒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Поддержка сформированных у   обучающегося с нарушенным слухом навыков восприятия и воспроизведения устной речи, предупреждение их распада.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‒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у ученика и его родителей (законных представителей)  ответственного отношения к процессу овладения устной речью (ее восприятием и воспроизведением).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‒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Активное включение семьи в целенаправленную работу по развитию устной коммуникации у дочери или сына, повышению родительской компетенции в области пользования ребёнком  индивидуальными средствами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слухопротезирования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85214" y="124109"/>
            <a:ext cx="8707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краевое бюджетное общеобразовательное учреждение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«Общеобразовательная школа-интернат Пермского края»</a:t>
            </a:r>
          </a:p>
        </p:txBody>
      </p:sp>
    </p:spTree>
    <p:extLst>
      <p:ext uri="{BB962C8B-B14F-4D97-AF65-F5344CB8AC3E}">
        <p14:creationId xmlns:p14="http://schemas.microsoft.com/office/powerpoint/2010/main" val="328519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7779" y="1426052"/>
            <a:ext cx="10162674" cy="3516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проходят в присутствии родителей. 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построены в форме диалога. 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помогают закрепить  коммуникативные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навыки обучающегося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новой ситуации.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85214" y="124109"/>
            <a:ext cx="8707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краевое бюджетное общеобразовательное учреждение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«Общеобразовательная школа-интернат Пермского края»</a:t>
            </a:r>
          </a:p>
        </p:txBody>
      </p:sp>
    </p:spTree>
    <p:extLst>
      <p:ext uri="{BB962C8B-B14F-4D97-AF65-F5344CB8AC3E}">
        <p14:creationId xmlns:p14="http://schemas.microsoft.com/office/powerpoint/2010/main" val="333274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26064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С͞оста</a:t>
            </a:r>
            <a:r>
              <a:rPr lang="ru-RU" sz="2800" spc="-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͞</a:t>
            </a:r>
            <a:r>
              <a:rPr lang="ru-RU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вь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предл͞оже</a:t>
            </a:r>
            <a:r>
              <a:rPr lang="ru-RU" sz="2800" spc="-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ru-RU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ния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31504" y="1268761"/>
            <a:ext cx="4536504" cy="4525963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вилка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у,и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,)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ложка(у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и)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Возьми 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взял  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меня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клей   есть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меня  альбом(а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 нет</a:t>
            </a:r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М͞ол͞оде</a:t>
            </a:r>
            <a:r>
              <a:rPr lang="ru-RU" spc="-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ru-RU" b="1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 </a:t>
            </a:r>
            <a:r>
              <a:rPr lang="ru-RU" b="1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</a:t>
            </a:r>
            <a:r>
              <a:rPr lang="ru-RU" spc="-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ru-RU" b="1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лал</a:t>
            </a: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99856" y="1412777"/>
            <a:ext cx="6192688" cy="4525963"/>
          </a:xfrm>
        </p:spPr>
        <p:txBody>
          <a:bodyPr>
            <a:noAutofit/>
          </a:bodyPr>
          <a:lstStyle/>
          <a:p>
            <a:pPr lvl="2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В͞озьми</a:t>
            </a:r>
            <a:r>
              <a:rPr lang="ru-RU" sz="2800" spc="-3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2800" spc="-3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лку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2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Я͜ взял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</a:t>
            </a:r>
            <a:r>
              <a:rPr lang="ru-RU" sz="2800" spc="-3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͞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жку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2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У͜ меня</a:t>
            </a:r>
            <a:r>
              <a:rPr lang="ru-RU" sz="2800" spc="-3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есть клей.</a:t>
            </a:r>
          </a:p>
          <a:p>
            <a:pPr lvl="2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У͜ меня</a:t>
            </a:r>
            <a:r>
              <a:rPr lang="ru-RU" sz="2800" spc="-3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нет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альбо</a:t>
            </a:r>
            <a:r>
              <a:rPr lang="ru-RU" sz="2800" spc="-3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Я͜ </a:t>
            </a:r>
            <a:r>
              <a:rPr lang="ru-RU" b="1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с͞оста</a:t>
            </a:r>
            <a:r>
              <a:rPr lang="ru-RU" spc="-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ru-RU" b="1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вил</a:t>
            </a: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и͜ </a:t>
            </a:r>
            <a:r>
              <a:rPr lang="ru-RU" b="1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сказа</a:t>
            </a:r>
            <a:r>
              <a:rPr lang="ru-RU" spc="-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ru-RU" b="1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предл͞оже</a:t>
            </a:r>
            <a:r>
              <a:rPr lang="ru-RU" spc="-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ru-RU" b="1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ния</a:t>
            </a:r>
            <a:r>
              <a:rPr lang="ru-RU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b="15190"/>
          <a:stretch/>
        </p:blipFill>
        <p:spPr>
          <a:xfrm>
            <a:off x="3503712" y="4653136"/>
            <a:ext cx="874970" cy="6480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5467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7768" y="332656"/>
            <a:ext cx="4522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</a:t>
            </a:r>
            <a:r>
              <a:rPr lang="ru-RU" sz="2800" spc="-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ru-RU" sz="2800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рная</a:t>
            </a:r>
            <a:r>
              <a:rPr lang="ru-RU" sz="28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</a:t>
            </a:r>
            <a:r>
              <a:rPr lang="ru-RU" sz="2800" spc="-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ru-RU" sz="2800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тка</a:t>
            </a:r>
            <a:r>
              <a:rPr lang="ru-RU" sz="28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79577" y="954306"/>
            <a:ext cx="3054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</a:t>
            </a:r>
            <a:r>
              <a:rPr lang="ru-RU" sz="2800" spc="-15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ru-RU" sz="2800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лай</a:t>
            </a:r>
            <a:r>
              <a:rPr lang="ru-RU" sz="28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как </a:t>
            </a:r>
            <a:r>
              <a:rPr lang="ru-RU" sz="2800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ru-RU" sz="2800" spc="-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ru-RU" sz="2800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ru-RU" sz="28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5685" y="1853382"/>
            <a:ext cx="7122694" cy="3646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51585" y="6275928"/>
            <a:ext cx="17929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М͞ол͞оде</a:t>
            </a:r>
            <a:r>
              <a:rPr lang="ru-RU" sz="2800" spc="-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ru-RU" sz="2800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28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800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3792" y="6121232"/>
            <a:ext cx="648072" cy="6151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380129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8050" y="913150"/>
            <a:ext cx="10566400" cy="760020"/>
          </a:xfrm>
        </p:spPr>
        <p:txBody>
          <a:bodyPr>
            <a:noAutofit/>
          </a:bodyPr>
          <a:lstStyle/>
          <a:p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Спасибо за внимание!</a:t>
            </a:r>
            <a:endParaRPr lang="ru-RU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300" y="2644620"/>
            <a:ext cx="3451058" cy="2588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377</Words>
  <Application>Microsoft Office PowerPoint</Application>
  <PresentationFormat>Широкоэкранный</PresentationFormat>
  <Paragraphs>53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Тема Office</vt:lpstr>
      <vt:lpstr>                                                                             Организация коррекционно - развивающих занятий "Формирование речевого слуха и произносительной стороны устной речи" с обучающимися, имеющими нарушения слуха, в условиях дистанционного обучения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С͞оста͞вь   предл͞ожения.</vt:lpstr>
      <vt:lpstr>Презентация PowerPoint</vt:lpstr>
      <vt:lpstr>                                                                             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образовательной деятельности в режиме дистанционного обучения</dc:title>
  <dc:creator>Учитель</dc:creator>
  <cp:lastModifiedBy>Зоя</cp:lastModifiedBy>
  <cp:revision>86</cp:revision>
  <dcterms:created xsi:type="dcterms:W3CDTF">2020-04-29T06:49:47Z</dcterms:created>
  <dcterms:modified xsi:type="dcterms:W3CDTF">2023-11-22T17:39:04Z</dcterms:modified>
</cp:coreProperties>
</file>