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60" r:id="rId3"/>
    <p:sldId id="265" r:id="rId4"/>
    <p:sldId id="256" r:id="rId5"/>
    <p:sldId id="264" r:id="rId6"/>
    <p:sldId id="259" r:id="rId7"/>
    <p:sldId id="263" r:id="rId8"/>
    <p:sldId id="268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7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2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4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44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8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2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2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2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72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35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1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0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2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8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7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58E817-16DB-444E-BD15-3709193900A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4B86C8-6BE9-4E85-99EB-88110CAE1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3867" y="2082801"/>
            <a:ext cx="8593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Этапы заседания школьного консилиума и оформление документации.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9133" y="50924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Вечтомова</a:t>
            </a:r>
            <a:r>
              <a:rPr lang="ru-RU" dirty="0"/>
              <a:t> Ирина Юрьевна, учитель-дефектолог, </a:t>
            </a:r>
            <a:r>
              <a:rPr lang="ru-RU" dirty="0" err="1"/>
              <a:t>и.о</a:t>
            </a:r>
            <a:r>
              <a:rPr lang="ru-RU" dirty="0"/>
              <a:t>. старшего методиста, секретарь консилиума ГКБОУ «Общеобразовательная школа-интернат Пермского края»</a:t>
            </a:r>
          </a:p>
        </p:txBody>
      </p:sp>
    </p:spTree>
    <p:extLst>
      <p:ext uri="{BB962C8B-B14F-4D97-AF65-F5344CB8AC3E}">
        <p14:creationId xmlns:p14="http://schemas.microsoft.com/office/powerpoint/2010/main" val="12308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xmlns="" id="{0FE10800-838F-6F12-08D9-EC6C943CF9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4960" b="7636"/>
          <a:stretch/>
        </p:blipFill>
        <p:spPr>
          <a:xfrm>
            <a:off x="1789975" y="427831"/>
            <a:ext cx="9156700" cy="6002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0023" y="4291240"/>
            <a:ext cx="227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Учитель-дефектолог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8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8946" y="260065"/>
            <a:ext cx="2502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Документация </a:t>
            </a:r>
            <a:r>
              <a:rPr lang="ru-RU" sz="2000" dirty="0" err="1"/>
              <a:t>ПМПк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031" y="770714"/>
            <a:ext cx="3101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Согласие и доверенность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67E017-B501-0F5A-B4CA-5C325A98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18" y="770714"/>
            <a:ext cx="4204845" cy="52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4BD29A5-C8EC-9E12-50D8-CBDD9F62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222" y="610698"/>
            <a:ext cx="2685256" cy="536575"/>
          </a:xfrm>
        </p:spPr>
        <p:txBody>
          <a:bodyPr>
            <a:normAutofit/>
          </a:bodyPr>
          <a:lstStyle/>
          <a:p>
            <a:r>
              <a:rPr lang="ru-RU" sz="1800" dirty="0"/>
              <a:t>Уведомление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F965A7-2BD6-C48E-AC7C-E1C4ABAADF36}"/>
              </a:ext>
            </a:extLst>
          </p:cNvPr>
          <p:cNvSpPr txBox="1"/>
          <p:nvPr/>
        </p:nvSpPr>
        <p:spPr>
          <a:xfrm>
            <a:off x="4013200" y="82101"/>
            <a:ext cx="2959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Документация </a:t>
            </a:r>
            <a:r>
              <a:rPr lang="ru-RU" sz="2000" dirty="0" err="1"/>
              <a:t>ПМПк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69B380-01DB-041E-C407-2624E586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2" y="752474"/>
            <a:ext cx="4507037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8946" y="260065"/>
            <a:ext cx="2502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Документация </a:t>
            </a:r>
            <a:r>
              <a:rPr lang="ru-RU" sz="2000" dirty="0" err="1"/>
              <a:t>ПМПк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031" y="770714"/>
            <a:ext cx="3101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Согласие и доверенность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8E1419-9E6C-40B9-EC15-403DC1EF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466" y="770714"/>
            <a:ext cx="40590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4BD29A5-C8EC-9E12-50D8-CBDD9F62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048" y="500063"/>
            <a:ext cx="4813300" cy="561975"/>
          </a:xfrm>
        </p:spPr>
        <p:txBody>
          <a:bodyPr>
            <a:normAutofit/>
          </a:bodyPr>
          <a:lstStyle/>
          <a:p>
            <a:r>
              <a:rPr lang="ru-RU" sz="1800" dirty="0"/>
              <a:t>Коллегиальное заключение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CABD31-625B-B197-4644-6D2045F1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4" y="466552"/>
            <a:ext cx="4862252" cy="6273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ED5A51-9179-912A-D6E1-E0EFDE4E8D00}"/>
              </a:ext>
            </a:extLst>
          </p:cNvPr>
          <p:cNvSpPr txBox="1"/>
          <p:nvPr/>
        </p:nvSpPr>
        <p:spPr>
          <a:xfrm>
            <a:off x="4172092" y="130731"/>
            <a:ext cx="4107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Документация </a:t>
            </a:r>
            <a:r>
              <a:rPr lang="ru-RU" sz="2000" dirty="0" err="1"/>
              <a:t>ПМПк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477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4BD29A5-C8EC-9E12-50D8-CBDD9F627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331" y="596981"/>
            <a:ext cx="7581900" cy="498475"/>
          </a:xfrm>
        </p:spPr>
        <p:txBody>
          <a:bodyPr>
            <a:normAutofit/>
          </a:bodyPr>
          <a:lstStyle/>
          <a:p>
            <a:r>
              <a:rPr lang="ru-RU" sz="1800" dirty="0"/>
              <a:t>Протокол консилиума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671A4B-DAAD-5687-54BB-0E2DAAFC9C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687AE9-FB8E-A062-7924-662F8CFE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5" y="629350"/>
            <a:ext cx="4514850" cy="6070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53C79D-4B9D-B331-8B53-46F9DC45BD74}"/>
              </a:ext>
            </a:extLst>
          </p:cNvPr>
          <p:cNvSpPr txBox="1"/>
          <p:nvPr/>
        </p:nvSpPr>
        <p:spPr>
          <a:xfrm>
            <a:off x="4660900" y="158007"/>
            <a:ext cx="256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Документация </a:t>
            </a:r>
            <a:r>
              <a:rPr lang="ru-RU" sz="2000" dirty="0" err="1"/>
              <a:t>ПМПк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486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4BD29A5-C8EC-9E12-50D8-CBDD9F62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930" y="489908"/>
            <a:ext cx="2827713" cy="452062"/>
          </a:xfrm>
        </p:spPr>
        <p:txBody>
          <a:bodyPr>
            <a:normAutofit/>
          </a:bodyPr>
          <a:lstStyle/>
          <a:p>
            <a:r>
              <a:rPr lang="ru-RU" sz="1800" dirty="0"/>
              <a:t>Представление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43549" y="-17819947"/>
            <a:ext cx="6096000" cy="222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Информация</a:t>
            </a:r>
            <a:endParaRPr lang="ru-RU" sz="8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FF149FA-CDC3-1CAC-CD24-C6D2429D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791" y="179445"/>
            <a:ext cx="2603218" cy="5364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84F739-FF43-C86A-EA0A-7AD1592C6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32" y="1099908"/>
            <a:ext cx="3811568" cy="55278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5B06F9-870D-FD4C-C178-855214644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079" y="1058478"/>
            <a:ext cx="3704290" cy="55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4BD29A5-C8EC-9E12-50D8-CBDD9F62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930" y="489908"/>
            <a:ext cx="2827713" cy="452062"/>
          </a:xfrm>
        </p:spPr>
        <p:txBody>
          <a:bodyPr>
            <a:normAutofit/>
          </a:bodyPr>
          <a:lstStyle/>
          <a:p>
            <a:r>
              <a:rPr lang="ru-RU" sz="1800" dirty="0"/>
              <a:t>Представление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43549" y="-17819947"/>
            <a:ext cx="6096000" cy="222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Информация</a:t>
            </a:r>
            <a:endParaRPr lang="ru-RU" sz="8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FF149FA-CDC3-1CAC-CD24-C6D2429D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791" y="179445"/>
            <a:ext cx="2603218" cy="5364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B9EED2F-0749-3230-E0F2-2905E345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417" y="941970"/>
            <a:ext cx="3975100" cy="56460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D392F9D-CB61-5CCB-CE36-C25D01987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485" y="941970"/>
            <a:ext cx="4346795" cy="53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161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364</TotalTime>
  <Words>58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консилиум.</dc:title>
  <dc:creator>Ирина</dc:creator>
  <cp:lastModifiedBy>Учитель</cp:lastModifiedBy>
  <cp:revision>19</cp:revision>
  <dcterms:created xsi:type="dcterms:W3CDTF">2022-04-26T16:33:55Z</dcterms:created>
  <dcterms:modified xsi:type="dcterms:W3CDTF">2022-05-13T06:46:30Z</dcterms:modified>
</cp:coreProperties>
</file>