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U+VjsBwGCOKFtKL4hQUaiTk/q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226" autoAdjust="0"/>
  </p:normalViewPr>
  <p:slideViewPr>
    <p:cSldViewPr snapToGrid="0">
      <p:cViewPr>
        <p:scale>
          <a:sx n="107" d="100"/>
          <a:sy n="107" d="100"/>
        </p:scale>
        <p:origin x="-84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316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1924665" y="744536"/>
            <a:ext cx="6135329" cy="291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«МАОУ «СОШ «Петролеум +»</a:t>
            </a:r>
            <a:b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как ресурсная площадка  </a:t>
            </a:r>
            <a:r>
              <a:rPr lang="ru-RU" sz="2800" b="1" i="0" u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психолого-педагогического  сопровождения </a:t>
            </a:r>
            <a: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обучающихся с ОВЗ»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329397" y="4157003"/>
            <a:ext cx="7709095" cy="8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Сафронова Е.Ю., педагог-психолог МАОУ «СОШ «Петролеум +» г. Перми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24.08.2022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14BD51-7993-44B2-B89D-52752C3F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58" y="13017"/>
            <a:ext cx="1498208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DA37030-54EC-4B7A-AD6C-270EFCC8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31" y="147710"/>
            <a:ext cx="7418497" cy="952437"/>
          </a:xfrm>
        </p:spPr>
        <p:txBody>
          <a:bodyPr/>
          <a:lstStyle/>
          <a:p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МАОУ «СОШ «Петролеум +» г. Перми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2018  обучающихся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E21C20-D4A0-4A1C-A5EE-E926F06AE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549" y="1270950"/>
            <a:ext cx="7418497" cy="1300800"/>
          </a:xfr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Обучающихся с ОВЗ, инвалидностью, на домашнем и семейном обучении - 45 чел.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Часто и долго болеющих, имеющих хроническое заболевание – 246 человек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Социально-реабилитационный центр для несовершеннолетних г. Перми «Милосердие» (в год от 10-20 обучающихся с ЗПР, НОДА, РАС, ТНР)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ru-RU" altLang="ru-RU" sz="2000" dirty="0">
              <a:latin typeface="+mn-lt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None/>
              <a:tabLst/>
              <a:defRPr/>
            </a:pPr>
            <a:r>
              <a:rPr lang="ru-RU" altLang="ru-RU" sz="2000" b="1" i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>Участие в проекте АКТУАЛЬНО.ПОЛЕЗНО.ПЕРСПЕКТИВНО</a:t>
            </a:r>
            <a:endParaRPr kumimoji="0" lang="ru-RU" altLang="ru-RU" sz="2000" b="1" i="1" u="sng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56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9D786-E01B-DE8B-4C82-10B2CCF0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232" y="147484"/>
            <a:ext cx="7527068" cy="648929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Научно-методические ресурсы  школы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786B4B-B7D9-EA8A-89DD-38D8B06F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871" y="870154"/>
            <a:ext cx="7652428" cy="4273345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18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Муниципальный проект "Детство равных возможностей»</a:t>
            </a:r>
          </a:p>
          <a:p>
            <a:pPr algn="just">
              <a:buAutoNum type="arabicPeriod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7EB6D4-B6C7-D81E-EE5A-9EB83876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88" y="1388043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1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1DCC28-F998-F521-EEA4-1C9F1DE6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A5B6DB-61E2-B289-9382-0174D29B2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2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19A569-32EB-32D8-8609-0CB97594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3" y="63954"/>
            <a:ext cx="7669161" cy="1071672"/>
          </a:xfrm>
        </p:spPr>
        <p:txBody>
          <a:bodyPr/>
          <a:lstStyle/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2.  </a:t>
            </a:r>
            <a:r>
              <a:rPr lang="ru-RU" sz="1800" b="1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Стажировочная</a:t>
            </a:r>
            <a:r>
              <a:rPr lang="ru-RU" sz="18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площадка по научно-методическому сопровождению деятельности служб психолого-социального сопровождения общего образования (первый уровень модели психологической службы Пермского края). 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BC8774-3350-8399-4B07-1FAE6F5D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8076"/>
            <a:ext cx="4800600" cy="32815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06ED8C-2580-3D13-8058-73C743CD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78076"/>
            <a:ext cx="434339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F17F3-9944-6B7E-6103-7866C8D4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76" y="1106125"/>
            <a:ext cx="7482823" cy="479327"/>
          </a:xfrm>
        </p:spPr>
        <p:txBody>
          <a:bodyPr/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Психолого-педагогические технологии, применяемые педагогами и специалистами ППС при обучении и </a:t>
            </a:r>
            <a:r>
              <a:rPr lang="ru-RU" sz="2400" b="1">
                <a:solidFill>
                  <a:schemeClr val="bg1">
                    <a:lumMod val="50000"/>
                  </a:schemeClr>
                </a:solidFill>
              </a:rPr>
              <a:t>коррекционной помощи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детей с ОВЗ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CB3D9B-28B5-3EF2-80E7-C52C436F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612" y="1106126"/>
            <a:ext cx="7750277" cy="3346900"/>
          </a:xfrm>
        </p:spPr>
        <p:txBody>
          <a:bodyPr/>
          <a:lstStyle/>
          <a:p>
            <a:pPr marL="4572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иммерсивное средство чтения, подборка программных инструментов Microsoft для упрощения чтения и обучения детей с ОВЗ</a:t>
            </a:r>
          </a:p>
          <a:p>
            <a:pPr marL="4572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арт терапия как инструмент развития метапредметных и личностных результатов у детей с ОВЗ</a:t>
            </a:r>
          </a:p>
          <a:p>
            <a:pPr marL="4572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Методика «Шесть кирпичиков LEGO», обучение через игру, развитие различных навыков через игру, исследую-испытываю-практикую</a:t>
            </a:r>
          </a:p>
          <a:p>
            <a:pPr marL="4572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логоритмика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СУ-ДЖОК как  активное средство развития ребенка с ОВЗ и СДВГ</a:t>
            </a:r>
          </a:p>
          <a:p>
            <a:pPr marL="457200"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проектная деятельность</a:t>
            </a:r>
          </a:p>
          <a:p>
            <a:pPr marL="457200"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Технология самоопределения </a:t>
            </a:r>
          </a:p>
          <a:p>
            <a:pPr marL="457200" algn="just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1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095F-7125-69DC-558B-919DFA4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-135439"/>
            <a:ext cx="7232100" cy="825914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Перспективы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2EF266-E8A1-1C56-E35A-5D3F7DD7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884" y="690475"/>
            <a:ext cx="7770416" cy="3762550"/>
          </a:xfrm>
        </p:spPr>
        <p:txBody>
          <a:bodyPr/>
          <a:lstStyle/>
          <a:p>
            <a:pPr algn="just"/>
            <a:r>
              <a:rPr lang="ru-RU" sz="2000" dirty="0"/>
              <a:t>Профессиональный педагогический клуб для создания и апробации психотехнологий работы с детьми и семьей ребёнка с ОВЗ.</a:t>
            </a:r>
          </a:p>
          <a:p>
            <a:pPr algn="just"/>
            <a:r>
              <a:rPr lang="ru-RU" sz="2000" dirty="0"/>
              <a:t>Организация родительского сообщества  (клуба), для создания безопасной среды общения, роста, профилактики личностного выгорания и личной самореализации.</a:t>
            </a:r>
          </a:p>
          <a:p>
            <a:pPr algn="just"/>
            <a:r>
              <a:rPr lang="ru-RU" sz="2000" dirty="0"/>
              <a:t>Создание сетевого сообщества педагогов и родителей. Можно выйти на создание электронного ресурса, сайта, где будут современные методики, практики, разработки, контакты специалистов, ближайшие семинары и курсы для педагогов и родителей.</a:t>
            </a:r>
          </a:p>
          <a:p>
            <a:pPr algn="just"/>
            <a:r>
              <a:rPr lang="ru-RU" sz="2000" dirty="0"/>
              <a:t>НПК или НПС на базе </a:t>
            </a:r>
            <a:r>
              <a:rPr lang="ru-RU" sz="2000"/>
              <a:t>нашей школы </a:t>
            </a:r>
            <a:r>
              <a:rPr lang="ru-RU" sz="2000" dirty="0"/>
              <a:t>по обмену опытом в реализации психолого-педагогических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74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4229E8-84E7-E846-61A8-4518DD226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744575"/>
            <a:ext cx="8520600" cy="722890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Точки роста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068200-6C9D-19B1-5D33-CBDB3DE06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754" y="744575"/>
            <a:ext cx="7733545" cy="2882150"/>
          </a:xfrm>
        </p:spPr>
        <p:txBody>
          <a:bodyPr/>
          <a:lstStyle/>
          <a:p>
            <a:pPr marL="742950" indent="-514350" algn="just">
              <a:buAutoNum type="arabicPeriod"/>
            </a:pPr>
            <a:r>
              <a:rPr lang="ru-RU" sz="2400" dirty="0"/>
              <a:t>Мотивация учителей для качественной  работы с детьми ОВЗ в классе, где дети «норма», т.е. качественная инклюзия. </a:t>
            </a:r>
            <a:r>
              <a:rPr lang="ru-RU" sz="2400"/>
              <a:t>АООП</a:t>
            </a:r>
            <a:r>
              <a:rPr lang="ru-RU" sz="2400" dirty="0"/>
              <a:t>.</a:t>
            </a:r>
          </a:p>
          <a:p>
            <a:pPr marL="742950" indent="-514350" algn="just">
              <a:buAutoNum type="arabicPeriod"/>
            </a:pPr>
            <a:r>
              <a:rPr lang="ru-RU" sz="2400" dirty="0"/>
              <a:t> Мотивация семьи ребенка с ОВЗ к взаимодействию со школой, включение в школьную жизнь с позиции активного участника, а не «жертвы» или «потребителя»</a:t>
            </a:r>
          </a:p>
          <a:p>
            <a:pPr marL="742950" indent="-514350" algn="just">
              <a:buAutoNum type="arabicPeriod"/>
            </a:pPr>
            <a:r>
              <a:rPr lang="ru-RU" sz="2400" dirty="0"/>
              <a:t>Обучающие семинары для педагогов и специалистов (н-р, нейропсихология)</a:t>
            </a:r>
          </a:p>
          <a:p>
            <a:pPr marL="742950" indent="-514350" algn="just">
              <a:buAutoNum type="arabicPeriod"/>
            </a:pPr>
            <a:r>
              <a:rPr lang="ru-RU" sz="2400" dirty="0"/>
              <a:t>Обновления МТБ для работы с детьми ОВЗ.</a:t>
            </a:r>
          </a:p>
          <a:p>
            <a:pPr marL="228600" indent="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53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B54E526-3021-1295-706D-CD84A7A8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70" y="766916"/>
            <a:ext cx="8111613" cy="3827206"/>
          </a:xfrm>
        </p:spPr>
        <p:txBody>
          <a:bodyPr/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МАОУ "СРЕДНЯЯ ОБЩЕОБРАЗОВАТЕЛЬНАЯ ШКОЛА "ПЕТРОЛЕУМ +"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г. ПЕРМИ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Адрес: г. Пермь, ул. Мира 92, корпус 1, Ш.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</a:rPr>
              <a:t>Космоновтов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, 195, корпус 2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Тел: (342) 226-03-80 (секретарь).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shkola102@permedu.online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http://school102perm.ru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Директор</a:t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 Исаков Артем Валерьевич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757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348</Words>
  <Application>Microsoft Office PowerPoint</Application>
  <PresentationFormat>Экран (16:9)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   «МАОУ «СОШ «Петролеум +»  как ресурсная площадка  психолого-педагогического  сопровождения обучающихся с ОВЗ»</vt:lpstr>
      <vt:lpstr>МАОУ «СОШ «Петролеум +» г. Перми  2018  обучающихся</vt:lpstr>
      <vt:lpstr>Научно-методические ресурсы  школы</vt:lpstr>
      <vt:lpstr>Презентация PowerPoint</vt:lpstr>
      <vt:lpstr>2.  Стажировочная площадка по научно-методическому сопровождению деятельности служб психолого-социального сопровождения общего образования (первый уровень модели психологической службы Пермского края). </vt:lpstr>
      <vt:lpstr>Психолого-педагогические технологии, применяемые педагогами и специалистами ППС при обучении и коррекционной помощи детей с ОВЗ </vt:lpstr>
      <vt:lpstr>Перспективы</vt:lpstr>
      <vt:lpstr>Точки роста </vt:lpstr>
      <vt:lpstr>МАОУ "СРЕДНЯЯ ОБЩЕОБРАЗОВАТЕЛЬНАЯ ШКОЛА "ПЕТРОЛЕУМ +"  г. ПЕРМИ  Адрес: г. Пермь, ул. Мира 92, корпус 1, Ш. Космоновтов, 195, корпус 2 Тел: (342) 226-03-80 (секретарь). shkola102@permedu.online http://school102perm.ru   Директор  Исаков Артем Валерьевич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ПСИХОЛОГО-ПЕДАГОГИЧЕСКОГО СОПРОВОЖДЕНИЯ ОБУЧАЮЩИХСЯ НОО С ОВЗ, ПОЛУЧАЮЩИХ ОБРАЗОВАНИЕ НА ДОМУ</dc:title>
  <dc:creator>Пользователь</dc:creator>
  <cp:lastModifiedBy>Admin</cp:lastModifiedBy>
  <cp:revision>39</cp:revision>
  <dcterms:modified xsi:type="dcterms:W3CDTF">2022-08-24T09:23:33Z</dcterms:modified>
</cp:coreProperties>
</file>