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59" r:id="rId6"/>
    <p:sldId id="263" r:id="rId7"/>
    <p:sldId id="260" r:id="rId8"/>
    <p:sldId id="264" r:id="rId9"/>
    <p:sldId id="261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1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1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6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1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9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4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6F14-CAB0-416A-90A9-2268767F275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A5DE-12F1-4AFD-B368-16118B17C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/>
                </a:solidFill>
              </a:rPr>
              <a:t>Вода- удивительная жидкость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составили слушатели курса </a:t>
            </a:r>
          </a:p>
          <a:p>
            <a:pPr algn="r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проектирование урока </a:t>
            </a:r>
          </a:p>
          <a:p>
            <a:pPr algn="r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применения электронного обучения»</a:t>
            </a:r>
          </a:p>
          <a:p>
            <a:pPr lvl="1" algn="r">
              <a:lnSpc>
                <a:spcPct val="120000"/>
              </a:lnSpc>
              <a:spcAft>
                <a:spcPts val="1000"/>
              </a:spcAf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Паршакова</a:t>
            </a: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 </a:t>
            </a:r>
          </a:p>
          <a:p>
            <a:pPr lvl="1" algn="r">
              <a:lnSpc>
                <a:spcPct val="120000"/>
              </a:lnSpc>
              <a:spcAft>
                <a:spcPts val="1000"/>
              </a:spcAf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химии 1 категории</a:t>
            </a:r>
          </a:p>
          <a:p>
            <a:pPr lvl="1" algn="r">
              <a:lnSpc>
                <a:spcPct val="120000"/>
              </a:lnSpc>
            </a:pPr>
            <a:r>
              <a:rPr lang="ru-RU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Бояршинова</a:t>
            </a: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Ольга Рудольфовна</a:t>
            </a:r>
          </a:p>
          <a:p>
            <a:pPr lvl="1" algn="r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 высшей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3991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Вода — универсальный _____________________для полярных (гидрофильных) веществ — солей, сахаров, кислот и др. Вода обеспечивает выведение продуктов метаболизма. Неполярные вещества в воде _____________________(не происходит образования водородных связей). Притягиваясь друг к другу, гидрофобные вещества в присутствии воды образуют различные комплексы (например, биологические мембраны).</a:t>
            </a:r>
          </a:p>
          <a:p>
            <a:r>
              <a:rPr lang="ru-RU" dirty="0"/>
              <a:t>Гидролиз — химическая реакция разложения вещества водой. ________________осуществляют гидролиз различных органических веществ . Таким образом, вода — один из главных участников химических реакций в организме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12075"/>
              </p:ext>
            </p:extLst>
          </p:nvPr>
        </p:nvGraphicFramePr>
        <p:xfrm>
          <a:off x="838200" y="641446"/>
          <a:ext cx="10515600" cy="787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659625956"/>
                    </a:ext>
                  </a:extLst>
                </a:gridCol>
              </a:tblGrid>
              <a:tr h="545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accent1"/>
                          </a:solidFill>
                          <a:effectLst/>
                        </a:rPr>
                        <a:t>МЭО 10 класс. Занятие 2 </a:t>
                      </a: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Клеточная теория. Химический состав клетки</a:t>
                      </a:r>
                      <a:r>
                        <a:rPr lang="ru-RU" sz="2800" dirty="0">
                          <a:solidFill>
                            <a:schemeClr val="accent1"/>
                          </a:solidFill>
                          <a:effectLst/>
                        </a:rPr>
                        <a:t>. </a:t>
                      </a: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 Интернет урок  Клеточная теория. Химический состав клетки</a:t>
                      </a:r>
                      <a:endParaRPr lang="ru-RU" sz="2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77333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0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A1B1F-B7B6-449C-B1A3-1661DF3D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8" y="750627"/>
            <a:ext cx="10515600" cy="1678674"/>
          </a:xfrm>
        </p:spPr>
        <p:txBody>
          <a:bodyPr>
            <a:normAutofit/>
          </a:bodyPr>
          <a:lstStyle/>
          <a:p>
            <a:r>
              <a:rPr lang="ru-RU" b="1" dirty="0"/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82FDE-A694-4859-B3C2-1B9E2EB03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Лабораторная работа ( индивидуальная форма работы)</a:t>
            </a:r>
          </a:p>
          <a:p>
            <a:r>
              <a:rPr lang="ru-RU" sz="3600" dirty="0"/>
              <a:t>Гидрофильные вещества (растворение белков и углеводов)</a:t>
            </a:r>
          </a:p>
          <a:p>
            <a:r>
              <a:rPr lang="ru-RU" sz="3600" dirty="0"/>
              <a:t>Гидрофобные вещества (растворение жиров)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86854"/>
            <a:ext cx="299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Блок 3</a:t>
            </a:r>
          </a:p>
        </p:txBody>
      </p:sp>
    </p:spTree>
    <p:extLst>
      <p:ext uri="{BB962C8B-B14F-4D97-AF65-F5344CB8AC3E}">
        <p14:creationId xmlns:p14="http://schemas.microsoft.com/office/powerpoint/2010/main" val="349658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Блок 4</a:t>
            </a:r>
            <a:br>
              <a:rPr lang="ru-RU" dirty="0"/>
            </a:br>
            <a:r>
              <a:rPr lang="ru-RU" dirty="0"/>
              <a:t>Оцени себя по следующим критериям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437506"/>
              </p:ext>
            </p:extLst>
          </p:nvPr>
        </p:nvGraphicFramePr>
        <p:xfrm>
          <a:off x="838200" y="1787857"/>
          <a:ext cx="10515600" cy="3098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063449665"/>
                    </a:ext>
                  </a:extLst>
                </a:gridCol>
              </a:tblGrid>
              <a:tr h="309804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Я был активен на уроке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 был внимателен на уроке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хорошо понял вопросы, связанные с ролью воды для живых организмов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7033639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81374"/>
              </p:ext>
            </p:extLst>
          </p:nvPr>
        </p:nvGraphicFramePr>
        <p:xfrm>
          <a:off x="838200" y="3098042"/>
          <a:ext cx="10515600" cy="2107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108390353"/>
                    </a:ext>
                  </a:extLst>
                </a:gridCol>
              </a:tblGrid>
              <a:tr h="21076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Я хорошо понял вопросы, связанные со строением молекулы воды и ее особенностями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хорошо понял как выполнять лабораторную работу по инструкционной карте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6372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7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593AB-551D-4B30-A4C0-B5AFF30F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урока:  «Формирование  связи свойств вещества с его молекулярным строением»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60F92-3A07-4DA7-892D-8CE4AE82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  <a:p>
            <a:r>
              <a:rPr lang="ru-RU" dirty="0"/>
              <a:t>1. Актуализировать  знаний  о свойствах воды, как среды обитания живых организмов</a:t>
            </a:r>
          </a:p>
          <a:p>
            <a:r>
              <a:rPr lang="ru-RU" dirty="0"/>
              <a:t>2. Научится отличать физические и химические свойства воды</a:t>
            </a:r>
          </a:p>
          <a:p>
            <a:r>
              <a:rPr lang="ru-RU" dirty="0"/>
              <a:t>3. Связать  растворимость со строением молекулы воды</a:t>
            </a:r>
          </a:p>
          <a:p>
            <a:r>
              <a:rPr lang="ru-RU" dirty="0"/>
              <a:t>4. Закрепление полученных знаний в процессе проведения лабораторной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24674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871999"/>
              </p:ext>
            </p:extLst>
          </p:nvPr>
        </p:nvGraphicFramePr>
        <p:xfrm>
          <a:off x="573206" y="1105469"/>
          <a:ext cx="10780594" cy="3766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0594">
                  <a:extLst>
                    <a:ext uri="{9D8B030D-6E8A-4147-A177-3AD203B41FA5}">
                      <a16:colId xmlns:a16="http://schemas.microsoft.com/office/drawing/2014/main" val="1066039819"/>
                    </a:ext>
                  </a:extLst>
                </a:gridCol>
              </a:tblGrid>
              <a:tr h="376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effectLst/>
                        </a:rPr>
                        <a:t>Игра в ассоциации.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effectLst/>
                        </a:rPr>
                        <a:t>Каждый записывает любые слова, которые приходят в голову при  слове «Вода»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08868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03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2920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Блок 1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МЭО 9 класс. Занятие 2 Интернет-урок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3642122"/>
            <a:ext cx="10312020" cy="2739714"/>
          </a:xfrm>
        </p:spPr>
        <p:txBody>
          <a:bodyPr>
            <a:normAutofit/>
          </a:bodyPr>
          <a:lstStyle/>
          <a:p>
            <a:r>
              <a:rPr lang="ru-RU" dirty="0"/>
              <a:t>Вода — прозрачная жидкость, не имеющая цвета (в малом объёме), запаха и вкуса, которая имеет ключевое значение в жизни клеток и живых организмов.                                                               </a:t>
            </a:r>
          </a:p>
          <a:p>
            <a:r>
              <a:rPr lang="ru-RU" dirty="0"/>
              <a:t>Почему вода на фотографиях  ведёт себя так по-разному?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https://edu.mob-edu.ru/ui/upload/courses/44/files/web_resources/2/images/1/bio_9_2_1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0587"/>
            <a:ext cx="1577690" cy="21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du.mob-edu.ru/ui/upload/courses/44/files/web_resources/2/images/1/bio_9_2_1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90" y="1260587"/>
            <a:ext cx="1577690" cy="21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du.mob-edu.ru/ui/upload/courses/44/files/web_resources/2/images/1/bio_9_2_1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80" y="1260588"/>
            <a:ext cx="3201964" cy="20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383432"/>
              </p:ext>
            </p:extLst>
          </p:nvPr>
        </p:nvGraphicFramePr>
        <p:xfrm>
          <a:off x="838200" y="477673"/>
          <a:ext cx="10515600" cy="1213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531495854"/>
                    </a:ext>
                  </a:extLst>
                </a:gridCol>
              </a:tblGrid>
              <a:tr h="1213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accent1"/>
                          </a:solidFill>
                          <a:effectLst/>
                        </a:rPr>
                        <a:t>МЭО, Биология 5 класс, занятие 8 интернет –урок 2 Интерактивной схема- 3 среды обитания</a:t>
                      </a:r>
                      <a:endParaRPr lang="ru-RU" sz="2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60480718"/>
                  </a:ext>
                </a:extLst>
              </a:tr>
            </a:tbl>
          </a:graphicData>
        </a:graphic>
      </p:graphicFrame>
      <p:pic>
        <p:nvPicPr>
          <p:cNvPr id="3074" name="Picture 2" descr="https://edu.mob-edu.ru/ui/upload/courses/37/files/web_resources/8/Images_8/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3" y="1988698"/>
            <a:ext cx="2534551" cy="19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du.mob-edu.ru/ui/upload/courses/37/files/web_resources/8/Images_8/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12" y="1979599"/>
            <a:ext cx="2546682" cy="1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du.mob-edu.ru/ui/upload/courses/37/files/web_resources/8/Images_8/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23" y="1988698"/>
            <a:ext cx="2560329" cy="19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du.mob-edu.ru/ui/upload/courses/37/files/web_resources/8/Images_8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5" y="4187621"/>
            <a:ext cx="2605119" cy="19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du.mob-edu.ru/ui/upload/courses/37/files/web_resources/8/Images_8/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73658" y="4208562"/>
            <a:ext cx="2577197" cy="19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du.mob-edu.ru/ui/upload/courses/37/files/web_resources/8/Images_8/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23" y="4271189"/>
            <a:ext cx="2834613" cy="18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плотность, соленость, теплоемкость, наличие растворенного кислорода, поверхностное натяжение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Что можно отнести к химическим ,а что к физическим свойствам?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295" y="-13648"/>
            <a:ext cx="10515600" cy="2129051"/>
          </a:xfrm>
        </p:spPr>
        <p:txBody>
          <a:bodyPr/>
          <a:lstStyle/>
          <a:p>
            <a:r>
              <a:rPr lang="ru-RU" sz="3600" dirty="0">
                <a:solidFill>
                  <a:schemeClr val="accent1"/>
                </a:solidFill>
              </a:rPr>
              <a:t>МЭО 9 класс</a:t>
            </a:r>
            <a:r>
              <a:rPr lang="ru-RU" dirty="0">
                <a:solidFill>
                  <a:schemeClr val="accent1"/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72116"/>
              </p:ext>
            </p:extLst>
          </p:nvPr>
        </p:nvGraphicFramePr>
        <p:xfrm>
          <a:off x="3452884" y="614149"/>
          <a:ext cx="7900915" cy="1076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0915">
                  <a:extLst>
                    <a:ext uri="{9D8B030D-6E8A-4147-A177-3AD203B41FA5}">
                      <a16:colId xmlns:a16="http://schemas.microsoft.com/office/drawing/2014/main" val="3570238995"/>
                    </a:ext>
                  </a:extLst>
                </a:gridCol>
              </a:tblGrid>
              <a:tr h="1076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1"/>
                          </a:solidFill>
                          <a:effectLst/>
                        </a:rPr>
                        <a:t>занятие 2 « Клетка» . Интернет –урок 1 «Цитология-наука о клетке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1"/>
                          </a:solidFill>
                          <a:effectLst/>
                        </a:rPr>
                        <a:t> Химический состав клетки, Неорганические вещества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95083569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8615" y="1486536"/>
            <a:ext cx="1040323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В фокусе химия.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Молекула воды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17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4098" name="Picture 2" descr="https://edu.mob-edu.ru/ui/upload/courses/44/files/web_resources/2/images/1/bio_9_2_1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5" y="2358812"/>
            <a:ext cx="3251010" cy="24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89863" y="2358812"/>
            <a:ext cx="67700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Молекула воды состоит из атома кислорода, связанного с двумя атомами водорода полярными ковалентными связями. Характерное расположение электронов в молекуле воды придает ей электрическую асимметрию. Более электроотрицательный атом кислорода притягивает электроны атомов водорода сильнее, в результате общие пары электронов смещены в молекуле воды в его сторону.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Поэтому, хотя молекула воды в целом не заряжена, каждый из двух атомов водорода обладает частично положительным зарядом (обозначаемым δ+), а атом кислорода несет частично отрицательный заряд (2δ-). Молекула воды поляризована и является диполем (имеет два полюса).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7" y="95534"/>
            <a:ext cx="211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j-lt"/>
              </a:rPr>
              <a:t>Блок 2</a:t>
            </a:r>
          </a:p>
        </p:txBody>
      </p:sp>
    </p:spTree>
    <p:extLst>
      <p:ext uri="{BB962C8B-B14F-4D97-AF65-F5344CB8AC3E}">
        <p14:creationId xmlns:p14="http://schemas.microsoft.com/office/powerpoint/2010/main" val="232225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du.mob-edu.ru/ui/upload/courses/44/files/web_resources/2/images/1/bio_9_2_1_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" y="1825626"/>
            <a:ext cx="4981432" cy="413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047" y="450375"/>
            <a:ext cx="10863617" cy="84616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>
                <a:solidFill>
                  <a:schemeClr val="accent1"/>
                </a:solidFill>
              </a:rPr>
              <a:t>МЭО  9 класс занятие 2 « Клетка» . Интернет –урок 1 «Цитология-наука о клетке. Химический состав клетки, Неорганические вещества</a:t>
            </a:r>
            <a:b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910" y="1825625"/>
            <a:ext cx="6235890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Молекула воды состоит из атома кислорода, связанного с двумя атомами водорода полярными ковалентными связями. Характерное расположение электронов в молекуле воды придает ей электрическую асимметрию. Более электроотрицательный атом кислорода притягивает электроны атомов водорода сильнее, в результате общие пары электронов смещены в молекуле воды в его сторону.</a:t>
            </a:r>
          </a:p>
          <a:p>
            <a:r>
              <a:rPr lang="ru-RU" sz="2000" dirty="0"/>
              <a:t>Поэтому, хотя молекула воды в целом не заряжена, каждый из двух атомов водорода обладает частично положительным зарядом (обозначаемым δ+), а атом кислорода несет частично отрицательный заряд (2δ-. Молекула воды поляризована и является диполем (имеет два полюса).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60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ЗАДАНИЕ С ОТКРЫТЫМ ОТВЕТОМ. РАЗМЫШЛЯЕМ: ВОДА И СОЛЬ*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953547"/>
            <a:ext cx="103666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Open Sans"/>
              </a:rPr>
              <a:t>Почему для утоления жажды в сильную жару рекомендуют пить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Open Sans"/>
              </a:rPr>
              <a:t> минеральную воду или слегка подсаливать обычную пресную?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02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655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Symbol</vt:lpstr>
      <vt:lpstr>Times New Roman</vt:lpstr>
      <vt:lpstr>Тема Office</vt:lpstr>
      <vt:lpstr>Вода- удивительная жидкость</vt:lpstr>
      <vt:lpstr>Цель урока:  «Формирование  связи свойств вещества с его молекулярным строением»</vt:lpstr>
      <vt:lpstr>Презентация PowerPoint</vt:lpstr>
      <vt:lpstr>Блок 1 МЭО 9 класс. Занятие 2 Интернет-урок 1</vt:lpstr>
      <vt:lpstr>Презентация PowerPoint</vt:lpstr>
      <vt:lpstr>Презентация PowerPoint</vt:lpstr>
      <vt:lpstr>МЭО 9 класс.</vt:lpstr>
      <vt:lpstr>МЭО  9 класс занятие 2 « Клетка» . Интернет –урок 1 «Цитология-наука о клетке. Химический состав клетки, Неорганические вещества </vt:lpstr>
      <vt:lpstr>ЗАДАНИЕ С ОТКРЫТЫМ ОТВЕТОМ. РАЗМЫШЛЯЕМ: ВОДА И СОЛЬ* </vt:lpstr>
      <vt:lpstr>Презентация PowerPoint</vt:lpstr>
      <vt:lpstr>Рефлексия</vt:lpstr>
      <vt:lpstr>Блок 4 Оцени себя по следующим критериям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Вода- удивительная жидкость</dc:title>
  <dc:creator>RePack by Diakov</dc:creator>
  <cp:lastModifiedBy>User</cp:lastModifiedBy>
  <cp:revision>18</cp:revision>
  <dcterms:created xsi:type="dcterms:W3CDTF">2020-12-21T17:13:57Z</dcterms:created>
  <dcterms:modified xsi:type="dcterms:W3CDTF">2024-11-13T06:44:00Z</dcterms:modified>
</cp:coreProperties>
</file>