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256" r:id="rId3"/>
    <p:sldId id="264" r:id="rId4"/>
    <p:sldId id="265" r:id="rId5"/>
    <p:sldId id="263" r:id="rId6"/>
    <p:sldId id="262" r:id="rId7"/>
    <p:sldId id="261" r:id="rId8"/>
    <p:sldId id="269" r:id="rId9"/>
    <p:sldId id="270" r:id="rId10"/>
    <p:sldId id="260" r:id="rId11"/>
    <p:sldId id="257" r:id="rId12"/>
    <p:sldId id="259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3FBD1-099A-4697-816F-8873AC0881B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D7C3F-B56A-40C1-8236-7C58B4533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3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D7C3F-B56A-40C1-8236-7C58B45337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0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2344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</a:rPr>
              <a:t>Реализация программы предметной области «Технология» через сетевое взаимодействие коррекционных школ городов </a:t>
            </a:r>
            <a:r>
              <a:rPr lang="ru-RU" sz="3200" b="1" dirty="0" err="1">
                <a:effectLst/>
              </a:rPr>
              <a:t>Губаха</a:t>
            </a:r>
            <a:r>
              <a:rPr lang="ru-RU" sz="3200" b="1" dirty="0">
                <a:effectLst/>
              </a:rPr>
              <a:t>, Гремячинск, Кизел и пос. Яйва.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789040"/>
            <a:ext cx="7602048" cy="2459360"/>
          </a:xfrm>
        </p:spPr>
        <p:txBody>
          <a:bodyPr>
            <a:normAutofit/>
          </a:bodyPr>
          <a:lstStyle/>
          <a:p>
            <a:pPr marL="82296" indent="0" algn="r">
              <a:buNone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М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БОУ  СОШИ </a:t>
            </a:r>
          </a:p>
          <a:p>
            <a:pPr marL="82296" indent="0" algn="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учитель швейного дела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82296" indent="0" algn="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Забегаева Татьяна Ривхатовна</a:t>
            </a:r>
          </a:p>
          <a:p>
            <a:pPr marL="82296" indent="0" algn="ctr">
              <a:buNone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г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Кизел, 2022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78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818072" cy="20608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Положения о проведении межмуниципальной детской научно-практической конференции для обучающихся с ОВЗ «Творчество без границ» </a:t>
            </a:r>
            <a:br>
              <a:rPr lang="ru-RU" sz="2400" b="1" dirty="0" smtClean="0"/>
            </a:br>
            <a:r>
              <a:rPr lang="ru-RU" sz="2400" b="1" dirty="0" smtClean="0"/>
              <a:t>2020-2021, 2021-2022 учебные года</a:t>
            </a:r>
            <a:endParaRPr lang="ru-RU" sz="2400" b="1" dirty="0"/>
          </a:p>
        </p:txBody>
      </p:sp>
      <p:pic>
        <p:nvPicPr>
          <p:cNvPr id="4100" name="Picture 4" descr="C:\Users\Татьяна\Downloads\image-18-04-22-01-2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8"/>
          <a:stretch/>
        </p:blipFill>
        <p:spPr bwMode="auto">
          <a:xfrm>
            <a:off x="-46064" y="1772816"/>
            <a:ext cx="2953533" cy="40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атьяна\Downloads\image-18-04-22-01-29-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8"/>
          <a:stretch/>
        </p:blipFill>
        <p:spPr bwMode="auto">
          <a:xfrm>
            <a:off x="2699792" y="2204864"/>
            <a:ext cx="3099436" cy="429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атьяна\Downloads\image-18-04-22-01-29-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/>
          <a:stretch/>
        </p:blipFill>
        <p:spPr bwMode="auto">
          <a:xfrm>
            <a:off x="5940152" y="2186568"/>
            <a:ext cx="3034733" cy="42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96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18072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Защита проектов 2020-2021 учебный год</a:t>
            </a:r>
            <a:endParaRPr lang="ru-RU" sz="2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660" r="8197"/>
          <a:stretch/>
        </p:blipFill>
        <p:spPr bwMode="auto">
          <a:xfrm>
            <a:off x="10964" y="822960"/>
            <a:ext cx="4332436" cy="277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3" r="7514" b="9247"/>
          <a:stretch/>
        </p:blipFill>
        <p:spPr bwMode="auto">
          <a:xfrm>
            <a:off x="4499992" y="908720"/>
            <a:ext cx="4395426" cy="273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21"/>
          <a:stretch/>
        </p:blipFill>
        <p:spPr bwMode="auto">
          <a:xfrm>
            <a:off x="1129182" y="3811488"/>
            <a:ext cx="6741620" cy="290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018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Проекты для онлайн конференции</a:t>
            </a:r>
            <a:br>
              <a:rPr lang="ru-RU" sz="2800" b="1" dirty="0" smtClean="0"/>
            </a:br>
            <a:r>
              <a:rPr lang="ru-RU" sz="2800" b="1" dirty="0" smtClean="0"/>
              <a:t> 2021-2022 учебный год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Татьяна\Downloads\image-18-04-22-02-1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9"/>
          <a:stretch/>
        </p:blipFill>
        <p:spPr bwMode="auto">
          <a:xfrm rot="16200000">
            <a:off x="2636775" y="179649"/>
            <a:ext cx="4950550" cy="75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60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5873856" cy="11967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Защита </a:t>
            </a:r>
            <a:r>
              <a:rPr lang="ru-RU" sz="2800" b="1" dirty="0" smtClean="0"/>
              <a:t>проектов 2021-2022 учебный год</a:t>
            </a:r>
            <a:endParaRPr lang="ru-RU" sz="2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" y="260648"/>
            <a:ext cx="3192355" cy="23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39399"/>
            <a:ext cx="3090124" cy="231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2" r="2672"/>
          <a:stretch/>
        </p:blipFill>
        <p:spPr bwMode="auto">
          <a:xfrm>
            <a:off x="1187624" y="2883751"/>
            <a:ext cx="5544615" cy="365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04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764704"/>
            <a:ext cx="7498080" cy="3709392"/>
          </a:xfrm>
        </p:spPr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 algn="ctr">
              <a:buNone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Желаем творческих успехов!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75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704856" cy="2060848"/>
          </a:xfrm>
        </p:spPr>
        <p:txBody>
          <a:bodyPr>
            <a:normAutofit/>
          </a:bodyPr>
          <a:lstStyle/>
          <a:p>
            <a:pPr algn="just"/>
            <a:r>
              <a:rPr lang="ru-RU" sz="2400" b="1" u="sng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Цель</a:t>
            </a:r>
            <a:r>
              <a:rPr lang="ru-RU" sz="2400" b="1" u="sng" dirty="0" err="1" smtClean="0">
                <a:solidFill>
                  <a:schemeClr val="accent3">
                    <a:lumMod val="75000"/>
                  </a:schemeClr>
                </a:solidFill>
                <a:effectLst/>
              </a:rPr>
              <a:t>: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effectLst/>
              </a:rPr>
              <a:t>п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effectLst/>
              </a:rPr>
              <a:t>овышение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уровня качества реализации программы в предметной области «Технология» и основ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</a:rPr>
              <a:t>технологической грамотности у обучающихся в коррекционной школе.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348880"/>
            <a:ext cx="7694672" cy="4392488"/>
          </a:xfrm>
        </p:spPr>
        <p:txBody>
          <a:bodyPr>
            <a:noAutofit/>
          </a:bodyPr>
          <a:lstStyle/>
          <a:p>
            <a:pPr algn="just"/>
            <a:r>
              <a:rPr lang="ru-RU" sz="2400" b="1" u="sng" dirty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</a:rPr>
              <a:t>адачи</a:t>
            </a:r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развитие социально ценных качеств личности (потребности в труде, трудолюбия, уважения к людям труда, общественной активности и т.д.);</a:t>
            </a:r>
          </a:p>
          <a:p>
            <a:pPr algn="just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- обучение обязательному общественно полезному, производительному труду; подготовка учащихся к выполнению необходимых и доступных видов труда дома, в семье и по месту жительства;</a:t>
            </a:r>
          </a:p>
          <a:p>
            <a:pPr algn="just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- расширение знаний о материальной культуре, как продукте творческой предметно-преобразующей деятельности человека; </a:t>
            </a:r>
          </a:p>
          <a:p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81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7354064" cy="4645496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- расширение культурного кругозора, обогащение знаний о культурно-исторических традициях в мире вещей; </a:t>
            </a:r>
          </a:p>
          <a:p>
            <a:pPr marL="82296" indent="0" algn="just"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- расширение знаний о материалах и их свойствах, технологиях использования;</a:t>
            </a:r>
          </a:p>
          <a:p>
            <a:pPr marL="82296" indent="0" algn="just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-  ознакомление с массовыми рабочими профессиями, формирование устойчивого интереса к профессии «швея», побуждение к сознательному выбору профессии;</a:t>
            </a:r>
          </a:p>
          <a:p>
            <a:pPr marL="82296" indent="0" algn="just"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- формирование представлений о производстве, структуре производственного процесса;</a:t>
            </a:r>
          </a:p>
          <a:p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116301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08720"/>
            <a:ext cx="7128792" cy="533968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800" b="1" u="sng" dirty="0">
                <a:solidFill>
                  <a:schemeClr val="accent4">
                    <a:lumMod val="75000"/>
                  </a:schemeClr>
                </a:solidFill>
              </a:rPr>
              <a:t>Технологическая грамотность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 включает способность понимать, использовать технологию, умение решать проблемы, развивать творческие способности, овладевать умениями, осваивать разнообразные способы и средства преобразования материалов, энергии, информации, учитывать экономическую эффективность и возможные последствия технологической 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82296" indent="0" algn="just"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деятельности.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87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9941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Положения о проведении межмуниципальных конкурсов детского мастерства «Творчество без границ».</a:t>
            </a:r>
            <a:br>
              <a:rPr lang="ru-RU" sz="2400" b="1" dirty="0" smtClean="0"/>
            </a:br>
            <a:r>
              <a:rPr lang="ru-RU" sz="2400" b="1" dirty="0" smtClean="0"/>
              <a:t> 2020-2021</a:t>
            </a:r>
            <a:r>
              <a:rPr lang="ru-RU" sz="2400" b="1" dirty="0" smtClean="0"/>
              <a:t>, 2021-2022 </a:t>
            </a:r>
            <a:r>
              <a:rPr lang="ru-RU" sz="2400" b="1" dirty="0" smtClean="0"/>
              <a:t>учебные года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image-18-04-22-12-0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r="4308"/>
          <a:stretch/>
        </p:blipFill>
        <p:spPr bwMode="auto">
          <a:xfrm>
            <a:off x="1043608" y="1412776"/>
            <a:ext cx="3483365" cy="514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ownloads\image-18-04-22-12-09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r="3852"/>
          <a:stretch/>
        </p:blipFill>
        <p:spPr bwMode="auto">
          <a:xfrm>
            <a:off x="5076056" y="1412776"/>
            <a:ext cx="3518738" cy="52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0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02048" cy="77809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Конкурсные работы 2020-2021 учебный год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8C74~1\AppData\Local\Temp\Rar$DRa0.062\Имакаева Кар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9" y="1214173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8C74~1\AppData\Local\Temp\Rar$DRa0.863\Малых Ан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85860"/>
            <a:ext cx="2313280" cy="47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\Downloads\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3" y="4343549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8C74~1\AppData\Local\Temp\Rar$DRa0.676\Работы\Летняя полян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99787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8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8C74~1\AppData\Local\Temp\Rar$DRa0.085\Работы\Маркова Таня 1 клас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67976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8C74~1\AppData\Local\Temp\Rar$DRa0.986\работы на конкурс\IMG_20210224_133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278777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8C74~1\AppData\Local\Temp\Rar$DRa0.292\работы на конкурс\IMG_20210224_1337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0" y="4306788"/>
            <a:ext cx="3054085" cy="22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атьяна\Downloads\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96581"/>
            <a:ext cx="3948559" cy="296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Татьяна\Downloads\20210220_114911_resiz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0617" y="1059337"/>
            <a:ext cx="3628827" cy="20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24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Конкурсные работы 2021-2022 учебный год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8194" name="Picture 2" descr="C:\Users\Татьяна\Ривхатовна\АТТЕСТАЦИЯ\аттестация 25\Творчество без границ\Творчество без границ 21-22\Конкурс\1вариант\Поделки 7-9\Авлуков Бархатц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956587" cy="22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тьяна\Ривхатовна\АТТЕСТАЦИЯ\аттестация 25\Творчество без границ\Творчество без границ 21-22\Конкурс\2 вариант\1-4 классы\кот Мельничук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1348" r="18731"/>
          <a:stretch/>
        </p:blipFill>
        <p:spPr bwMode="auto">
          <a:xfrm>
            <a:off x="3707904" y="884785"/>
            <a:ext cx="2209800" cy="473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Татьяна\Ривхатовна\АТТЕСТАЦИЯ\аттестация 25\Творчество без границ\Творчество без границ 21-22\Конкурс\2 вариант\1-4 классы\мышка Великодворский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8507" r="10365"/>
          <a:stretch/>
        </p:blipFill>
        <p:spPr bwMode="auto">
          <a:xfrm>
            <a:off x="6084168" y="1036737"/>
            <a:ext cx="2705101" cy="41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Татьяна\Downloads\upload_2022_02_10_09_48_33_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2893" y="3525659"/>
            <a:ext cx="3043079" cy="284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66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36116"/>
            <a:ext cx="4824536" cy="361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Татьяна\Downloads\изображение_viber_2022-02-01_12-42-34-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225938"/>
            <a:ext cx="1872209" cy="29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Татьяна\Downloads\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50077"/>
            <a:ext cx="2204971" cy="29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Татьяна\Downloads\fvXeeHztjm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21"/>
            <a:ext cx="5941843" cy="18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05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922122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297</TotalTime>
  <Words>240</Words>
  <Application>Microsoft Office PowerPoint</Application>
  <PresentationFormat>Экран (4:3)</PresentationFormat>
  <Paragraphs>28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Реализация программы предметной области «Технология» через сетевое взаимодействие коррекционных школ городов Губаха, Гремячинск, Кизел и пос. Яйва. </vt:lpstr>
      <vt:lpstr>Цель:повышение уровня качества реализации программы в предметной области «Технология» и основ технологической грамотности у обучающихся в коррекционной школе.</vt:lpstr>
      <vt:lpstr>Презентация PowerPoint</vt:lpstr>
      <vt:lpstr>Презентация PowerPoint</vt:lpstr>
      <vt:lpstr>Положения о проведении межмуниципальных конкурсов детского мастерства «Творчество без границ».  2020-2021, 2021-2022 учебные года</vt:lpstr>
      <vt:lpstr>Конкурсные работы 2020-2021 учебный год</vt:lpstr>
      <vt:lpstr>Презентация PowerPoint</vt:lpstr>
      <vt:lpstr>Конкурсные работы 2021-2022 учебный год </vt:lpstr>
      <vt:lpstr>Презентация PowerPoint</vt:lpstr>
      <vt:lpstr>Положения о проведении межмуниципальной детской научно-практической конференции для обучающихся с ОВЗ «Творчество без границ»  2020-2021, 2021-2022 учебные года</vt:lpstr>
      <vt:lpstr>Защита проектов 2020-2021 учебный год</vt:lpstr>
      <vt:lpstr>Проекты для онлайн конференции  2021-2022 учебный год</vt:lpstr>
      <vt:lpstr>Защита проектов 2021-2022 учебный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сетевого взаимодействия коррекционных школ по формированию основ технологической грамотности среди городов Губаха, Гремячинск, Кизел и пос. Яйва. </dc:title>
  <dc:creator>Татьяна</dc:creator>
  <cp:lastModifiedBy>Пользователь Windows</cp:lastModifiedBy>
  <cp:revision>33</cp:revision>
  <dcterms:created xsi:type="dcterms:W3CDTF">2022-04-18T06:23:50Z</dcterms:created>
  <dcterms:modified xsi:type="dcterms:W3CDTF">2022-04-19T11:06:59Z</dcterms:modified>
</cp:coreProperties>
</file>