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E34E30-A31B-4179-AC0B-E127F8D0C7E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6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8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8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1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2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9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1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2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1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3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6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4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3145C10-A0BD-4D9A-A4E3-DD97DBA3DE4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1B5194-BF1E-42A6-BB66-04E65F676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2664" y="1753369"/>
            <a:ext cx="8825658" cy="2677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Развитие навыков самоконтроля у обучающихся с РАС (ААОП 8.3 и 8.4) 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071" y="4294765"/>
            <a:ext cx="5126183" cy="200905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Василюк Татьяна Сергеевна,</a:t>
            </a:r>
          </a:p>
          <a:p>
            <a:pPr algn="r"/>
            <a:r>
              <a:rPr lang="ru-RU" dirty="0" smtClean="0"/>
              <a:t>Педагог-психолог МАОУ «Школа №18 </a:t>
            </a:r>
          </a:p>
          <a:p>
            <a:pPr algn="r"/>
            <a:r>
              <a:rPr lang="ru-RU" dirty="0" smtClean="0"/>
              <a:t>для обучающихся с ограниченными</a:t>
            </a:r>
          </a:p>
          <a:p>
            <a:pPr algn="r"/>
            <a:r>
              <a:rPr lang="ru-RU" dirty="0" smtClean="0"/>
              <a:t> возможностями здоровья»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4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Методы формирования социально приемлемого поведения и самоконтроля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4" y="2715491"/>
            <a:ext cx="5800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Формирование навыка спокойного ожидания желаемого предмета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241" y="3466240"/>
            <a:ext cx="2524125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580" y="2424545"/>
            <a:ext cx="1322373" cy="12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Методы формирования социально приемлемого поведения и самоконтроля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64" y="3588327"/>
            <a:ext cx="588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Метод «Самооценка»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/>
          <a:stretch/>
        </p:blipFill>
        <p:spPr>
          <a:xfrm>
            <a:off x="6405796" y="2286000"/>
            <a:ext cx="5137592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Методы формирования социально приемлемого поведения и самоконтроля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226" y="2998643"/>
            <a:ext cx="57275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Метод «Жди!»</a:t>
            </a:r>
          </a:p>
          <a:p>
            <a:pPr algn="ctr"/>
            <a:r>
              <a:rPr lang="ru-RU" sz="3200" dirty="0" smtClean="0"/>
              <a:t>Развития навыка спокойно реагировать на отказ в любимой деятельности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810" y="2371438"/>
            <a:ext cx="3605646" cy="38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EBEBEB"/>
                </a:solidFill>
              </a:rPr>
              <a:t>Методы формирования социально приемлемого поведения и самоконтроля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120" y="3726874"/>
            <a:ext cx="4921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Метод «5 эмоций»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9" y="2293064"/>
            <a:ext cx="5134551" cy="44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EBEBEB"/>
                </a:solidFill>
              </a:rPr>
              <a:t>Методы формирования социально приемлемого поведения и самоконтроля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8484" y="3713018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Метод «Таймаут»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550" y="2510182"/>
            <a:ext cx="3241964" cy="38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EBEBEB"/>
                </a:solidFill>
              </a:rPr>
              <a:t>Методы формирования социально приемлемого поведения и самоконтроля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0109" y="332509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Метод планирования деятельности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10" y="2267766"/>
            <a:ext cx="3238368" cy="45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379809"/>
            <a:ext cx="11333017" cy="5896300"/>
          </a:xfrm>
          <a:prstGeom prst="rect">
            <a:avLst/>
          </a:prstGeom>
        </p:spPr>
      </p:pic>
      <p:pic>
        <p:nvPicPr>
          <p:cNvPr id="3074" name="Picture 2" descr="http://pngimg.com/uploads/floral_frame/floral_frame_PNG1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52400"/>
            <a:ext cx="958829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67" r="4760"/>
          <a:stretch/>
        </p:blipFill>
        <p:spPr>
          <a:xfrm>
            <a:off x="7093527" y="2299854"/>
            <a:ext cx="5098473" cy="4457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Проявление тревожных реакций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Навязчивые движения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Вокализация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Избегание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Агрессивное поведение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Саморазрушительные</a:t>
            </a:r>
            <a:r>
              <a:rPr lang="ru-RU" sz="2400" dirty="0" smtClean="0">
                <a:solidFill>
                  <a:schemeClr val="tx1"/>
                </a:solidFill>
              </a:rPr>
              <a:t> реакции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210"/>
          <a:stretch/>
        </p:blipFill>
        <p:spPr>
          <a:xfrm>
            <a:off x="1714646" y="2959164"/>
            <a:ext cx="8543059" cy="37602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969887"/>
            <a:ext cx="8761413" cy="706964"/>
          </a:xfrm>
        </p:spPr>
        <p:txBody>
          <a:bodyPr/>
          <a:lstStyle/>
          <a:p>
            <a:pPr algn="ctr"/>
            <a:r>
              <a:rPr lang="ru-RU" dirty="0"/>
              <a:t>Ц</a:t>
            </a:r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133600"/>
            <a:ext cx="11610109" cy="3886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Основная цель формирования </a:t>
            </a:r>
            <a:r>
              <a:rPr lang="ru-RU" sz="2400" i="1" dirty="0" smtClean="0">
                <a:solidFill>
                  <a:schemeClr val="tx1"/>
                </a:solidFill>
              </a:rPr>
              <a:t>самоконтроля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обучение ребенка с РАС оценивать свое состояние и контролировать свою деятельность, свое </a:t>
            </a:r>
            <a:r>
              <a:rPr lang="ru-RU" sz="2400" dirty="0" smtClean="0">
                <a:solidFill>
                  <a:schemeClr val="tx1"/>
                </a:solidFill>
              </a:rPr>
              <a:t>поведение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736" y="959813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Психологическое сопровождение обучающихся с РАС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383" y="3209580"/>
            <a:ext cx="385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smtClean="0"/>
              <a:t>Диагностическое направление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399" y="4391891"/>
            <a:ext cx="347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Коррекционное    направление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3209581"/>
            <a:ext cx="32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3. Контрольное направление</a:t>
            </a:r>
            <a:endParaRPr lang="ru-RU" sz="2400" dirty="0"/>
          </a:p>
        </p:txBody>
      </p:sp>
      <p:cxnSp>
        <p:nvCxnSpPr>
          <p:cNvPr id="8" name="Соединительная линия уступом 7"/>
          <p:cNvCxnSpPr>
            <a:endCxn id="6" idx="1"/>
          </p:cNvCxnSpPr>
          <p:nvPr/>
        </p:nvCxnSpPr>
        <p:spPr>
          <a:xfrm rot="16200000" flipH="1">
            <a:off x="7027717" y="2423196"/>
            <a:ext cx="1385457" cy="101830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>
            <a:off x="3826261" y="2332085"/>
            <a:ext cx="1422207" cy="116378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164" y="4040577"/>
            <a:ext cx="1903100" cy="1861120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6123710" y="2239622"/>
            <a:ext cx="13854" cy="2152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97" y="3955068"/>
            <a:ext cx="1876428" cy="17046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15848" t="11608" b="-1952"/>
          <a:stretch/>
        </p:blipFill>
        <p:spPr>
          <a:xfrm>
            <a:off x="5488996" y="5261975"/>
            <a:ext cx="1410568" cy="15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60" y="2961995"/>
            <a:ext cx="4120867" cy="3743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772" y="973668"/>
            <a:ext cx="8761413" cy="706964"/>
          </a:xfrm>
        </p:spPr>
        <p:txBody>
          <a:bodyPr/>
          <a:lstStyle/>
          <a:p>
            <a:pPr algn="ctr"/>
            <a:r>
              <a:rPr lang="ru-RU" dirty="0" smtClean="0"/>
              <a:t>1. Диагностическое направление.</a:t>
            </a:r>
            <a:br>
              <a:rPr lang="ru-RU" dirty="0" smtClean="0"/>
            </a:br>
            <a:r>
              <a:rPr lang="ru-RU" dirty="0" smtClean="0"/>
              <a:t>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2286000"/>
            <a:ext cx="11069781" cy="4419599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 с РАС варианта 8.3: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вспышек </a:t>
            </a:r>
            <a:r>
              <a:rPr lang="ru-RU" sz="2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самоагрессии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агрессии, направленной на окружающую среду;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Вступление в диалоговую речь;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вступление в контакт с окружающими;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Ориентирование процесса выполнения задания согласно требованиям </a:t>
            </a: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педагога;</a:t>
            </a:r>
          </a:p>
          <a:p>
            <a:pPr lvl="0" algn="just"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</a:rPr>
              <a:t>Поиск 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новых способов действия, если выбранный ранее способ не приводит к нужному результату.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0" y="2747823"/>
            <a:ext cx="4031673" cy="3662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063" y="973668"/>
            <a:ext cx="8761413" cy="706964"/>
          </a:xfrm>
        </p:spPr>
        <p:txBody>
          <a:bodyPr/>
          <a:lstStyle/>
          <a:p>
            <a:pPr algn="ctr"/>
            <a:r>
              <a:rPr lang="ru-RU" dirty="0"/>
              <a:t>1. Диагностическое </a:t>
            </a:r>
            <a:r>
              <a:rPr lang="ru-RU" dirty="0" smtClean="0"/>
              <a:t>направление.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58291"/>
            <a:ext cx="11374582" cy="444730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 с РАС варианта 8.4: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Количество вспышек </a:t>
            </a:r>
            <a:r>
              <a:rPr lang="ru-RU" sz="2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самоагрессии</a:t>
            </a: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агрессии, направленной на окружающую среду;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Навык спокойного реагирования на смену вида деятельности;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Навык спокойного реагирования на отказ в желаемой деятельности, противопоставленной учебному процессу;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Навык спокойного ожидания желаемого предмета;</a:t>
            </a:r>
          </a:p>
          <a:p>
            <a:pPr lvl="0" algn="just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Высиживание времени урока за партой.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 Коррекционное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0" y="2234739"/>
            <a:ext cx="6386945" cy="445700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Можно выделить 2 этапа работы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marL="457200" indent="-457200" algn="r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</a:rPr>
              <a:t>социально приемлемого поведения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chemeClr val="accent1"/>
                </a:solidFill>
              </a:rPr>
              <a:t>2. </a:t>
            </a:r>
            <a:r>
              <a:rPr lang="ru-RU" sz="2400" dirty="0">
                <a:solidFill>
                  <a:schemeClr val="tx1"/>
                </a:solidFill>
              </a:rPr>
              <a:t>Формирования навыков самоконтроля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678" t="6405" b="4396"/>
          <a:stretch/>
        </p:blipFill>
        <p:spPr>
          <a:xfrm>
            <a:off x="7732569" y="2331721"/>
            <a:ext cx="1467284" cy="2032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858"/>
          <a:stretch/>
        </p:blipFill>
        <p:spPr>
          <a:xfrm>
            <a:off x="7732569" y="4679341"/>
            <a:ext cx="1687224" cy="20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3. Контрольное направление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2936009"/>
            <a:ext cx="6234545" cy="327082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Проведение замеров по разработанным ранее диагностическим критериям, для выявления динамики формирования навыков самоконтроля обучающихся с РАС 8.3 и </a:t>
            </a:r>
            <a:r>
              <a:rPr lang="ru-RU" sz="2400" dirty="0" smtClean="0">
                <a:solidFill>
                  <a:schemeClr val="tx1"/>
                </a:solidFill>
              </a:rPr>
              <a:t>8.4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120" y="2687782"/>
            <a:ext cx="2790562" cy="27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77" y="2272145"/>
            <a:ext cx="3560444" cy="45858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формирования социально приемлемого поведения и самоконтроля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4954" y="3255818"/>
            <a:ext cx="5153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Визуальное расписание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305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230</TotalTime>
  <Words>321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Развитие навыков самоконтроля у обучающихся с РАС (ААОП 8.3 и 8.4) </vt:lpstr>
      <vt:lpstr>Проявление тревожных реакций</vt:lpstr>
      <vt:lpstr>Цель</vt:lpstr>
      <vt:lpstr>Психологическое сопровождение обучающихся с РАС</vt:lpstr>
      <vt:lpstr>1. Диагностическое направление. Критерии</vt:lpstr>
      <vt:lpstr>1. Диагностическое направление. Критерии</vt:lpstr>
      <vt:lpstr>2. Коррекционное направление</vt:lpstr>
      <vt:lpstr>3. Контрольное направление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Методы формирования социально приемлемого поведения и самоконтроля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самоконтроля у обучающихся с РАС (ААОП 8.3 и 8.4) </dc:title>
  <dc:creator>Sveta</dc:creator>
  <cp:lastModifiedBy>Sveta</cp:lastModifiedBy>
  <cp:revision>19</cp:revision>
  <dcterms:created xsi:type="dcterms:W3CDTF">2020-10-13T04:45:47Z</dcterms:created>
  <dcterms:modified xsi:type="dcterms:W3CDTF">2020-10-13T19:19:27Z</dcterms:modified>
</cp:coreProperties>
</file>