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8" r:id="rId9"/>
    <p:sldId id="267" r:id="rId10"/>
    <p:sldId id="269" r:id="rId11"/>
    <p:sldId id="264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6549-A06F-4E6C-840F-D42F0F625D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9E8C-6E55-4973-B787-A2A1325AB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7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6549-A06F-4E6C-840F-D42F0F625D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9E8C-6E55-4973-B787-A2A1325AB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6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6549-A06F-4E6C-840F-D42F0F625D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9E8C-6E55-4973-B787-A2A1325AB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9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6549-A06F-4E6C-840F-D42F0F625D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9E8C-6E55-4973-B787-A2A1325AB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4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6549-A06F-4E6C-840F-D42F0F625D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9E8C-6E55-4973-B787-A2A1325AB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5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6549-A06F-4E6C-840F-D42F0F625D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9E8C-6E55-4973-B787-A2A1325AB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8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6549-A06F-4E6C-840F-D42F0F625D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9E8C-6E55-4973-B787-A2A1325AB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0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6549-A06F-4E6C-840F-D42F0F625D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9E8C-6E55-4973-B787-A2A1325AB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3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6549-A06F-4E6C-840F-D42F0F625D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9E8C-6E55-4973-B787-A2A1325AB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6549-A06F-4E6C-840F-D42F0F625D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9E8C-6E55-4973-B787-A2A1325AB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4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6549-A06F-4E6C-840F-D42F0F625D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9E8C-6E55-4973-B787-A2A1325AB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0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D6549-A06F-4E6C-840F-D42F0F625D80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9E8C-6E55-4973-B787-A2A1325AB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1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static/Instruktsia_sferum.pdf" TargetMode="External"/><Relationship Id="rId7" Type="http://schemas.openxmlformats.org/officeDocument/2006/relationships/hyperlink" Target="https://prof-sferum.ru/webinar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of-sferum.ru/kurs" TargetMode="External"/><Relationship Id="rId5" Type="http://schemas.openxmlformats.org/officeDocument/2006/relationships/hyperlink" Target="https://sferum.ru/?p=parents_students" TargetMode="External"/><Relationship Id="rId4" Type="http://schemas.openxmlformats.org/officeDocument/2006/relationships/hyperlink" Target="https://sferum.ru/static/vk_id_instruction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6807" y="1324454"/>
            <a:ext cx="10720552" cy="32447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ИКОП «</a:t>
            </a:r>
            <a:r>
              <a:rPr lang="ru-RU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обучения 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с применением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 и ЭОР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05472" y="4443996"/>
            <a:ext cx="9475814" cy="2166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Г.В.,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дистанционного обучения детей-инвалидов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Пермского края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6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7" y="3909320"/>
            <a:ext cx="5373337" cy="2876316"/>
          </a:xfrm>
          <a:prstGeom prst="rect">
            <a:avLst/>
          </a:prstGeom>
        </p:spPr>
      </p:pic>
      <p:pic>
        <p:nvPicPr>
          <p:cNvPr id="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05" y="283432"/>
            <a:ext cx="3599695" cy="18003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8259" y="75365"/>
            <a:ext cx="10374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«Создать звонок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ссылке» или «Запланировать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встречу»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630898"/>
            <a:ext cx="4228367" cy="366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56" y="1602874"/>
            <a:ext cx="4373860" cy="3624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85" y="2639321"/>
            <a:ext cx="4223003" cy="3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05" y="5057644"/>
            <a:ext cx="3599695" cy="18003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4453" y="124797"/>
            <a:ext cx="11516888" cy="727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Инструкции и памятки, курсы повышения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 по работе на ИКОП «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Сферум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Инструкция по работе с ИКОП "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dirty="0">
                <a:solidFill>
                  <a:srgbClr val="00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dirty="0" smtClean="0">
                <a:solidFill>
                  <a:srgbClr val="00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sferum.ru/static/Instruktsia_sferum.pdf</a:t>
            </a:r>
            <a:endParaRPr lang="ru-RU" dirty="0" smtClean="0">
              <a:solidFill>
                <a:srgbClr val="0069A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VK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ID: что это и как работает при регистрации в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Сферуме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u="sng" dirty="0" smtClean="0">
                <a:solidFill>
                  <a:srgbClr val="00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u="sng" dirty="0">
                <a:solidFill>
                  <a:srgbClr val="00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://sferum.ru/static/vk_id_instruction.pdf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действий обучающихся и их родителей (законных представителей), доступность функциональных возможностей при использовании цифрового сервиса представлена в соответствующих инструкциях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странице</a:t>
            </a:r>
          </a:p>
          <a:p>
            <a:pPr>
              <a:lnSpc>
                <a:spcPct val="150000"/>
              </a:lnSpc>
            </a:pPr>
            <a:r>
              <a:rPr lang="ru-RU" u="sng" dirty="0" smtClean="0">
                <a:solidFill>
                  <a:srgbClr val="00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u="sng" dirty="0">
                <a:solidFill>
                  <a:srgbClr val="00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://sferum.ru/?</a:t>
            </a:r>
            <a:r>
              <a:rPr lang="ru-RU" u="sng" dirty="0" smtClean="0">
                <a:solidFill>
                  <a:srgbClr val="00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p=parents_students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– онлайн-курс для всех педагогов «Учебный профиль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VK Мессенджере: решение образовательных задач с использованием сервиса»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u="sng" dirty="0" smtClean="0">
                <a:solidFill>
                  <a:srgbClr val="00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u="sng" dirty="0">
                <a:solidFill>
                  <a:srgbClr val="00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ru-RU" u="sng" dirty="0" smtClean="0">
                <a:solidFill>
                  <a:srgbClr val="00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prof-sferum.ru/kurs</a:t>
            </a:r>
            <a:endParaRPr lang="ru-RU" u="sng" dirty="0" smtClean="0">
              <a:solidFill>
                <a:srgbClr val="0069A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актуальные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Сферума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разделе «Обучающие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u="sng" dirty="0" smtClean="0">
                <a:solidFill>
                  <a:srgbClr val="00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u="sng" dirty="0">
                <a:solidFill>
                  <a:srgbClr val="00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ru-RU" u="sng" dirty="0" smtClean="0">
                <a:solidFill>
                  <a:srgbClr val="00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prof-sferum.ru/webinars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238" y="225369"/>
            <a:ext cx="11391082" cy="47742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25" y="5057644"/>
            <a:ext cx="3599695" cy="1800356"/>
          </a:xfrm>
        </p:spPr>
      </p:pic>
      <p:sp>
        <p:nvSpPr>
          <p:cNvPr id="2" name="TextBox 1"/>
          <p:cNvSpPr txBox="1"/>
          <p:nvPr/>
        </p:nvSpPr>
        <p:spPr>
          <a:xfrm>
            <a:off x="481020" y="225369"/>
            <a:ext cx="11255517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дистанционных технологий в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возможность вариативности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получения образования,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информации педагогов, родителей и обучающихся,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по-новому организовать взаимодействие обучающихся и педагога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познавательной активности школьников.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для детей – инвалидов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единственно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обучения, что накладывает на педагога особую ответственность в освоении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3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9" y="4657698"/>
            <a:ext cx="3599695" cy="1800356"/>
          </a:xfrm>
        </p:spPr>
      </p:pic>
      <p:sp>
        <p:nvSpPr>
          <p:cNvPr id="2" name="Прямоугольник 1"/>
          <p:cNvSpPr/>
          <p:nvPr/>
        </p:nvSpPr>
        <p:spPr>
          <a:xfrm>
            <a:off x="808891" y="231950"/>
            <a:ext cx="10784413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марта 2023 года в образовательных организациях запрещены к использованию иностранные мессенджеры и информационные системы (Федеральный закон №584-ФЗ от 29.12.2022 «О внесении изменений в Федеральный закон  №149-ФЗ от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27.07.2006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информации, информационных технологиях и о защите информации», статья 10, часть 8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286093" y="3218846"/>
            <a:ext cx="2066099" cy="3046988"/>
            <a:chOff x="861739" y="3062945"/>
            <a:chExt cx="2110736" cy="30469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70406" y="3062945"/>
              <a:ext cx="1902069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Discord</a:t>
              </a:r>
              <a:r>
                <a:rPr lang="ru-RU" sz="2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endPara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r>
                <a:rPr lang="ru-RU" sz="2400" b="1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Microsoft</a:t>
              </a:r>
              <a:r>
                <a:rPr lang="ru-RU" sz="2400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Teams</a:t>
              </a:r>
              <a:r>
                <a:rPr lang="ru-RU" sz="2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endPara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r>
                <a:rPr lang="ru-RU" sz="2400" b="1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Skype</a:t>
              </a:r>
              <a:r>
                <a:rPr lang="ru-RU" sz="2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endPara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r>
                <a:rPr lang="ru-RU" sz="2400" b="1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Telegram</a:t>
              </a:r>
              <a:r>
                <a:rPr lang="ru-RU" sz="2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endPara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r>
                <a:rPr lang="ru-RU" sz="2400" b="1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Viber</a:t>
              </a:r>
              <a:r>
                <a:rPr lang="ru-RU" sz="2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endPara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r>
                <a:rPr lang="ru-RU" sz="2400" b="1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WhatsApp</a:t>
              </a:r>
              <a:r>
                <a:rPr lang="ru-RU" sz="2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endPara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r>
                <a:rPr lang="ru-RU" sz="2400" b="1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Zoom</a:t>
              </a:r>
              <a:r>
                <a:rPr lang="ru-RU" sz="2400" b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ru-RU" sz="2400" b="1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39" y="3325853"/>
              <a:ext cx="1688368" cy="2406069"/>
            </a:xfrm>
            <a:prstGeom prst="rect">
              <a:avLst/>
            </a:prstGeom>
          </p:spPr>
        </p:pic>
      </p:grpSp>
      <p:sp>
        <p:nvSpPr>
          <p:cNvPr id="7" name="Стрелка вправо 6"/>
          <p:cNvSpPr/>
          <p:nvPr/>
        </p:nvSpPr>
        <p:spPr>
          <a:xfrm>
            <a:off x="5317469" y="4203697"/>
            <a:ext cx="1607932" cy="261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007656" y="4011367"/>
            <a:ext cx="177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ИКОП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05" y="719750"/>
            <a:ext cx="3599695" cy="1800356"/>
          </a:xfrm>
        </p:spPr>
      </p:pic>
      <p:sp>
        <p:nvSpPr>
          <p:cNvPr id="2" name="TextBox 1"/>
          <p:cNvSpPr txBox="1"/>
          <p:nvPr/>
        </p:nvSpPr>
        <p:spPr>
          <a:xfrm>
            <a:off x="1204545" y="116807"/>
            <a:ext cx="9381393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дистанционного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ИКОП«СФЕРУМ»: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292" y="1212056"/>
            <a:ext cx="79437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звонки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функцией демонстрации экрана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нет ограничения по времени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возможность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 онлайн занятия или организовывать гибкие уроки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0"/>
              </a:spcAft>
            </a:pP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чаты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группы для общения (некая школьная социальная сеть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безлимитное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места для хранения файлов;</a:t>
            </a:r>
          </a:p>
          <a:p>
            <a:pPr algn="just">
              <a:spcAft>
                <a:spcPts val="0"/>
              </a:spcAft>
            </a:pPr>
            <a:endParaRPr lang="ru-RU" sz="1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максимально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защищённое соединение.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0786" y="4192655"/>
            <a:ext cx="8818686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экрана не заменит живого общения с педагогом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невозможно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полной мере контролировать ход выполнения тех или иных заданий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чёткая картинка и качество звука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проблемы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подключением.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97" y="488212"/>
            <a:ext cx="3599695" cy="1800356"/>
          </a:xfrm>
        </p:spPr>
      </p:pic>
      <p:sp>
        <p:nvSpPr>
          <p:cNvPr id="2" name="Прямоугольник 1"/>
          <p:cNvSpPr/>
          <p:nvPr/>
        </p:nvSpPr>
        <p:spPr>
          <a:xfrm>
            <a:off x="1548879" y="392640"/>
            <a:ext cx="573785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ИКОП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 </a:t>
            </a:r>
            <a:r>
              <a:rPr lang="ru-RU" sz="2400" b="1" dirty="0">
                <a:solidFill>
                  <a:srgbClr val="0069A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sferum.ru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4" y="1896634"/>
            <a:ext cx="6801534" cy="36073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818" y="1785486"/>
            <a:ext cx="2318555" cy="4876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887" y="246184"/>
            <a:ext cx="2572419" cy="14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6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72" y="96659"/>
            <a:ext cx="3599695" cy="18003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4" y="780393"/>
            <a:ext cx="6162034" cy="3423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9137" y="165135"/>
            <a:ext cx="282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 в «СФЕРУМ»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96" y="2698841"/>
            <a:ext cx="4952170" cy="3183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48" y="3750147"/>
            <a:ext cx="6118679" cy="23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9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05" y="5054281"/>
            <a:ext cx="3599695" cy="1800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7089" y="146766"/>
            <a:ext cx="459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чата «СФЕРУМ»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23" y="711141"/>
            <a:ext cx="8157792" cy="48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40" y="4064754"/>
            <a:ext cx="4766627" cy="2563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26" y="3006617"/>
            <a:ext cx="4461946" cy="2455268"/>
          </a:xfrm>
          <a:prstGeom prst="rect">
            <a:avLst/>
          </a:prstGeom>
        </p:spPr>
      </p:pic>
      <p:pic>
        <p:nvPicPr>
          <p:cNvPr id="2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9" y="174631"/>
            <a:ext cx="3599695" cy="1800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4645" y="174631"/>
            <a:ext cx="3294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в «СФЕРУМ»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05" y="857577"/>
            <a:ext cx="6517580" cy="1359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2285999"/>
            <a:ext cx="4477116" cy="242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05" y="0"/>
            <a:ext cx="3599695" cy="1800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07" y="1247146"/>
            <a:ext cx="7050808" cy="5610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7" y="442443"/>
            <a:ext cx="7807568" cy="42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23F4F"/>
      </a:accent2>
      <a:accent3>
        <a:srgbClr val="A5A5A5"/>
      </a:accent3>
      <a:accent4>
        <a:srgbClr val="48A1FA"/>
      </a:accent4>
      <a:accent5>
        <a:srgbClr val="4472C4"/>
      </a:accent5>
      <a:accent6>
        <a:srgbClr val="2F5496"/>
      </a:accent6>
      <a:hlink>
        <a:srgbClr val="0563C1"/>
      </a:hlink>
      <a:folHlink>
        <a:srgbClr val="323F4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374</Words>
  <Application>Microsoft Office PowerPoint</Application>
  <PresentationFormat>Широкоэкранный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Использование ИКОП «Сферум»  при организации обучения  детей-инвалидов с применением ДОТ и ЭОР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Учитель</cp:lastModifiedBy>
  <cp:revision>49</cp:revision>
  <dcterms:created xsi:type="dcterms:W3CDTF">2023-10-25T10:04:23Z</dcterms:created>
  <dcterms:modified xsi:type="dcterms:W3CDTF">2024-11-14T08:25:32Z</dcterms:modified>
</cp:coreProperties>
</file>