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64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274B60-BF11-4749-8454-3F3940C4B57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D4982D-9916-4815-A68D-2D37A7A968A1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диагностика</a:t>
          </a:r>
          <a:r>
            <a:rPr lang="ru-RU" dirty="0" smtClean="0"/>
            <a:t> трудностей в обучении, нарушений в эмоционально-волевой коммуникативной сферах, в личностном развитии</a:t>
          </a:r>
          <a:endParaRPr lang="ru-RU" dirty="0"/>
        </a:p>
      </dgm:t>
    </dgm:pt>
    <dgm:pt modelId="{EF0CFBDF-89AC-49E5-BFC8-6CAEA527F876}" type="parTrans" cxnId="{60EDB127-92E9-49C5-B73D-9169C0C1CF60}">
      <dgm:prSet/>
      <dgm:spPr/>
      <dgm:t>
        <a:bodyPr/>
        <a:lstStyle/>
        <a:p>
          <a:endParaRPr lang="ru-RU"/>
        </a:p>
      </dgm:t>
    </dgm:pt>
    <dgm:pt modelId="{5FDB4BD5-EFAC-4816-8D97-2E2C309B24E0}" type="sibTrans" cxnId="{60EDB127-92E9-49C5-B73D-9169C0C1CF60}">
      <dgm:prSet/>
      <dgm:spPr/>
      <dgm:t>
        <a:bodyPr/>
        <a:lstStyle/>
        <a:p>
          <a:endParaRPr lang="ru-RU"/>
        </a:p>
      </dgm:t>
    </dgm:pt>
    <dgm:pt modelId="{BD1648EE-BA25-48A8-A1CE-BFC0480E6CFC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психокоррекционная работа </a:t>
          </a:r>
          <a:r>
            <a:rPr lang="ru-RU" dirty="0" smtClean="0"/>
            <a:t>по преодолению трудностей обучения, трудностей общения, коррекции и профилактике отклонений в личностном развитии</a:t>
          </a:r>
          <a:endParaRPr lang="ru-RU" dirty="0"/>
        </a:p>
      </dgm:t>
    </dgm:pt>
    <dgm:pt modelId="{D7BC8184-0199-4C79-B9C2-DD850DF945E2}" type="parTrans" cxnId="{193E2D6A-F613-4351-B8D0-07DF51F96B49}">
      <dgm:prSet/>
      <dgm:spPr/>
      <dgm:t>
        <a:bodyPr/>
        <a:lstStyle/>
        <a:p>
          <a:endParaRPr lang="ru-RU"/>
        </a:p>
      </dgm:t>
    </dgm:pt>
    <dgm:pt modelId="{0C57083E-2E7C-4ADA-A286-B1DB90E9BE34}" type="sibTrans" cxnId="{193E2D6A-F613-4351-B8D0-07DF51F96B49}">
      <dgm:prSet/>
      <dgm:spPr/>
      <dgm:t>
        <a:bodyPr/>
        <a:lstStyle/>
        <a:p>
          <a:endParaRPr lang="ru-RU"/>
        </a:p>
      </dgm:t>
    </dgm:pt>
    <dgm:pt modelId="{035EA90A-947E-441E-A5D4-43149331551D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психологическая помощь семье, </a:t>
          </a:r>
          <a:r>
            <a:rPr lang="ru-RU" dirty="0" smtClean="0"/>
            <a:t>воспитывающей ребенка и подростка с особенностями в развитии</a:t>
          </a:r>
          <a:endParaRPr lang="ru-RU" dirty="0"/>
        </a:p>
      </dgm:t>
    </dgm:pt>
    <dgm:pt modelId="{108FB9B3-64D0-433C-9EFB-636694431A7C}" type="parTrans" cxnId="{B01725B2-803A-4FCD-B377-F96B1A9A25F9}">
      <dgm:prSet/>
      <dgm:spPr/>
      <dgm:t>
        <a:bodyPr/>
        <a:lstStyle/>
        <a:p>
          <a:endParaRPr lang="ru-RU"/>
        </a:p>
      </dgm:t>
    </dgm:pt>
    <dgm:pt modelId="{59A7BC5F-7BBE-4434-8B78-8178496D4A56}" type="sibTrans" cxnId="{B01725B2-803A-4FCD-B377-F96B1A9A25F9}">
      <dgm:prSet/>
      <dgm:spPr/>
      <dgm:t>
        <a:bodyPr/>
        <a:lstStyle/>
        <a:p>
          <a:endParaRPr lang="ru-RU"/>
        </a:p>
      </dgm:t>
    </dgm:pt>
    <dgm:pt modelId="{E88AE973-0197-4584-B74A-9088C9765429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психологическое консультирование педагогов </a:t>
          </a:r>
          <a:r>
            <a:rPr lang="ru-RU" dirty="0" smtClean="0"/>
            <a:t>по проблемам познавательной деятельности и личности обучающихся с ОВЗ.</a:t>
          </a:r>
          <a:endParaRPr lang="ru-RU" dirty="0"/>
        </a:p>
      </dgm:t>
    </dgm:pt>
    <dgm:pt modelId="{5A894139-6E51-4BB4-A799-61B8C2A2A241}" type="parTrans" cxnId="{EBA3545E-1541-4876-96F7-938839E82B28}">
      <dgm:prSet/>
      <dgm:spPr/>
      <dgm:t>
        <a:bodyPr/>
        <a:lstStyle/>
        <a:p>
          <a:endParaRPr lang="ru-RU"/>
        </a:p>
      </dgm:t>
    </dgm:pt>
    <dgm:pt modelId="{5DC697F5-BF85-467C-8B2C-6C9D1CBBC27C}" type="sibTrans" cxnId="{EBA3545E-1541-4876-96F7-938839E82B28}">
      <dgm:prSet/>
      <dgm:spPr/>
      <dgm:t>
        <a:bodyPr/>
        <a:lstStyle/>
        <a:p>
          <a:endParaRPr lang="ru-RU"/>
        </a:p>
      </dgm:t>
    </dgm:pt>
    <dgm:pt modelId="{B2E5C356-A798-4A9A-B568-24DCE9BA9E16}" type="pres">
      <dgm:prSet presAssocID="{1C274B60-BF11-4749-8454-3F3940C4B57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A46CA9-D497-4DF4-9A06-26843650AF45}" type="pres">
      <dgm:prSet presAssocID="{B7D4982D-9916-4815-A68D-2D37A7A968A1}" presName="node" presStyleLbl="node1" presStyleIdx="0" presStyleCnt="4" custLinFactNeighborX="-2896" custLinFactNeighborY="3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87B8C7-9CAF-493A-941C-8F02841876A3}" type="pres">
      <dgm:prSet presAssocID="{5FDB4BD5-EFAC-4816-8D97-2E2C309B24E0}" presName="sibTrans" presStyleCnt="0"/>
      <dgm:spPr/>
    </dgm:pt>
    <dgm:pt modelId="{77A3D912-C9A5-440E-AD8F-E92D361F8D8B}" type="pres">
      <dgm:prSet presAssocID="{035EA90A-947E-441E-A5D4-43149331551D}" presName="node" presStyleLbl="node1" presStyleIdx="1" presStyleCnt="4" custLinFactX="-52769" custLinFactY="10454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FDD062-C856-4B0D-A286-3C5632AF2317}" type="pres">
      <dgm:prSet presAssocID="{59A7BC5F-7BBE-4434-8B78-8178496D4A56}" presName="sibTrans" presStyleCnt="0"/>
      <dgm:spPr/>
    </dgm:pt>
    <dgm:pt modelId="{91EB883B-90B7-43FB-A820-252BCA0F9342}" type="pres">
      <dgm:prSet presAssocID="{BD1648EE-BA25-48A8-A1CE-BFC0480E6CFC}" presName="node" presStyleLbl="node1" presStyleIdx="2" presStyleCnt="4" custLinFactX="2155" custLinFactY="-13878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9D3E51-FB47-4894-927B-0557AE2CE9E6}" type="pres">
      <dgm:prSet presAssocID="{0C57083E-2E7C-4ADA-A286-B1DB90E9BE34}" presName="sibTrans" presStyleCnt="0"/>
      <dgm:spPr/>
    </dgm:pt>
    <dgm:pt modelId="{229FFD77-7B30-4236-9DE0-EC4CF95C1376}" type="pres">
      <dgm:prSet presAssocID="{E88AE973-0197-4584-B74A-9088C9765429}" presName="node" presStyleLbl="node1" presStyleIdx="3" presStyleCnt="4" custLinFactNeighborX="36578" custLinFactNeighborY="-3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750477-A5E4-41E7-A23C-8840A421AE0A}" type="presOf" srcId="{BD1648EE-BA25-48A8-A1CE-BFC0480E6CFC}" destId="{91EB883B-90B7-43FB-A820-252BCA0F9342}" srcOrd="0" destOrd="0" presId="urn:microsoft.com/office/officeart/2005/8/layout/default"/>
    <dgm:cxn modelId="{D8BB2DD6-91EB-4ED9-9301-1228175E32C7}" type="presOf" srcId="{E88AE973-0197-4584-B74A-9088C9765429}" destId="{229FFD77-7B30-4236-9DE0-EC4CF95C1376}" srcOrd="0" destOrd="0" presId="urn:microsoft.com/office/officeart/2005/8/layout/default"/>
    <dgm:cxn modelId="{01A3C667-2B34-4EE8-A022-CB11D621F170}" type="presOf" srcId="{035EA90A-947E-441E-A5D4-43149331551D}" destId="{77A3D912-C9A5-440E-AD8F-E92D361F8D8B}" srcOrd="0" destOrd="0" presId="urn:microsoft.com/office/officeart/2005/8/layout/default"/>
    <dgm:cxn modelId="{193E2D6A-F613-4351-B8D0-07DF51F96B49}" srcId="{1C274B60-BF11-4749-8454-3F3940C4B57A}" destId="{BD1648EE-BA25-48A8-A1CE-BFC0480E6CFC}" srcOrd="2" destOrd="0" parTransId="{D7BC8184-0199-4C79-B9C2-DD850DF945E2}" sibTransId="{0C57083E-2E7C-4ADA-A286-B1DB90E9BE34}"/>
    <dgm:cxn modelId="{EBA3545E-1541-4876-96F7-938839E82B28}" srcId="{1C274B60-BF11-4749-8454-3F3940C4B57A}" destId="{E88AE973-0197-4584-B74A-9088C9765429}" srcOrd="3" destOrd="0" parTransId="{5A894139-6E51-4BB4-A799-61B8C2A2A241}" sibTransId="{5DC697F5-BF85-467C-8B2C-6C9D1CBBC27C}"/>
    <dgm:cxn modelId="{B01725B2-803A-4FCD-B377-F96B1A9A25F9}" srcId="{1C274B60-BF11-4749-8454-3F3940C4B57A}" destId="{035EA90A-947E-441E-A5D4-43149331551D}" srcOrd="1" destOrd="0" parTransId="{108FB9B3-64D0-433C-9EFB-636694431A7C}" sibTransId="{59A7BC5F-7BBE-4434-8B78-8178496D4A56}"/>
    <dgm:cxn modelId="{A1934D1E-142D-4530-B451-A08BC0AE3DEF}" type="presOf" srcId="{B7D4982D-9916-4815-A68D-2D37A7A968A1}" destId="{AAA46CA9-D497-4DF4-9A06-26843650AF45}" srcOrd="0" destOrd="0" presId="urn:microsoft.com/office/officeart/2005/8/layout/default"/>
    <dgm:cxn modelId="{60EDB127-92E9-49C5-B73D-9169C0C1CF60}" srcId="{1C274B60-BF11-4749-8454-3F3940C4B57A}" destId="{B7D4982D-9916-4815-A68D-2D37A7A968A1}" srcOrd="0" destOrd="0" parTransId="{EF0CFBDF-89AC-49E5-BFC8-6CAEA527F876}" sibTransId="{5FDB4BD5-EFAC-4816-8D97-2E2C309B24E0}"/>
    <dgm:cxn modelId="{5228BB30-10C0-4B14-8F5E-74C50EED24B1}" type="presOf" srcId="{1C274B60-BF11-4749-8454-3F3940C4B57A}" destId="{B2E5C356-A798-4A9A-B568-24DCE9BA9E16}" srcOrd="0" destOrd="0" presId="urn:microsoft.com/office/officeart/2005/8/layout/default"/>
    <dgm:cxn modelId="{50579FD7-9F0A-49F1-BA28-3751CD2211C4}" type="presParOf" srcId="{B2E5C356-A798-4A9A-B568-24DCE9BA9E16}" destId="{AAA46CA9-D497-4DF4-9A06-26843650AF45}" srcOrd="0" destOrd="0" presId="urn:microsoft.com/office/officeart/2005/8/layout/default"/>
    <dgm:cxn modelId="{D9CDA6E9-0679-44BB-89D9-2355A0D00CD8}" type="presParOf" srcId="{B2E5C356-A798-4A9A-B568-24DCE9BA9E16}" destId="{EB87B8C7-9CAF-493A-941C-8F02841876A3}" srcOrd="1" destOrd="0" presId="urn:microsoft.com/office/officeart/2005/8/layout/default"/>
    <dgm:cxn modelId="{5D17E08D-2543-4EF6-A21E-420170421B32}" type="presParOf" srcId="{B2E5C356-A798-4A9A-B568-24DCE9BA9E16}" destId="{77A3D912-C9A5-440E-AD8F-E92D361F8D8B}" srcOrd="2" destOrd="0" presId="urn:microsoft.com/office/officeart/2005/8/layout/default"/>
    <dgm:cxn modelId="{DC315BC8-19D2-4152-BEFC-304CBAFE72BA}" type="presParOf" srcId="{B2E5C356-A798-4A9A-B568-24DCE9BA9E16}" destId="{A0FDD062-C856-4B0D-A286-3C5632AF2317}" srcOrd="3" destOrd="0" presId="urn:microsoft.com/office/officeart/2005/8/layout/default"/>
    <dgm:cxn modelId="{F6F211A8-037D-4B51-A822-D6F3BDC4D76A}" type="presParOf" srcId="{B2E5C356-A798-4A9A-B568-24DCE9BA9E16}" destId="{91EB883B-90B7-43FB-A820-252BCA0F9342}" srcOrd="4" destOrd="0" presId="urn:microsoft.com/office/officeart/2005/8/layout/default"/>
    <dgm:cxn modelId="{FFCB49D7-06C1-4910-9D4B-C355AF39316E}" type="presParOf" srcId="{B2E5C356-A798-4A9A-B568-24DCE9BA9E16}" destId="{109D3E51-FB47-4894-927B-0557AE2CE9E6}" srcOrd="5" destOrd="0" presId="urn:microsoft.com/office/officeart/2005/8/layout/default"/>
    <dgm:cxn modelId="{987F6884-8F16-49E4-89D9-3A5171F60FEE}" type="presParOf" srcId="{B2E5C356-A798-4A9A-B568-24DCE9BA9E16}" destId="{229FFD77-7B30-4236-9DE0-EC4CF95C137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20A170-82B2-463C-AF4C-C1C490C0167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E3A0DE-94F8-4AAB-9D0F-6DA40CC34CB0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Познавательное развитие </a:t>
          </a:r>
          <a:r>
            <a:rPr lang="ru-RU" dirty="0" smtClean="0"/>
            <a:t>характеризуется: недостаточным запасом знаний и представлений об окружающем мире; нарушением умственной работоспособности, истощаемостью психических процессов; недостаточным уровнем развития внимания; снижением объема запоминания и воспроизведения, кратковременным характером памяти; нарушением в развитии мышления.</a:t>
          </a:r>
          <a:endParaRPr lang="ru-RU" dirty="0"/>
        </a:p>
      </dgm:t>
    </dgm:pt>
    <dgm:pt modelId="{959A3599-D76C-4533-B4DA-AC4FE3264FEE}" type="parTrans" cxnId="{0FA69BC2-451D-4210-A297-C37D134D5683}">
      <dgm:prSet/>
      <dgm:spPr/>
      <dgm:t>
        <a:bodyPr/>
        <a:lstStyle/>
        <a:p>
          <a:endParaRPr lang="ru-RU"/>
        </a:p>
      </dgm:t>
    </dgm:pt>
    <dgm:pt modelId="{803E1F3C-396C-4EE6-B3E7-4ED64316B5CC}" type="sibTrans" cxnId="{0FA69BC2-451D-4210-A297-C37D134D5683}">
      <dgm:prSet/>
      <dgm:spPr/>
      <dgm:t>
        <a:bodyPr/>
        <a:lstStyle/>
        <a:p>
          <a:endParaRPr lang="ru-RU"/>
        </a:p>
      </dgm:t>
    </dgm:pt>
    <dgm:pt modelId="{A36012D9-514E-410F-8FD5-76C11BB87954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Личность ребенка </a:t>
          </a:r>
          <a:r>
            <a:rPr lang="ru-RU" dirty="0" smtClean="0"/>
            <a:t>с ОВЗ часто характеризуются: низкой мотивацией достижений; коммуникативными нарушениями; неадекватно заниженной самооценкой; иждивенческими установками; повышенной эмоциональной привязанностью к родителям. </a:t>
          </a:r>
          <a:endParaRPr lang="ru-RU" dirty="0"/>
        </a:p>
      </dgm:t>
    </dgm:pt>
    <dgm:pt modelId="{099FBDAE-F9D1-425E-8DFA-E257200BA503}" type="sibTrans" cxnId="{0F16E4BA-CC42-4842-B3AE-EEFABF7FFA34}">
      <dgm:prSet/>
      <dgm:spPr/>
      <dgm:t>
        <a:bodyPr/>
        <a:lstStyle/>
        <a:p>
          <a:endParaRPr lang="ru-RU"/>
        </a:p>
      </dgm:t>
    </dgm:pt>
    <dgm:pt modelId="{990A457F-D868-4332-A076-F188DEA9450A}" type="parTrans" cxnId="{0F16E4BA-CC42-4842-B3AE-EEFABF7FFA34}">
      <dgm:prSet/>
      <dgm:spPr/>
      <dgm:t>
        <a:bodyPr/>
        <a:lstStyle/>
        <a:p>
          <a:endParaRPr lang="ru-RU"/>
        </a:p>
      </dgm:t>
    </dgm:pt>
    <dgm:pt modelId="{F49C9A83-EBF3-4464-AD45-F852EC558302}" type="pres">
      <dgm:prSet presAssocID="{E520A170-82B2-463C-AF4C-C1C490C0167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6834E9-0EBC-4658-AFC0-26A17FF185B1}" type="pres">
      <dgm:prSet presAssocID="{16E3A0DE-94F8-4AAB-9D0F-6DA40CC34CB0}" presName="comp" presStyleCnt="0"/>
      <dgm:spPr/>
    </dgm:pt>
    <dgm:pt modelId="{1779E406-5E0A-4F47-BF23-87423715AC4E}" type="pres">
      <dgm:prSet presAssocID="{16E3A0DE-94F8-4AAB-9D0F-6DA40CC34CB0}" presName="box" presStyleLbl="node1" presStyleIdx="0" presStyleCnt="2" custLinFactY="-44286" custLinFactNeighborX="-5541" custLinFactNeighborY="-100000"/>
      <dgm:spPr/>
      <dgm:t>
        <a:bodyPr/>
        <a:lstStyle/>
        <a:p>
          <a:endParaRPr lang="ru-RU"/>
        </a:p>
      </dgm:t>
    </dgm:pt>
    <dgm:pt modelId="{7D895497-359E-442C-9096-C71DBD457D20}" type="pres">
      <dgm:prSet presAssocID="{16E3A0DE-94F8-4AAB-9D0F-6DA40CC34CB0}" presName="img" presStyleLbl="fgImgPlace1" presStyleIdx="0" presStyleCnt="2" custLinFactNeighborX="-1179" custLinFactNeighborY="-222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</dgm:pt>
    <dgm:pt modelId="{6261FE64-83A4-43DE-938C-FB03B6CFC637}" type="pres">
      <dgm:prSet presAssocID="{16E3A0DE-94F8-4AAB-9D0F-6DA40CC34CB0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9A97AD-4F4C-404A-A743-DAC1B3EAE576}" type="pres">
      <dgm:prSet presAssocID="{803E1F3C-396C-4EE6-B3E7-4ED64316B5CC}" presName="spacer" presStyleCnt="0"/>
      <dgm:spPr/>
    </dgm:pt>
    <dgm:pt modelId="{6AE015AE-4845-48BC-A4DD-CCB00C141538}" type="pres">
      <dgm:prSet presAssocID="{A36012D9-514E-410F-8FD5-76C11BB87954}" presName="comp" presStyleCnt="0"/>
      <dgm:spPr/>
    </dgm:pt>
    <dgm:pt modelId="{B5833F25-ACE0-457A-B91B-6B40BC7B28DD}" type="pres">
      <dgm:prSet presAssocID="{A36012D9-514E-410F-8FD5-76C11BB87954}" presName="box" presStyleLbl="node1" presStyleIdx="1" presStyleCnt="2" custScaleX="98397" custScaleY="84950" custLinFactNeighborX="-301" custLinFactNeighborY="-1313"/>
      <dgm:spPr/>
      <dgm:t>
        <a:bodyPr/>
        <a:lstStyle/>
        <a:p>
          <a:endParaRPr lang="ru-RU"/>
        </a:p>
      </dgm:t>
    </dgm:pt>
    <dgm:pt modelId="{48D1ADCA-303A-4C13-9327-E867FDBA6308}" type="pres">
      <dgm:prSet presAssocID="{A36012D9-514E-410F-8FD5-76C11BB87954}" presName="img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  <dgm:pt modelId="{BBE271BB-6D37-4060-AED9-80CF674EDC15}" type="pres">
      <dgm:prSet presAssocID="{A36012D9-514E-410F-8FD5-76C11BB87954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B3FA53-059D-4C0B-BAC0-CF33A06A1E7A}" type="presOf" srcId="{E520A170-82B2-463C-AF4C-C1C490C01675}" destId="{F49C9A83-EBF3-4464-AD45-F852EC558302}" srcOrd="0" destOrd="0" presId="urn:microsoft.com/office/officeart/2005/8/layout/vList4"/>
    <dgm:cxn modelId="{54AC29D1-4455-47E0-9628-2221CA5549E9}" type="presOf" srcId="{16E3A0DE-94F8-4AAB-9D0F-6DA40CC34CB0}" destId="{6261FE64-83A4-43DE-938C-FB03B6CFC637}" srcOrd="1" destOrd="0" presId="urn:microsoft.com/office/officeart/2005/8/layout/vList4"/>
    <dgm:cxn modelId="{0F16E4BA-CC42-4842-B3AE-EEFABF7FFA34}" srcId="{E520A170-82B2-463C-AF4C-C1C490C01675}" destId="{A36012D9-514E-410F-8FD5-76C11BB87954}" srcOrd="1" destOrd="0" parTransId="{990A457F-D868-4332-A076-F188DEA9450A}" sibTransId="{099FBDAE-F9D1-425E-8DFA-E257200BA503}"/>
    <dgm:cxn modelId="{0FA69BC2-451D-4210-A297-C37D134D5683}" srcId="{E520A170-82B2-463C-AF4C-C1C490C01675}" destId="{16E3A0DE-94F8-4AAB-9D0F-6DA40CC34CB0}" srcOrd="0" destOrd="0" parTransId="{959A3599-D76C-4533-B4DA-AC4FE3264FEE}" sibTransId="{803E1F3C-396C-4EE6-B3E7-4ED64316B5CC}"/>
    <dgm:cxn modelId="{29AE34D0-A6DE-4784-AA70-FC6AFD865A8A}" type="presOf" srcId="{16E3A0DE-94F8-4AAB-9D0F-6DA40CC34CB0}" destId="{1779E406-5E0A-4F47-BF23-87423715AC4E}" srcOrd="0" destOrd="0" presId="urn:microsoft.com/office/officeart/2005/8/layout/vList4"/>
    <dgm:cxn modelId="{3938EAA2-87A8-4A24-867D-1F41F34C3BA0}" type="presOf" srcId="{A36012D9-514E-410F-8FD5-76C11BB87954}" destId="{B5833F25-ACE0-457A-B91B-6B40BC7B28DD}" srcOrd="0" destOrd="0" presId="urn:microsoft.com/office/officeart/2005/8/layout/vList4"/>
    <dgm:cxn modelId="{DC781902-7882-4D4E-91A2-435F4D1586CF}" type="presOf" srcId="{A36012D9-514E-410F-8FD5-76C11BB87954}" destId="{BBE271BB-6D37-4060-AED9-80CF674EDC15}" srcOrd="1" destOrd="0" presId="urn:microsoft.com/office/officeart/2005/8/layout/vList4"/>
    <dgm:cxn modelId="{A9D2E953-A8B8-4DDB-B17D-57DD391E6E36}" type="presParOf" srcId="{F49C9A83-EBF3-4464-AD45-F852EC558302}" destId="{1C6834E9-0EBC-4658-AFC0-26A17FF185B1}" srcOrd="0" destOrd="0" presId="urn:microsoft.com/office/officeart/2005/8/layout/vList4"/>
    <dgm:cxn modelId="{6E32ACB1-F150-4926-A2F3-B6A72B96E8C1}" type="presParOf" srcId="{1C6834E9-0EBC-4658-AFC0-26A17FF185B1}" destId="{1779E406-5E0A-4F47-BF23-87423715AC4E}" srcOrd="0" destOrd="0" presId="urn:microsoft.com/office/officeart/2005/8/layout/vList4"/>
    <dgm:cxn modelId="{6C5EEE2C-A3C0-4439-AC7F-2CC6B752501B}" type="presParOf" srcId="{1C6834E9-0EBC-4658-AFC0-26A17FF185B1}" destId="{7D895497-359E-442C-9096-C71DBD457D20}" srcOrd="1" destOrd="0" presId="urn:microsoft.com/office/officeart/2005/8/layout/vList4"/>
    <dgm:cxn modelId="{5A7C0A99-2CAD-4986-B298-0A30D890C41E}" type="presParOf" srcId="{1C6834E9-0EBC-4658-AFC0-26A17FF185B1}" destId="{6261FE64-83A4-43DE-938C-FB03B6CFC637}" srcOrd="2" destOrd="0" presId="urn:microsoft.com/office/officeart/2005/8/layout/vList4"/>
    <dgm:cxn modelId="{A9BD6AD2-5D86-43ED-AD37-7C151BE339EF}" type="presParOf" srcId="{F49C9A83-EBF3-4464-AD45-F852EC558302}" destId="{189A97AD-4F4C-404A-A743-DAC1B3EAE576}" srcOrd="1" destOrd="0" presId="urn:microsoft.com/office/officeart/2005/8/layout/vList4"/>
    <dgm:cxn modelId="{A803D27F-8EE9-4D8E-A5B1-EEA30B83C492}" type="presParOf" srcId="{F49C9A83-EBF3-4464-AD45-F852EC558302}" destId="{6AE015AE-4845-48BC-A4DD-CCB00C141538}" srcOrd="2" destOrd="0" presId="urn:microsoft.com/office/officeart/2005/8/layout/vList4"/>
    <dgm:cxn modelId="{5CC2011B-0B50-4311-BB9B-35CAFBA59355}" type="presParOf" srcId="{6AE015AE-4845-48BC-A4DD-CCB00C141538}" destId="{B5833F25-ACE0-457A-B91B-6B40BC7B28DD}" srcOrd="0" destOrd="0" presId="urn:microsoft.com/office/officeart/2005/8/layout/vList4"/>
    <dgm:cxn modelId="{F29BB2C9-B6AE-44D4-9D6B-6F8E5CBD8A79}" type="presParOf" srcId="{6AE015AE-4845-48BC-A4DD-CCB00C141538}" destId="{48D1ADCA-303A-4C13-9327-E867FDBA6308}" srcOrd="1" destOrd="0" presId="urn:microsoft.com/office/officeart/2005/8/layout/vList4"/>
    <dgm:cxn modelId="{BD679147-FB72-41E3-85DF-D2EC7AA1C16D}" type="presParOf" srcId="{6AE015AE-4845-48BC-A4DD-CCB00C141538}" destId="{BBE271BB-6D37-4060-AED9-80CF674EDC1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20A170-82B2-463C-AF4C-C1C490C0167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E3A0DE-94F8-4AAB-9D0F-6DA40CC34CB0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/>
            <a:t>Проблемы, связанные с рискованным поведением в сети Интернет: депривация значимых позитивных отношений с близкими и сверстниками приводит к высокой вероятности вовлечения подростков с ОВЗ в группы анти- и асоциальной направленности. Для подростка с нарушениями поведения крайне важным оказывается социальное окружение, однако высокая внушаемость и потребность в группировании со сверстниками делают его неразборчивым при выборе группы. </a:t>
          </a:r>
          <a:endParaRPr lang="ru-RU" dirty="0"/>
        </a:p>
      </dgm:t>
    </dgm:pt>
    <dgm:pt modelId="{959A3599-D76C-4533-B4DA-AC4FE3264FEE}" type="parTrans" cxnId="{0FA69BC2-451D-4210-A297-C37D134D5683}">
      <dgm:prSet/>
      <dgm:spPr/>
      <dgm:t>
        <a:bodyPr/>
        <a:lstStyle/>
        <a:p>
          <a:endParaRPr lang="ru-RU"/>
        </a:p>
      </dgm:t>
    </dgm:pt>
    <dgm:pt modelId="{803E1F3C-396C-4EE6-B3E7-4ED64316B5CC}" type="sibTrans" cxnId="{0FA69BC2-451D-4210-A297-C37D134D5683}">
      <dgm:prSet/>
      <dgm:spPr/>
      <dgm:t>
        <a:bodyPr/>
        <a:lstStyle/>
        <a:p>
          <a:endParaRPr lang="ru-RU"/>
        </a:p>
      </dgm:t>
    </dgm:pt>
    <dgm:pt modelId="{5EDCCB4A-267E-470D-A301-BD0C6FCD3A0F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Эмоционально-волевая сфера </a:t>
          </a:r>
          <a:r>
            <a:rPr lang="ru-RU" dirty="0" smtClean="0"/>
            <a:t>остается несформированной вплоть до завершения обучения в школе. Обучающиеся могут испытывать болезненные переживания, связанные с частым и длительным пребыванием в больнице, обуславливающие негативное отношение к окружающему миру.  </a:t>
          </a:r>
          <a:endParaRPr lang="ru-RU" dirty="0"/>
        </a:p>
      </dgm:t>
    </dgm:pt>
    <dgm:pt modelId="{9DFC4DF5-B10F-40B0-A25D-D8442859EA0E}" type="parTrans" cxnId="{79DBA119-9FDC-40BA-BE28-7C2FB44B03B4}">
      <dgm:prSet/>
      <dgm:spPr/>
      <dgm:t>
        <a:bodyPr/>
        <a:lstStyle/>
        <a:p>
          <a:endParaRPr lang="ru-RU"/>
        </a:p>
      </dgm:t>
    </dgm:pt>
    <dgm:pt modelId="{516FB723-A644-432A-9383-11E97A618A07}" type="sibTrans" cxnId="{79DBA119-9FDC-40BA-BE28-7C2FB44B03B4}">
      <dgm:prSet/>
      <dgm:spPr/>
      <dgm:t>
        <a:bodyPr/>
        <a:lstStyle/>
        <a:p>
          <a:endParaRPr lang="ru-RU"/>
        </a:p>
      </dgm:t>
    </dgm:pt>
    <dgm:pt modelId="{F49C9A83-EBF3-4464-AD45-F852EC558302}" type="pres">
      <dgm:prSet presAssocID="{E520A170-82B2-463C-AF4C-C1C490C01675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6834E9-0EBC-4658-AFC0-26A17FF185B1}" type="pres">
      <dgm:prSet presAssocID="{16E3A0DE-94F8-4AAB-9D0F-6DA40CC34CB0}" presName="comp" presStyleCnt="0"/>
      <dgm:spPr/>
    </dgm:pt>
    <dgm:pt modelId="{1779E406-5E0A-4F47-BF23-87423715AC4E}" type="pres">
      <dgm:prSet presAssocID="{16E3A0DE-94F8-4AAB-9D0F-6DA40CC34CB0}" presName="box" presStyleLbl="node1" presStyleIdx="0" presStyleCnt="2" custLinFactY="-44286" custLinFactNeighborX="-5541" custLinFactNeighborY="-100000"/>
      <dgm:spPr/>
      <dgm:t>
        <a:bodyPr/>
        <a:lstStyle/>
        <a:p>
          <a:endParaRPr lang="ru-RU"/>
        </a:p>
      </dgm:t>
    </dgm:pt>
    <dgm:pt modelId="{7D895497-359E-442C-9096-C71DBD457D20}" type="pres">
      <dgm:prSet presAssocID="{16E3A0DE-94F8-4AAB-9D0F-6DA40CC34CB0}" presName="img" presStyleLbl="fgImgPlace1" presStyleIdx="0" presStyleCnt="2" custLinFactNeighborX="-1179" custLinFactNeighborY="-222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</dgm:spPr>
    </dgm:pt>
    <dgm:pt modelId="{6261FE64-83A4-43DE-938C-FB03B6CFC637}" type="pres">
      <dgm:prSet presAssocID="{16E3A0DE-94F8-4AAB-9D0F-6DA40CC34CB0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9A97AD-4F4C-404A-A743-DAC1B3EAE576}" type="pres">
      <dgm:prSet presAssocID="{803E1F3C-396C-4EE6-B3E7-4ED64316B5CC}" presName="spacer" presStyleCnt="0"/>
      <dgm:spPr/>
    </dgm:pt>
    <dgm:pt modelId="{62D2AAF8-8A0B-4177-8A00-131869067D17}" type="pres">
      <dgm:prSet presAssocID="{5EDCCB4A-267E-470D-A301-BD0C6FCD3A0F}" presName="comp" presStyleCnt="0"/>
      <dgm:spPr/>
    </dgm:pt>
    <dgm:pt modelId="{1C4632C7-C77B-44E2-A28B-FF60B9226C3B}" type="pres">
      <dgm:prSet presAssocID="{5EDCCB4A-267E-470D-A301-BD0C6FCD3A0F}" presName="box" presStyleLbl="node1" presStyleIdx="1" presStyleCnt="2"/>
      <dgm:spPr/>
      <dgm:t>
        <a:bodyPr/>
        <a:lstStyle/>
        <a:p>
          <a:endParaRPr lang="ru-RU"/>
        </a:p>
      </dgm:t>
    </dgm:pt>
    <dgm:pt modelId="{DC386ACB-1119-4ADA-81A5-18EEF6CB8112}" type="pres">
      <dgm:prSet presAssocID="{5EDCCB4A-267E-470D-A301-BD0C6FCD3A0F}" presName="img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4000" b="-14000"/>
          </a:stretch>
        </a:blipFill>
      </dgm:spPr>
    </dgm:pt>
    <dgm:pt modelId="{7C430779-72C3-447F-A1F1-A1CA93FD259F}" type="pres">
      <dgm:prSet presAssocID="{5EDCCB4A-267E-470D-A301-BD0C6FCD3A0F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32606A-951A-45F4-ADB9-D32ED1CBB186}" type="presOf" srcId="{5EDCCB4A-267E-470D-A301-BD0C6FCD3A0F}" destId="{1C4632C7-C77B-44E2-A28B-FF60B9226C3B}" srcOrd="0" destOrd="0" presId="urn:microsoft.com/office/officeart/2005/8/layout/vList4"/>
    <dgm:cxn modelId="{44FC6F94-1B21-4B91-B6BF-EDF2E4F3A35E}" type="presOf" srcId="{16E3A0DE-94F8-4AAB-9D0F-6DA40CC34CB0}" destId="{6261FE64-83A4-43DE-938C-FB03B6CFC637}" srcOrd="1" destOrd="0" presId="urn:microsoft.com/office/officeart/2005/8/layout/vList4"/>
    <dgm:cxn modelId="{B6EEB823-8FF1-4EE8-870D-70EAAD37CF50}" type="presOf" srcId="{E520A170-82B2-463C-AF4C-C1C490C01675}" destId="{F49C9A83-EBF3-4464-AD45-F852EC558302}" srcOrd="0" destOrd="0" presId="urn:microsoft.com/office/officeart/2005/8/layout/vList4"/>
    <dgm:cxn modelId="{B181A300-82B4-4447-8148-925658812F53}" type="presOf" srcId="{5EDCCB4A-267E-470D-A301-BD0C6FCD3A0F}" destId="{7C430779-72C3-447F-A1F1-A1CA93FD259F}" srcOrd="1" destOrd="0" presId="urn:microsoft.com/office/officeart/2005/8/layout/vList4"/>
    <dgm:cxn modelId="{79DBA119-9FDC-40BA-BE28-7C2FB44B03B4}" srcId="{E520A170-82B2-463C-AF4C-C1C490C01675}" destId="{5EDCCB4A-267E-470D-A301-BD0C6FCD3A0F}" srcOrd="1" destOrd="0" parTransId="{9DFC4DF5-B10F-40B0-A25D-D8442859EA0E}" sibTransId="{516FB723-A644-432A-9383-11E97A618A07}"/>
    <dgm:cxn modelId="{0FA69BC2-451D-4210-A297-C37D134D5683}" srcId="{E520A170-82B2-463C-AF4C-C1C490C01675}" destId="{16E3A0DE-94F8-4AAB-9D0F-6DA40CC34CB0}" srcOrd="0" destOrd="0" parTransId="{959A3599-D76C-4533-B4DA-AC4FE3264FEE}" sibTransId="{803E1F3C-396C-4EE6-B3E7-4ED64316B5CC}"/>
    <dgm:cxn modelId="{0300AE89-FBE5-4495-8B79-3ADBD6CA54AF}" type="presOf" srcId="{16E3A0DE-94F8-4AAB-9D0F-6DA40CC34CB0}" destId="{1779E406-5E0A-4F47-BF23-87423715AC4E}" srcOrd="0" destOrd="0" presId="urn:microsoft.com/office/officeart/2005/8/layout/vList4"/>
    <dgm:cxn modelId="{028AA479-4EDB-42C2-8F6B-51C048CD8507}" type="presParOf" srcId="{F49C9A83-EBF3-4464-AD45-F852EC558302}" destId="{1C6834E9-0EBC-4658-AFC0-26A17FF185B1}" srcOrd="0" destOrd="0" presId="urn:microsoft.com/office/officeart/2005/8/layout/vList4"/>
    <dgm:cxn modelId="{3BDE9FB6-255C-45E5-93A6-87AED914B1DE}" type="presParOf" srcId="{1C6834E9-0EBC-4658-AFC0-26A17FF185B1}" destId="{1779E406-5E0A-4F47-BF23-87423715AC4E}" srcOrd="0" destOrd="0" presId="urn:microsoft.com/office/officeart/2005/8/layout/vList4"/>
    <dgm:cxn modelId="{83D53ABF-B0CF-47FC-85A3-B08F43B4882D}" type="presParOf" srcId="{1C6834E9-0EBC-4658-AFC0-26A17FF185B1}" destId="{7D895497-359E-442C-9096-C71DBD457D20}" srcOrd="1" destOrd="0" presId="urn:microsoft.com/office/officeart/2005/8/layout/vList4"/>
    <dgm:cxn modelId="{266EBD63-97E0-4458-B8CE-9CBC9C2D51A5}" type="presParOf" srcId="{1C6834E9-0EBC-4658-AFC0-26A17FF185B1}" destId="{6261FE64-83A4-43DE-938C-FB03B6CFC637}" srcOrd="2" destOrd="0" presId="urn:microsoft.com/office/officeart/2005/8/layout/vList4"/>
    <dgm:cxn modelId="{1E89738A-076B-4C3B-8CD7-69810B8E32CB}" type="presParOf" srcId="{F49C9A83-EBF3-4464-AD45-F852EC558302}" destId="{189A97AD-4F4C-404A-A743-DAC1B3EAE576}" srcOrd="1" destOrd="0" presId="urn:microsoft.com/office/officeart/2005/8/layout/vList4"/>
    <dgm:cxn modelId="{92CFB9FE-0628-4CD7-ABE0-51490B14F163}" type="presParOf" srcId="{F49C9A83-EBF3-4464-AD45-F852EC558302}" destId="{62D2AAF8-8A0B-4177-8A00-131869067D17}" srcOrd="2" destOrd="0" presId="urn:microsoft.com/office/officeart/2005/8/layout/vList4"/>
    <dgm:cxn modelId="{FDDE8217-A5A2-4C64-BF75-EEC3E198DFA0}" type="presParOf" srcId="{62D2AAF8-8A0B-4177-8A00-131869067D17}" destId="{1C4632C7-C77B-44E2-A28B-FF60B9226C3B}" srcOrd="0" destOrd="0" presId="urn:microsoft.com/office/officeart/2005/8/layout/vList4"/>
    <dgm:cxn modelId="{ABDFEE58-FEC0-4F91-BB5D-1CA0931A8DA9}" type="presParOf" srcId="{62D2AAF8-8A0B-4177-8A00-131869067D17}" destId="{DC386ACB-1119-4ADA-81A5-18EEF6CB8112}" srcOrd="1" destOrd="0" presId="urn:microsoft.com/office/officeart/2005/8/layout/vList4"/>
    <dgm:cxn modelId="{ED60BE97-F22E-49BD-93B6-4A6E52CCE23B}" type="presParOf" srcId="{62D2AAF8-8A0B-4177-8A00-131869067D17}" destId="{7C430779-72C3-447F-A1F1-A1CA93FD259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253849-DBFF-4C6A-AEB4-8FE032BE323E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0E1F809A-CB7D-400B-88E1-82E64F3719CB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Семья</a:t>
          </a:r>
          <a:endParaRPr lang="ru-RU" dirty="0"/>
        </a:p>
      </dgm:t>
    </dgm:pt>
    <dgm:pt modelId="{D5AA9FE3-5A58-4D74-B3E9-9FDF7673709C}" type="parTrans" cxnId="{7AA2DB33-5025-429D-B952-6A68D54E8242}">
      <dgm:prSet/>
      <dgm:spPr/>
      <dgm:t>
        <a:bodyPr/>
        <a:lstStyle/>
        <a:p>
          <a:endParaRPr lang="ru-RU"/>
        </a:p>
      </dgm:t>
    </dgm:pt>
    <dgm:pt modelId="{7EA5E1EC-AD57-4751-9157-870D60052BA7}" type="sibTrans" cxnId="{7AA2DB33-5025-429D-B952-6A68D54E8242}">
      <dgm:prSet/>
      <dgm:spPr/>
      <dgm:t>
        <a:bodyPr/>
        <a:lstStyle/>
        <a:p>
          <a:endParaRPr lang="ru-RU"/>
        </a:p>
      </dgm:t>
    </dgm:pt>
    <dgm:pt modelId="{8339035A-6F37-400C-8649-CE0619B46410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Педагог</a:t>
          </a:r>
          <a:endParaRPr lang="ru-RU" dirty="0"/>
        </a:p>
      </dgm:t>
    </dgm:pt>
    <dgm:pt modelId="{375449FA-E1AE-46C8-B31B-8D827349D2F5}" type="parTrans" cxnId="{A7823262-84AD-4CD3-B662-8661E0A6C3B1}">
      <dgm:prSet/>
      <dgm:spPr/>
      <dgm:t>
        <a:bodyPr/>
        <a:lstStyle/>
        <a:p>
          <a:endParaRPr lang="ru-RU"/>
        </a:p>
      </dgm:t>
    </dgm:pt>
    <dgm:pt modelId="{AB09CB79-0E52-4085-B385-3D3BEFFD2F3F}" type="sibTrans" cxnId="{A7823262-84AD-4CD3-B662-8661E0A6C3B1}">
      <dgm:prSet/>
      <dgm:spPr/>
      <dgm:t>
        <a:bodyPr/>
        <a:lstStyle/>
        <a:p>
          <a:endParaRPr lang="ru-RU"/>
        </a:p>
      </dgm:t>
    </dgm:pt>
    <dgm:pt modelId="{98EB4852-9D01-4424-8ECD-C939C2158307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Ученик</a:t>
          </a:r>
          <a:endParaRPr lang="ru-RU" dirty="0"/>
        </a:p>
      </dgm:t>
    </dgm:pt>
    <dgm:pt modelId="{328B87F7-FBCD-4249-AE66-567B2094CBAA}" type="parTrans" cxnId="{1A64B5C8-29F6-4CE2-97E6-3099A61C5279}">
      <dgm:prSet/>
      <dgm:spPr/>
      <dgm:t>
        <a:bodyPr/>
        <a:lstStyle/>
        <a:p>
          <a:endParaRPr lang="ru-RU"/>
        </a:p>
      </dgm:t>
    </dgm:pt>
    <dgm:pt modelId="{AF805096-23B2-4A73-8B28-12A1A7BA9AAA}" type="sibTrans" cxnId="{1A64B5C8-29F6-4CE2-97E6-3099A61C5279}">
      <dgm:prSet/>
      <dgm:spPr/>
      <dgm:t>
        <a:bodyPr/>
        <a:lstStyle/>
        <a:p>
          <a:endParaRPr lang="ru-RU"/>
        </a:p>
      </dgm:t>
    </dgm:pt>
    <dgm:pt modelId="{E1C95B75-D2D1-4C26-8789-D8566D594A01}" type="pres">
      <dgm:prSet presAssocID="{14253849-DBFF-4C6A-AEB4-8FE032BE323E}" presName="compositeShape" presStyleCnt="0">
        <dgm:presLayoutVars>
          <dgm:chMax val="7"/>
          <dgm:dir/>
          <dgm:resizeHandles val="exact"/>
        </dgm:presLayoutVars>
      </dgm:prSet>
      <dgm:spPr/>
    </dgm:pt>
    <dgm:pt modelId="{E02315B4-43B1-4243-8F24-526E84E6DF38}" type="pres">
      <dgm:prSet presAssocID="{14253849-DBFF-4C6A-AEB4-8FE032BE323E}" presName="wedge1" presStyleLbl="node1" presStyleIdx="0" presStyleCnt="3" custScaleX="99843" custScaleY="93227" custLinFactNeighborX="-1656" custLinFactNeighborY="-3312"/>
      <dgm:spPr/>
      <dgm:t>
        <a:bodyPr/>
        <a:lstStyle/>
        <a:p>
          <a:endParaRPr lang="ru-RU"/>
        </a:p>
      </dgm:t>
    </dgm:pt>
    <dgm:pt modelId="{CD511E75-4522-4398-87BD-AD971B82DF2D}" type="pres">
      <dgm:prSet presAssocID="{14253849-DBFF-4C6A-AEB4-8FE032BE323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CE42AA-451A-4EDB-91B3-015BD57B9D7F}" type="pres">
      <dgm:prSet presAssocID="{14253849-DBFF-4C6A-AEB4-8FE032BE323E}" presName="wedge2" presStyleLbl="node1" presStyleIdx="1" presStyleCnt="3"/>
      <dgm:spPr/>
      <dgm:t>
        <a:bodyPr/>
        <a:lstStyle/>
        <a:p>
          <a:endParaRPr lang="ru-RU"/>
        </a:p>
      </dgm:t>
    </dgm:pt>
    <dgm:pt modelId="{6484C90E-CE7D-4B1D-B324-8DB6CC4BB518}" type="pres">
      <dgm:prSet presAssocID="{14253849-DBFF-4C6A-AEB4-8FE032BE323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84023-910F-478F-8598-63F177BA9557}" type="pres">
      <dgm:prSet presAssocID="{14253849-DBFF-4C6A-AEB4-8FE032BE323E}" presName="wedge3" presStyleLbl="node1" presStyleIdx="2" presStyleCnt="3" custLinFactNeighborX="-4636" custLinFactNeighborY="-6623"/>
      <dgm:spPr/>
      <dgm:t>
        <a:bodyPr/>
        <a:lstStyle/>
        <a:p>
          <a:endParaRPr lang="ru-RU"/>
        </a:p>
      </dgm:t>
    </dgm:pt>
    <dgm:pt modelId="{E7EB6933-DC26-4DA9-8F26-594D724ABE94}" type="pres">
      <dgm:prSet presAssocID="{14253849-DBFF-4C6A-AEB4-8FE032BE323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823262-84AD-4CD3-B662-8661E0A6C3B1}" srcId="{14253849-DBFF-4C6A-AEB4-8FE032BE323E}" destId="{8339035A-6F37-400C-8649-CE0619B46410}" srcOrd="1" destOrd="0" parTransId="{375449FA-E1AE-46C8-B31B-8D827349D2F5}" sibTransId="{AB09CB79-0E52-4085-B385-3D3BEFFD2F3F}"/>
    <dgm:cxn modelId="{B06B52BD-7627-42B5-B750-34427C60897E}" type="presOf" srcId="{8339035A-6F37-400C-8649-CE0619B46410}" destId="{6484C90E-CE7D-4B1D-B324-8DB6CC4BB518}" srcOrd="1" destOrd="0" presId="urn:microsoft.com/office/officeart/2005/8/layout/chart3"/>
    <dgm:cxn modelId="{235E46CF-D640-48BD-8EA7-60BEDFFC1805}" type="presOf" srcId="{0E1F809A-CB7D-400B-88E1-82E64F3719CB}" destId="{CD511E75-4522-4398-87BD-AD971B82DF2D}" srcOrd="1" destOrd="0" presId="urn:microsoft.com/office/officeart/2005/8/layout/chart3"/>
    <dgm:cxn modelId="{CD404089-C848-4835-A952-8AC55CE0A20E}" type="presOf" srcId="{98EB4852-9D01-4424-8ECD-C939C2158307}" destId="{BA084023-910F-478F-8598-63F177BA9557}" srcOrd="0" destOrd="0" presId="urn:microsoft.com/office/officeart/2005/8/layout/chart3"/>
    <dgm:cxn modelId="{C8BF9F82-8D92-405D-A92E-32167DD30514}" type="presOf" srcId="{14253849-DBFF-4C6A-AEB4-8FE032BE323E}" destId="{E1C95B75-D2D1-4C26-8789-D8566D594A01}" srcOrd="0" destOrd="0" presId="urn:microsoft.com/office/officeart/2005/8/layout/chart3"/>
    <dgm:cxn modelId="{9F49DCAF-EBF3-4CE1-8C6B-9126B27428A7}" type="presOf" srcId="{98EB4852-9D01-4424-8ECD-C939C2158307}" destId="{E7EB6933-DC26-4DA9-8F26-594D724ABE94}" srcOrd="1" destOrd="0" presId="urn:microsoft.com/office/officeart/2005/8/layout/chart3"/>
    <dgm:cxn modelId="{300FBDD4-09F8-4646-801A-46C801286969}" type="presOf" srcId="{0E1F809A-CB7D-400B-88E1-82E64F3719CB}" destId="{E02315B4-43B1-4243-8F24-526E84E6DF38}" srcOrd="0" destOrd="0" presId="urn:microsoft.com/office/officeart/2005/8/layout/chart3"/>
    <dgm:cxn modelId="{7AA2DB33-5025-429D-B952-6A68D54E8242}" srcId="{14253849-DBFF-4C6A-AEB4-8FE032BE323E}" destId="{0E1F809A-CB7D-400B-88E1-82E64F3719CB}" srcOrd="0" destOrd="0" parTransId="{D5AA9FE3-5A58-4D74-B3E9-9FDF7673709C}" sibTransId="{7EA5E1EC-AD57-4751-9157-870D60052BA7}"/>
    <dgm:cxn modelId="{8D094841-3CD2-444D-8228-F42A43E56A6C}" type="presOf" srcId="{8339035A-6F37-400C-8649-CE0619B46410}" destId="{95CE42AA-451A-4EDB-91B3-015BD57B9D7F}" srcOrd="0" destOrd="0" presId="urn:microsoft.com/office/officeart/2005/8/layout/chart3"/>
    <dgm:cxn modelId="{1A64B5C8-29F6-4CE2-97E6-3099A61C5279}" srcId="{14253849-DBFF-4C6A-AEB4-8FE032BE323E}" destId="{98EB4852-9D01-4424-8ECD-C939C2158307}" srcOrd="2" destOrd="0" parTransId="{328B87F7-FBCD-4249-AE66-567B2094CBAA}" sibTransId="{AF805096-23B2-4A73-8B28-12A1A7BA9AAA}"/>
    <dgm:cxn modelId="{75C20950-859B-4AEC-BDC0-1E05EA506254}" type="presParOf" srcId="{E1C95B75-D2D1-4C26-8789-D8566D594A01}" destId="{E02315B4-43B1-4243-8F24-526E84E6DF38}" srcOrd="0" destOrd="0" presId="urn:microsoft.com/office/officeart/2005/8/layout/chart3"/>
    <dgm:cxn modelId="{8E33432A-23CC-47BE-A962-059ACB3DDD0D}" type="presParOf" srcId="{E1C95B75-D2D1-4C26-8789-D8566D594A01}" destId="{CD511E75-4522-4398-87BD-AD971B82DF2D}" srcOrd="1" destOrd="0" presId="urn:microsoft.com/office/officeart/2005/8/layout/chart3"/>
    <dgm:cxn modelId="{2D0620F8-367D-481E-A7D2-696351A6A39E}" type="presParOf" srcId="{E1C95B75-D2D1-4C26-8789-D8566D594A01}" destId="{95CE42AA-451A-4EDB-91B3-015BD57B9D7F}" srcOrd="2" destOrd="0" presId="urn:microsoft.com/office/officeart/2005/8/layout/chart3"/>
    <dgm:cxn modelId="{73E72072-BD00-4106-9007-0061F5F20876}" type="presParOf" srcId="{E1C95B75-D2D1-4C26-8789-D8566D594A01}" destId="{6484C90E-CE7D-4B1D-B324-8DB6CC4BB518}" srcOrd="3" destOrd="0" presId="urn:microsoft.com/office/officeart/2005/8/layout/chart3"/>
    <dgm:cxn modelId="{48FE8888-AD6A-4D22-B7B0-10B2EEC73584}" type="presParOf" srcId="{E1C95B75-D2D1-4C26-8789-D8566D594A01}" destId="{BA084023-910F-478F-8598-63F177BA9557}" srcOrd="4" destOrd="0" presId="urn:microsoft.com/office/officeart/2005/8/layout/chart3"/>
    <dgm:cxn modelId="{2C6F2C04-51A3-4BE9-A380-9CC3B21CEB77}" type="presParOf" srcId="{E1C95B75-D2D1-4C26-8789-D8566D594A01}" destId="{E7EB6933-DC26-4DA9-8F26-594D724ABE94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BEC458-D54B-47A5-BC17-E81FA05CBD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C586BF-6F5F-4450-9006-CF9BFA2C058F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Диагностический инструментарий</a:t>
          </a:r>
          <a:endParaRPr lang="ru-RU" dirty="0"/>
        </a:p>
      </dgm:t>
    </dgm:pt>
    <dgm:pt modelId="{1ECDE916-B60D-4111-965F-6917F10FE151}" type="parTrans" cxnId="{A7875738-6022-467D-B93B-6B4C3018ADE2}">
      <dgm:prSet/>
      <dgm:spPr/>
      <dgm:t>
        <a:bodyPr/>
        <a:lstStyle/>
        <a:p>
          <a:endParaRPr lang="ru-RU"/>
        </a:p>
      </dgm:t>
    </dgm:pt>
    <dgm:pt modelId="{CA8AD7C4-D5A2-441F-BD41-D6C71F84CD89}" type="sibTrans" cxnId="{A7875738-6022-467D-B93B-6B4C3018ADE2}">
      <dgm:prSet/>
      <dgm:spPr/>
      <dgm:t>
        <a:bodyPr/>
        <a:lstStyle/>
        <a:p>
          <a:endParaRPr lang="ru-RU"/>
        </a:p>
      </dgm:t>
    </dgm:pt>
    <dgm:pt modelId="{5A016D19-816D-4081-8465-6A8B0D68B8FF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Сбор данных</a:t>
          </a:r>
          <a:endParaRPr lang="ru-RU" dirty="0"/>
        </a:p>
      </dgm:t>
    </dgm:pt>
    <dgm:pt modelId="{C2E3941F-E4E3-403C-B2EB-FCCC4EE29417}" type="parTrans" cxnId="{DD1E3901-5188-4173-A0D9-CB93F8772DB2}">
      <dgm:prSet/>
      <dgm:spPr/>
      <dgm:t>
        <a:bodyPr/>
        <a:lstStyle/>
        <a:p>
          <a:endParaRPr lang="ru-RU"/>
        </a:p>
      </dgm:t>
    </dgm:pt>
    <dgm:pt modelId="{03307D7F-B1BC-486E-90B2-C2D3F318E55E}" type="sibTrans" cxnId="{DD1E3901-5188-4173-A0D9-CB93F8772DB2}">
      <dgm:prSet/>
      <dgm:spPr/>
      <dgm:t>
        <a:bodyPr/>
        <a:lstStyle/>
        <a:p>
          <a:endParaRPr lang="ru-RU"/>
        </a:p>
      </dgm:t>
    </dgm:pt>
    <dgm:pt modelId="{F98A2F11-7E21-4732-AA26-17D4C81B92FC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Коррекционные занятия</a:t>
          </a:r>
          <a:endParaRPr lang="ru-RU" dirty="0"/>
        </a:p>
      </dgm:t>
    </dgm:pt>
    <dgm:pt modelId="{B80FF814-BFD2-489A-9468-81AA91717BD5}" type="parTrans" cxnId="{85B347EA-5ECE-4E63-AC20-D3BCD6EF8359}">
      <dgm:prSet/>
      <dgm:spPr/>
      <dgm:t>
        <a:bodyPr/>
        <a:lstStyle/>
        <a:p>
          <a:endParaRPr lang="ru-RU"/>
        </a:p>
      </dgm:t>
    </dgm:pt>
    <dgm:pt modelId="{9114B655-418C-4900-9EC7-6E1CCAEB538D}" type="sibTrans" cxnId="{85B347EA-5ECE-4E63-AC20-D3BCD6EF8359}">
      <dgm:prSet/>
      <dgm:spPr/>
      <dgm:t>
        <a:bodyPr/>
        <a:lstStyle/>
        <a:p>
          <a:endParaRPr lang="ru-RU"/>
        </a:p>
      </dgm:t>
    </dgm:pt>
    <dgm:pt modelId="{1746BDE5-CF41-4961-808E-6AB208E07FA8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Занятие: план занятия, правила работы</a:t>
          </a:r>
          <a:endParaRPr lang="ru-RU" dirty="0"/>
        </a:p>
      </dgm:t>
    </dgm:pt>
    <dgm:pt modelId="{12191C8A-C7BA-42E4-A9A6-3E001B242C0F}" type="parTrans" cxnId="{886AB388-8854-45BA-AED0-7D5C7A796421}">
      <dgm:prSet/>
      <dgm:spPr/>
      <dgm:t>
        <a:bodyPr/>
        <a:lstStyle/>
        <a:p>
          <a:endParaRPr lang="ru-RU"/>
        </a:p>
      </dgm:t>
    </dgm:pt>
    <dgm:pt modelId="{EF5789EE-F324-4BEB-ABB0-F39E8196DFAC}" type="sibTrans" cxnId="{886AB388-8854-45BA-AED0-7D5C7A796421}">
      <dgm:prSet/>
      <dgm:spPr/>
      <dgm:t>
        <a:bodyPr/>
        <a:lstStyle/>
        <a:p>
          <a:endParaRPr lang="ru-RU"/>
        </a:p>
      </dgm:t>
    </dgm:pt>
    <dgm:pt modelId="{A6E2F8E1-45B3-4237-80B1-FD5B7958F038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Адаптация учебного материала</a:t>
          </a:r>
          <a:endParaRPr lang="ru-RU" dirty="0"/>
        </a:p>
      </dgm:t>
    </dgm:pt>
    <dgm:pt modelId="{703E8F7B-7CD0-47E3-9849-D25FA0C1C428}" type="parTrans" cxnId="{DA4C40E2-9C4E-4677-956F-A1CB38D435CD}">
      <dgm:prSet/>
      <dgm:spPr/>
      <dgm:t>
        <a:bodyPr/>
        <a:lstStyle/>
        <a:p>
          <a:endParaRPr lang="ru-RU"/>
        </a:p>
      </dgm:t>
    </dgm:pt>
    <dgm:pt modelId="{5801E11B-E04B-4871-889E-C55E5CCCEB8B}" type="sibTrans" cxnId="{DA4C40E2-9C4E-4677-956F-A1CB38D435CD}">
      <dgm:prSet/>
      <dgm:spPr/>
      <dgm:t>
        <a:bodyPr/>
        <a:lstStyle/>
        <a:p>
          <a:endParaRPr lang="ru-RU"/>
        </a:p>
      </dgm:t>
    </dgm:pt>
    <dgm:pt modelId="{5164BF52-54C1-4887-AE62-2149CBAD5D8E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/>
            <a:t>Мотивация</a:t>
          </a:r>
          <a:endParaRPr lang="ru-RU" dirty="0"/>
        </a:p>
      </dgm:t>
    </dgm:pt>
    <dgm:pt modelId="{B49B96FE-783C-4BAC-A25F-F0981876F534}" type="parTrans" cxnId="{70C7FD5E-A387-44DB-84DA-5E80B97629DB}">
      <dgm:prSet/>
      <dgm:spPr/>
      <dgm:t>
        <a:bodyPr/>
        <a:lstStyle/>
        <a:p>
          <a:endParaRPr lang="ru-RU"/>
        </a:p>
      </dgm:t>
    </dgm:pt>
    <dgm:pt modelId="{DB4C6E40-C9F4-4C57-B343-E71D99C035AE}" type="sibTrans" cxnId="{70C7FD5E-A387-44DB-84DA-5E80B97629DB}">
      <dgm:prSet/>
      <dgm:spPr/>
      <dgm:t>
        <a:bodyPr/>
        <a:lstStyle/>
        <a:p>
          <a:endParaRPr lang="ru-RU"/>
        </a:p>
      </dgm:t>
    </dgm:pt>
    <dgm:pt modelId="{8B884690-4172-4849-A747-B8D3F231B9C0}" type="pres">
      <dgm:prSet presAssocID="{0BBEC458-D54B-47A5-BC17-E81FA05CBD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F3C8F2F-DD43-4D55-B745-7B8CDB8F66FD}" type="pres">
      <dgm:prSet presAssocID="{87C586BF-6F5F-4450-9006-CF9BFA2C058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F8ECA5-EFC4-40D8-A013-3B57D8B5D41C}" type="pres">
      <dgm:prSet presAssocID="{CA8AD7C4-D5A2-441F-BD41-D6C71F84CD89}" presName="sibTrans" presStyleCnt="0"/>
      <dgm:spPr/>
    </dgm:pt>
    <dgm:pt modelId="{12FB8774-37CD-41CB-8640-12052B05A458}" type="pres">
      <dgm:prSet presAssocID="{5A016D19-816D-4081-8465-6A8B0D68B8F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E3AC72-6106-49BE-B232-AE2C332A69BB}" type="pres">
      <dgm:prSet presAssocID="{03307D7F-B1BC-486E-90B2-C2D3F318E55E}" presName="sibTrans" presStyleCnt="0"/>
      <dgm:spPr/>
    </dgm:pt>
    <dgm:pt modelId="{ADA30F84-B98F-4A2E-8078-0912CFC70E29}" type="pres">
      <dgm:prSet presAssocID="{F98A2F11-7E21-4732-AA26-17D4C81B92F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5A793-B6C9-4988-A5EF-12BDE9EF34BE}" type="pres">
      <dgm:prSet presAssocID="{9114B655-418C-4900-9EC7-6E1CCAEB538D}" presName="sibTrans" presStyleCnt="0"/>
      <dgm:spPr/>
    </dgm:pt>
    <dgm:pt modelId="{00079F84-16B3-417F-BCD8-F1D3CE807B4B}" type="pres">
      <dgm:prSet presAssocID="{1746BDE5-CF41-4961-808E-6AB208E07FA8}" presName="node" presStyleLbl="node1" presStyleIdx="3" presStyleCnt="6" custLinFactNeighborX="-2471" custLinFactNeighborY="-11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D8D3F9-B146-47FB-A5E3-90D05FED99D1}" type="pres">
      <dgm:prSet presAssocID="{EF5789EE-F324-4BEB-ABB0-F39E8196DFAC}" presName="sibTrans" presStyleCnt="0"/>
      <dgm:spPr/>
    </dgm:pt>
    <dgm:pt modelId="{5B4FCDDE-3198-4EDC-9F8A-4EEB5C329B82}" type="pres">
      <dgm:prSet presAssocID="{A6E2F8E1-45B3-4237-80B1-FD5B7958F038}" presName="node" presStyleLbl="node1" presStyleIdx="4" presStyleCnt="6" custLinFactNeighborY="-100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E42C08-0267-45BE-9494-CF39189444EF}" type="pres">
      <dgm:prSet presAssocID="{5801E11B-E04B-4871-889E-C55E5CCCEB8B}" presName="sibTrans" presStyleCnt="0"/>
      <dgm:spPr/>
    </dgm:pt>
    <dgm:pt modelId="{2BC0CF2C-C933-4947-B111-A558848DE25B}" type="pres">
      <dgm:prSet presAssocID="{5164BF52-54C1-4887-AE62-2149CBAD5D8E}" presName="node" presStyleLbl="node1" presStyleIdx="5" presStyleCnt="6" custLinFactNeighborX="377" custLinFactNeighborY="-11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4C40E2-9C4E-4677-956F-A1CB38D435CD}" srcId="{0BBEC458-D54B-47A5-BC17-E81FA05CBDD3}" destId="{A6E2F8E1-45B3-4237-80B1-FD5B7958F038}" srcOrd="4" destOrd="0" parTransId="{703E8F7B-7CD0-47E3-9849-D25FA0C1C428}" sibTransId="{5801E11B-E04B-4871-889E-C55E5CCCEB8B}"/>
    <dgm:cxn modelId="{E6EF863E-F33C-42BA-A161-9E620DDC4F83}" type="presOf" srcId="{87C586BF-6F5F-4450-9006-CF9BFA2C058F}" destId="{7F3C8F2F-DD43-4D55-B745-7B8CDB8F66FD}" srcOrd="0" destOrd="0" presId="urn:microsoft.com/office/officeart/2005/8/layout/default"/>
    <dgm:cxn modelId="{774C95DB-06C0-42DC-B381-4A8E031B7FE7}" type="presOf" srcId="{A6E2F8E1-45B3-4237-80B1-FD5B7958F038}" destId="{5B4FCDDE-3198-4EDC-9F8A-4EEB5C329B82}" srcOrd="0" destOrd="0" presId="urn:microsoft.com/office/officeart/2005/8/layout/default"/>
    <dgm:cxn modelId="{285F9CC4-F9C8-4514-B087-278D9599FE99}" type="presOf" srcId="{F98A2F11-7E21-4732-AA26-17D4C81B92FC}" destId="{ADA30F84-B98F-4A2E-8078-0912CFC70E29}" srcOrd="0" destOrd="0" presId="urn:microsoft.com/office/officeart/2005/8/layout/default"/>
    <dgm:cxn modelId="{61221BAA-21BF-4D3B-AED0-D33885DB2F0A}" type="presOf" srcId="{5164BF52-54C1-4887-AE62-2149CBAD5D8E}" destId="{2BC0CF2C-C933-4947-B111-A558848DE25B}" srcOrd="0" destOrd="0" presId="urn:microsoft.com/office/officeart/2005/8/layout/default"/>
    <dgm:cxn modelId="{DD1E3901-5188-4173-A0D9-CB93F8772DB2}" srcId="{0BBEC458-D54B-47A5-BC17-E81FA05CBDD3}" destId="{5A016D19-816D-4081-8465-6A8B0D68B8FF}" srcOrd="1" destOrd="0" parTransId="{C2E3941F-E4E3-403C-B2EB-FCCC4EE29417}" sibTransId="{03307D7F-B1BC-486E-90B2-C2D3F318E55E}"/>
    <dgm:cxn modelId="{70C7FD5E-A387-44DB-84DA-5E80B97629DB}" srcId="{0BBEC458-D54B-47A5-BC17-E81FA05CBDD3}" destId="{5164BF52-54C1-4887-AE62-2149CBAD5D8E}" srcOrd="5" destOrd="0" parTransId="{B49B96FE-783C-4BAC-A25F-F0981876F534}" sibTransId="{DB4C6E40-C9F4-4C57-B343-E71D99C035AE}"/>
    <dgm:cxn modelId="{72C27F53-F356-4A40-AC22-696DC0B98846}" type="presOf" srcId="{0BBEC458-D54B-47A5-BC17-E81FA05CBDD3}" destId="{8B884690-4172-4849-A747-B8D3F231B9C0}" srcOrd="0" destOrd="0" presId="urn:microsoft.com/office/officeart/2005/8/layout/default"/>
    <dgm:cxn modelId="{886AB388-8854-45BA-AED0-7D5C7A796421}" srcId="{0BBEC458-D54B-47A5-BC17-E81FA05CBDD3}" destId="{1746BDE5-CF41-4961-808E-6AB208E07FA8}" srcOrd="3" destOrd="0" parTransId="{12191C8A-C7BA-42E4-A9A6-3E001B242C0F}" sibTransId="{EF5789EE-F324-4BEB-ABB0-F39E8196DFAC}"/>
    <dgm:cxn modelId="{85B347EA-5ECE-4E63-AC20-D3BCD6EF8359}" srcId="{0BBEC458-D54B-47A5-BC17-E81FA05CBDD3}" destId="{F98A2F11-7E21-4732-AA26-17D4C81B92FC}" srcOrd="2" destOrd="0" parTransId="{B80FF814-BFD2-489A-9468-81AA91717BD5}" sibTransId="{9114B655-418C-4900-9EC7-6E1CCAEB538D}"/>
    <dgm:cxn modelId="{A7875738-6022-467D-B93B-6B4C3018ADE2}" srcId="{0BBEC458-D54B-47A5-BC17-E81FA05CBDD3}" destId="{87C586BF-6F5F-4450-9006-CF9BFA2C058F}" srcOrd="0" destOrd="0" parTransId="{1ECDE916-B60D-4111-965F-6917F10FE151}" sibTransId="{CA8AD7C4-D5A2-441F-BD41-D6C71F84CD89}"/>
    <dgm:cxn modelId="{DC8B3939-3D12-4FE1-9FC9-456ACDFB727D}" type="presOf" srcId="{5A016D19-816D-4081-8465-6A8B0D68B8FF}" destId="{12FB8774-37CD-41CB-8640-12052B05A458}" srcOrd="0" destOrd="0" presId="urn:microsoft.com/office/officeart/2005/8/layout/default"/>
    <dgm:cxn modelId="{7E6FFF8A-1B8F-4EF0-A943-74F78BDA4637}" type="presOf" srcId="{1746BDE5-CF41-4961-808E-6AB208E07FA8}" destId="{00079F84-16B3-417F-BCD8-F1D3CE807B4B}" srcOrd="0" destOrd="0" presId="urn:microsoft.com/office/officeart/2005/8/layout/default"/>
    <dgm:cxn modelId="{F2B4CB98-C33F-4006-BE28-8C2C05159B8F}" type="presParOf" srcId="{8B884690-4172-4849-A747-B8D3F231B9C0}" destId="{7F3C8F2F-DD43-4D55-B745-7B8CDB8F66FD}" srcOrd="0" destOrd="0" presId="urn:microsoft.com/office/officeart/2005/8/layout/default"/>
    <dgm:cxn modelId="{09642DC2-D4A3-449B-AD7A-2A45C2A331B8}" type="presParOf" srcId="{8B884690-4172-4849-A747-B8D3F231B9C0}" destId="{55F8ECA5-EFC4-40D8-A013-3B57D8B5D41C}" srcOrd="1" destOrd="0" presId="urn:microsoft.com/office/officeart/2005/8/layout/default"/>
    <dgm:cxn modelId="{BC765819-9D92-4158-B753-5E2B61EC719A}" type="presParOf" srcId="{8B884690-4172-4849-A747-B8D3F231B9C0}" destId="{12FB8774-37CD-41CB-8640-12052B05A458}" srcOrd="2" destOrd="0" presId="urn:microsoft.com/office/officeart/2005/8/layout/default"/>
    <dgm:cxn modelId="{09D7DA32-0701-4C7B-B670-21923AE6B903}" type="presParOf" srcId="{8B884690-4172-4849-A747-B8D3F231B9C0}" destId="{0EE3AC72-6106-49BE-B232-AE2C332A69BB}" srcOrd="3" destOrd="0" presId="urn:microsoft.com/office/officeart/2005/8/layout/default"/>
    <dgm:cxn modelId="{E3BC2969-BE56-44EE-9112-D3BCE62FB574}" type="presParOf" srcId="{8B884690-4172-4849-A747-B8D3F231B9C0}" destId="{ADA30F84-B98F-4A2E-8078-0912CFC70E29}" srcOrd="4" destOrd="0" presId="urn:microsoft.com/office/officeart/2005/8/layout/default"/>
    <dgm:cxn modelId="{126C096F-9B66-427B-9127-4C86715C7D51}" type="presParOf" srcId="{8B884690-4172-4849-A747-B8D3F231B9C0}" destId="{CF05A793-B6C9-4988-A5EF-12BDE9EF34BE}" srcOrd="5" destOrd="0" presId="urn:microsoft.com/office/officeart/2005/8/layout/default"/>
    <dgm:cxn modelId="{27C6B9C1-5C6A-455D-9CA2-86DCF2BB3AC0}" type="presParOf" srcId="{8B884690-4172-4849-A747-B8D3F231B9C0}" destId="{00079F84-16B3-417F-BCD8-F1D3CE807B4B}" srcOrd="6" destOrd="0" presId="urn:microsoft.com/office/officeart/2005/8/layout/default"/>
    <dgm:cxn modelId="{9A04FDE5-383D-4EAB-B56B-C110597F081E}" type="presParOf" srcId="{8B884690-4172-4849-A747-B8D3F231B9C0}" destId="{29D8D3F9-B146-47FB-A5E3-90D05FED99D1}" srcOrd="7" destOrd="0" presId="urn:microsoft.com/office/officeart/2005/8/layout/default"/>
    <dgm:cxn modelId="{D19EB9D0-2C12-4047-8A1E-7D5815F2D633}" type="presParOf" srcId="{8B884690-4172-4849-A747-B8D3F231B9C0}" destId="{5B4FCDDE-3198-4EDC-9F8A-4EEB5C329B82}" srcOrd="8" destOrd="0" presId="urn:microsoft.com/office/officeart/2005/8/layout/default"/>
    <dgm:cxn modelId="{E0E55880-BB4C-47CD-9A1B-5F37AE575101}" type="presParOf" srcId="{8B884690-4172-4849-A747-B8D3F231B9C0}" destId="{00E42C08-0267-45BE-9494-CF39189444EF}" srcOrd="9" destOrd="0" presId="urn:microsoft.com/office/officeart/2005/8/layout/default"/>
    <dgm:cxn modelId="{CA6B67DB-12B0-4794-8E56-9A90B6ABC20B}" type="presParOf" srcId="{8B884690-4172-4849-A747-B8D3F231B9C0}" destId="{2BC0CF2C-C933-4947-B111-A558848DE25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A46CA9-D497-4DF4-9A06-26843650AF45}">
      <dsp:nvSpPr>
        <dsp:cNvPr id="0" name=""/>
        <dsp:cNvSpPr/>
      </dsp:nvSpPr>
      <dsp:spPr>
        <a:xfrm>
          <a:off x="1324832" y="56454"/>
          <a:ext cx="2903599" cy="1742159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диагностика</a:t>
          </a:r>
          <a:r>
            <a:rPr lang="ru-RU" sz="1600" kern="1200" dirty="0" smtClean="0"/>
            <a:t> трудностей в обучении, нарушений в эмоционально-волевой коммуникативной сферах, в личностном развитии</a:t>
          </a:r>
          <a:endParaRPr lang="ru-RU" sz="1600" kern="1200" dirty="0"/>
        </a:p>
      </dsp:txBody>
      <dsp:txXfrm>
        <a:off x="1324832" y="56454"/>
        <a:ext cx="2903599" cy="1742159"/>
      </dsp:txXfrm>
    </dsp:sp>
    <dsp:sp modelId="{77A3D912-C9A5-440E-AD8F-E92D361F8D8B}">
      <dsp:nvSpPr>
        <dsp:cNvPr id="0" name=""/>
        <dsp:cNvSpPr/>
      </dsp:nvSpPr>
      <dsp:spPr>
        <a:xfrm>
          <a:off x="167080" y="1926070"/>
          <a:ext cx="2903599" cy="1742159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психологическая помощь семье, </a:t>
          </a:r>
          <a:r>
            <a:rPr lang="ru-RU" sz="1600" kern="1200" dirty="0" smtClean="0"/>
            <a:t>воспитывающей ребенка и подростка с особенностями в развитии</a:t>
          </a:r>
          <a:endParaRPr lang="ru-RU" sz="1600" kern="1200" dirty="0"/>
        </a:p>
      </dsp:txBody>
      <dsp:txXfrm>
        <a:off x="167080" y="1926070"/>
        <a:ext cx="2903599" cy="1742159"/>
      </dsp:txXfrm>
    </dsp:sp>
    <dsp:sp modelId="{91EB883B-90B7-43FB-A820-252BCA0F9342}">
      <dsp:nvSpPr>
        <dsp:cNvPr id="0" name=""/>
        <dsp:cNvSpPr/>
      </dsp:nvSpPr>
      <dsp:spPr>
        <a:xfrm>
          <a:off x="4375092" y="50368"/>
          <a:ext cx="2903599" cy="1742159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психокоррекционная работа </a:t>
          </a:r>
          <a:r>
            <a:rPr lang="ru-RU" sz="1600" kern="1200" dirty="0" smtClean="0"/>
            <a:t>по преодолению трудностей обучения, трудностей общения, коррекции и профилактике отклонений в личностном развитии</a:t>
          </a:r>
          <a:endParaRPr lang="ru-RU" sz="1600" kern="1200" dirty="0"/>
        </a:p>
      </dsp:txBody>
      <dsp:txXfrm>
        <a:off x="4375092" y="50368"/>
        <a:ext cx="2903599" cy="1742159"/>
      </dsp:txXfrm>
    </dsp:sp>
    <dsp:sp modelId="{229FFD77-7B30-4236-9DE0-EC4CF95C1376}">
      <dsp:nvSpPr>
        <dsp:cNvPr id="0" name=""/>
        <dsp:cNvSpPr/>
      </dsp:nvSpPr>
      <dsp:spPr>
        <a:xfrm>
          <a:off x="5664958" y="1971238"/>
          <a:ext cx="2903599" cy="1742159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психологическое консультирование педагогов </a:t>
          </a:r>
          <a:r>
            <a:rPr lang="ru-RU" sz="1600" kern="1200" dirty="0" smtClean="0"/>
            <a:t>по проблемам познавательной деятельности и личности обучающихся с ОВЗ.</a:t>
          </a:r>
          <a:endParaRPr lang="ru-RU" sz="1600" kern="1200" dirty="0"/>
        </a:p>
      </dsp:txBody>
      <dsp:txXfrm>
        <a:off x="5664958" y="1971238"/>
        <a:ext cx="2903599" cy="1742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9E406-5E0A-4F47-BF23-87423715AC4E}">
      <dsp:nvSpPr>
        <dsp:cNvPr id="0" name=""/>
        <dsp:cNvSpPr/>
      </dsp:nvSpPr>
      <dsp:spPr>
        <a:xfrm>
          <a:off x="0" y="0"/>
          <a:ext cx="10689020" cy="3268833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Познавательное развитие </a:t>
          </a:r>
          <a:r>
            <a:rPr lang="ru-RU" sz="2400" kern="1200" dirty="0" smtClean="0"/>
            <a:t>характеризуется: недостаточным запасом знаний и представлений об окружающем мире; нарушением умственной работоспособности, истощаемостью психических процессов; недостаточным уровнем развития внимания; снижением объема запоминания и воспроизведения, кратковременным характером памяти; нарушением в развитии мышления.</a:t>
          </a:r>
          <a:endParaRPr lang="ru-RU" sz="2400" kern="1200" dirty="0"/>
        </a:p>
      </dsp:txBody>
      <dsp:txXfrm>
        <a:off x="2464687" y="0"/>
        <a:ext cx="8224332" cy="3268833"/>
      </dsp:txXfrm>
    </dsp:sp>
    <dsp:sp modelId="{7D895497-359E-442C-9096-C71DBD457D20}">
      <dsp:nvSpPr>
        <dsp:cNvPr id="0" name=""/>
        <dsp:cNvSpPr/>
      </dsp:nvSpPr>
      <dsp:spPr>
        <a:xfrm>
          <a:off x="301678" y="268671"/>
          <a:ext cx="2137804" cy="26150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833F25-ACE0-457A-B91B-6B40BC7B28DD}">
      <dsp:nvSpPr>
        <dsp:cNvPr id="0" name=""/>
        <dsp:cNvSpPr/>
      </dsp:nvSpPr>
      <dsp:spPr>
        <a:xfrm>
          <a:off x="53498" y="3552796"/>
          <a:ext cx="10517675" cy="2776873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Личность ребенка </a:t>
          </a:r>
          <a:r>
            <a:rPr lang="ru-RU" sz="2400" kern="1200" dirty="0" smtClean="0"/>
            <a:t>с ОВЗ часто характеризуются: низкой мотивацией достижений; коммуникативными нарушениями; неадекватно заниженной самооценкой; иждивенческими установками; повышенной эмоциональной привязанностью к родителям. </a:t>
          </a:r>
          <a:endParaRPr lang="ru-RU" sz="2400" kern="1200" dirty="0"/>
        </a:p>
      </dsp:txBody>
      <dsp:txXfrm>
        <a:off x="2478676" y="3552796"/>
        <a:ext cx="8092496" cy="2776873"/>
      </dsp:txXfrm>
    </dsp:sp>
    <dsp:sp modelId="{48D1ADCA-303A-4C13-9327-E867FDBA6308}">
      <dsp:nvSpPr>
        <dsp:cNvPr id="0" name=""/>
        <dsp:cNvSpPr/>
      </dsp:nvSpPr>
      <dsp:spPr>
        <a:xfrm>
          <a:off x="326883" y="3676619"/>
          <a:ext cx="2137804" cy="26150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9E406-5E0A-4F47-BF23-87423715AC4E}">
      <dsp:nvSpPr>
        <dsp:cNvPr id="0" name=""/>
        <dsp:cNvSpPr/>
      </dsp:nvSpPr>
      <dsp:spPr>
        <a:xfrm>
          <a:off x="0" y="0"/>
          <a:ext cx="10489324" cy="2975300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Проблемы, связанные с рискованным поведением в сети Интернет: депривация значимых позитивных отношений с близкими и сверстниками приводит к высокой вероятности вовлечения подростков с ОВЗ в группы анти- и асоциальной направленности. Для подростка с нарушениями поведения крайне важным оказывается социальное окружение, однако высокая внушаемость и потребность в группировании со сверстниками делают его неразборчивым при выборе группы. </a:t>
          </a:r>
          <a:endParaRPr lang="ru-RU" sz="2100" kern="1200" dirty="0"/>
        </a:p>
      </dsp:txBody>
      <dsp:txXfrm>
        <a:off x="2395394" y="0"/>
        <a:ext cx="8093929" cy="2975300"/>
      </dsp:txXfrm>
    </dsp:sp>
    <dsp:sp modelId="{7D895497-359E-442C-9096-C71DBD457D20}">
      <dsp:nvSpPr>
        <dsp:cNvPr id="0" name=""/>
        <dsp:cNvSpPr/>
      </dsp:nvSpPr>
      <dsp:spPr>
        <a:xfrm>
          <a:off x="272796" y="244545"/>
          <a:ext cx="2097864" cy="23802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632C7-C77B-44E2-A28B-FF60B9226C3B}">
      <dsp:nvSpPr>
        <dsp:cNvPr id="0" name=""/>
        <dsp:cNvSpPr/>
      </dsp:nvSpPr>
      <dsp:spPr>
        <a:xfrm>
          <a:off x="0" y="3272830"/>
          <a:ext cx="10489324" cy="2975300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Эмоционально-волевая сфера </a:t>
          </a:r>
          <a:r>
            <a:rPr lang="ru-RU" sz="2100" kern="1200" dirty="0" smtClean="0"/>
            <a:t>остается несформированной вплоть до завершения обучения в школе. Обучающиеся могут испытывать болезненные переживания, связанные с частым и длительным пребыванием в больнице, обуславливающие негативное отношение к окружающему миру.  </a:t>
          </a:r>
          <a:endParaRPr lang="ru-RU" sz="2100" kern="1200" dirty="0"/>
        </a:p>
      </dsp:txBody>
      <dsp:txXfrm>
        <a:off x="2395394" y="3272830"/>
        <a:ext cx="8093929" cy="2975300"/>
      </dsp:txXfrm>
    </dsp:sp>
    <dsp:sp modelId="{DC386ACB-1119-4ADA-81A5-18EEF6CB8112}">
      <dsp:nvSpPr>
        <dsp:cNvPr id="0" name=""/>
        <dsp:cNvSpPr/>
      </dsp:nvSpPr>
      <dsp:spPr>
        <a:xfrm>
          <a:off x="297530" y="3570360"/>
          <a:ext cx="2097864" cy="23802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4000" b="-14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315B4-43B1-4243-8F24-526E84E6DF38}">
      <dsp:nvSpPr>
        <dsp:cNvPr id="0" name=""/>
        <dsp:cNvSpPr/>
      </dsp:nvSpPr>
      <dsp:spPr>
        <a:xfrm>
          <a:off x="3118877" y="268791"/>
          <a:ext cx="4052617" cy="3784074"/>
        </a:xfrm>
        <a:prstGeom prst="pie">
          <a:avLst>
            <a:gd name="adj1" fmla="val 16200000"/>
            <a:gd name="adj2" fmla="val 1800000"/>
          </a:avLst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Семья</a:t>
          </a:r>
          <a:endParaRPr lang="ru-RU" sz="2900" kern="1200" dirty="0"/>
        </a:p>
      </dsp:txBody>
      <dsp:txXfrm>
        <a:off x="5322246" y="967043"/>
        <a:ext cx="1374995" cy="1261358"/>
      </dsp:txXfrm>
    </dsp:sp>
    <dsp:sp modelId="{95CE42AA-451A-4EDB-91B3-015BD57B9D7F}">
      <dsp:nvSpPr>
        <dsp:cNvPr id="0" name=""/>
        <dsp:cNvSpPr/>
      </dsp:nvSpPr>
      <dsp:spPr>
        <a:xfrm>
          <a:off x="2973676" y="386570"/>
          <a:ext cx="4058990" cy="4058990"/>
        </a:xfrm>
        <a:prstGeom prst="pie">
          <a:avLst>
            <a:gd name="adj1" fmla="val 1800000"/>
            <a:gd name="adj2" fmla="val 9000000"/>
          </a:avLst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Педагог</a:t>
          </a:r>
          <a:endParaRPr lang="ru-RU" sz="2900" kern="1200" dirty="0"/>
        </a:p>
      </dsp:txBody>
      <dsp:txXfrm>
        <a:off x="4085066" y="2947599"/>
        <a:ext cx="1836209" cy="1256354"/>
      </dsp:txXfrm>
    </dsp:sp>
    <dsp:sp modelId="{BA084023-910F-478F-8598-63F177BA9557}">
      <dsp:nvSpPr>
        <dsp:cNvPr id="0" name=""/>
        <dsp:cNvSpPr/>
      </dsp:nvSpPr>
      <dsp:spPr>
        <a:xfrm>
          <a:off x="2785501" y="117743"/>
          <a:ext cx="4058990" cy="4058990"/>
        </a:xfrm>
        <a:prstGeom prst="pie">
          <a:avLst>
            <a:gd name="adj1" fmla="val 9000000"/>
            <a:gd name="adj2" fmla="val 16200000"/>
          </a:avLst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Ученик</a:t>
          </a:r>
          <a:endParaRPr lang="ru-RU" sz="2900" kern="1200" dirty="0"/>
        </a:p>
      </dsp:txBody>
      <dsp:txXfrm>
        <a:off x="3220393" y="915045"/>
        <a:ext cx="1377157" cy="13529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C8F2F-DD43-4D55-B745-7B8CDB8F66FD}">
      <dsp:nvSpPr>
        <dsp:cNvPr id="0" name=""/>
        <dsp:cNvSpPr/>
      </dsp:nvSpPr>
      <dsp:spPr>
        <a:xfrm>
          <a:off x="0" y="17003"/>
          <a:ext cx="2787379" cy="16724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Диагностический инструментарий</a:t>
          </a:r>
          <a:endParaRPr lang="ru-RU" sz="2300" kern="1200" dirty="0"/>
        </a:p>
      </dsp:txBody>
      <dsp:txXfrm>
        <a:off x="0" y="17003"/>
        <a:ext cx="2787379" cy="1672427"/>
      </dsp:txXfrm>
    </dsp:sp>
    <dsp:sp modelId="{12FB8774-37CD-41CB-8640-12052B05A458}">
      <dsp:nvSpPr>
        <dsp:cNvPr id="0" name=""/>
        <dsp:cNvSpPr/>
      </dsp:nvSpPr>
      <dsp:spPr>
        <a:xfrm>
          <a:off x="3066117" y="17003"/>
          <a:ext cx="2787379" cy="16724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Сбор данных</a:t>
          </a:r>
          <a:endParaRPr lang="ru-RU" sz="2300" kern="1200" dirty="0"/>
        </a:p>
      </dsp:txBody>
      <dsp:txXfrm>
        <a:off x="3066117" y="17003"/>
        <a:ext cx="2787379" cy="1672427"/>
      </dsp:txXfrm>
    </dsp:sp>
    <dsp:sp modelId="{ADA30F84-B98F-4A2E-8078-0912CFC70E29}">
      <dsp:nvSpPr>
        <dsp:cNvPr id="0" name=""/>
        <dsp:cNvSpPr/>
      </dsp:nvSpPr>
      <dsp:spPr>
        <a:xfrm>
          <a:off x="6132234" y="17003"/>
          <a:ext cx="2787379" cy="16724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Коррекционные занятия</a:t>
          </a:r>
          <a:endParaRPr lang="ru-RU" sz="2300" kern="1200" dirty="0"/>
        </a:p>
      </dsp:txBody>
      <dsp:txXfrm>
        <a:off x="6132234" y="17003"/>
        <a:ext cx="2787379" cy="1672427"/>
      </dsp:txXfrm>
    </dsp:sp>
    <dsp:sp modelId="{00079F84-16B3-417F-BCD8-F1D3CE807B4B}">
      <dsp:nvSpPr>
        <dsp:cNvPr id="0" name=""/>
        <dsp:cNvSpPr/>
      </dsp:nvSpPr>
      <dsp:spPr>
        <a:xfrm>
          <a:off x="0" y="1778984"/>
          <a:ext cx="2787379" cy="16724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Занятие: план занятия, правила работы</a:t>
          </a:r>
          <a:endParaRPr lang="ru-RU" sz="2300" kern="1200" dirty="0"/>
        </a:p>
      </dsp:txBody>
      <dsp:txXfrm>
        <a:off x="0" y="1778984"/>
        <a:ext cx="2787379" cy="1672427"/>
      </dsp:txXfrm>
    </dsp:sp>
    <dsp:sp modelId="{5B4FCDDE-3198-4EDC-9F8A-4EEB5C329B82}">
      <dsp:nvSpPr>
        <dsp:cNvPr id="0" name=""/>
        <dsp:cNvSpPr/>
      </dsp:nvSpPr>
      <dsp:spPr>
        <a:xfrm>
          <a:off x="3066117" y="1800006"/>
          <a:ext cx="2787379" cy="16724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Адаптация учебного материала</a:t>
          </a:r>
          <a:endParaRPr lang="ru-RU" sz="2300" kern="1200" dirty="0"/>
        </a:p>
      </dsp:txBody>
      <dsp:txXfrm>
        <a:off x="3066117" y="1800006"/>
        <a:ext cx="2787379" cy="1672427"/>
      </dsp:txXfrm>
    </dsp:sp>
    <dsp:sp modelId="{2BC0CF2C-C933-4947-B111-A558848DE25B}">
      <dsp:nvSpPr>
        <dsp:cNvPr id="0" name=""/>
        <dsp:cNvSpPr/>
      </dsp:nvSpPr>
      <dsp:spPr>
        <a:xfrm>
          <a:off x="6132234" y="1778984"/>
          <a:ext cx="2787379" cy="1672427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Мотивация</a:t>
          </a:r>
          <a:endParaRPr lang="ru-RU" sz="2300" kern="1200" dirty="0"/>
        </a:p>
      </dsp:txBody>
      <dsp:txXfrm>
        <a:off x="6132234" y="1778984"/>
        <a:ext cx="2787379" cy="1672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82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76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4757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211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121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775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239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44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35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64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67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5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34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54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97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2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6458D-5331-4C6C-AEA3-9E6DAA6E6EA1}" type="datetimeFigureOut">
              <a:rPr lang="ru-RU" smtClean="0"/>
              <a:t>21.11.2024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932A430-BA30-4571-8BEC-271A552555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626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  <p:sldLayoutId id="2147484014" r:id="rId14"/>
    <p:sldLayoutId id="2147484015" r:id="rId15"/>
    <p:sldLayoutId id="21474840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97399" y="2142058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Психолого-педагогическое сопровождение обучающихся с ОВЗ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smtClean="0"/>
              <a:t>процессе</a:t>
            </a:r>
            <a:br>
              <a:rPr lang="ru-RU" dirty="0" smtClean="0"/>
            </a:br>
            <a:r>
              <a:rPr lang="ru-RU" dirty="0" smtClean="0"/>
              <a:t>дистанционного обучения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1645" y="4697280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ru-RU" sz="2600" dirty="0" smtClean="0"/>
              <a:t>Березина Ольга Александровна, </a:t>
            </a:r>
          </a:p>
          <a:p>
            <a:pPr algn="r"/>
            <a:r>
              <a:rPr lang="ru-RU" sz="2600" dirty="0" smtClean="0"/>
              <a:t>педагог-психолог МБОУ "Школа №154 для</a:t>
            </a:r>
          </a:p>
          <a:p>
            <a:pPr algn="r"/>
            <a:r>
              <a:rPr lang="ru-RU" sz="2600" dirty="0" smtClean="0"/>
              <a:t>обучающихся с ОВЗ", г. Пермь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5978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97683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Риски негативного развития личности обучающихся </a:t>
            </a:r>
            <a:r>
              <a:rPr lang="ru-RU" dirty="0"/>
              <a:t>с </a:t>
            </a:r>
            <a:r>
              <a:rPr lang="ru-RU" dirty="0" smtClean="0"/>
              <a:t>ОВЗ в процессе дистанционного обучения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3080378"/>
            <a:ext cx="8915400" cy="377762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«Патологические </a:t>
            </a:r>
            <a:r>
              <a:rPr lang="ru-RU" sz="3200" b="1" dirty="0"/>
              <a:t>формирования личности </a:t>
            </a:r>
            <a:r>
              <a:rPr lang="ru-RU" sz="3200" b="1" dirty="0" err="1"/>
              <a:t>дефицитарного</a:t>
            </a:r>
            <a:r>
              <a:rPr lang="ru-RU" sz="3200" b="1" dirty="0"/>
              <a:t> типа» </a:t>
            </a:r>
            <a:r>
              <a:rPr lang="ru-RU" sz="3200" dirty="0" smtClean="0"/>
              <a:t>- особенности </a:t>
            </a:r>
            <a:r>
              <a:rPr lang="ru-RU" sz="3200" dirty="0"/>
              <a:t>личностного развития детей и подростков с хроническими </a:t>
            </a:r>
            <a:r>
              <a:rPr lang="ru-RU" sz="3200" dirty="0" err="1"/>
              <a:t>инвалидизирующими</a:t>
            </a:r>
            <a:r>
              <a:rPr lang="ru-RU" sz="3200" dirty="0"/>
              <a:t> </a:t>
            </a:r>
            <a:r>
              <a:rPr lang="ru-RU" sz="3200" dirty="0" smtClean="0"/>
              <a:t>заболеваниями.</a:t>
            </a:r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00463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905" y="550539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Риски негативного развития личности обучающихся </a:t>
            </a:r>
            <a:r>
              <a:rPr lang="ru-RU" dirty="0"/>
              <a:t>с </a:t>
            </a:r>
            <a:r>
              <a:rPr lang="ru-RU" dirty="0" smtClean="0"/>
              <a:t>ОВЗ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87822" y="1975945"/>
            <a:ext cx="8915400" cy="457200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сужение </a:t>
            </a:r>
            <a:r>
              <a:rPr lang="ru-RU" sz="2400" dirty="0"/>
              <a:t>сферы интересов и потребностей, </a:t>
            </a:r>
            <a:endParaRPr lang="ru-RU" sz="2400" dirty="0" smtClean="0"/>
          </a:p>
          <a:p>
            <a:r>
              <a:rPr lang="ru-RU" sz="2400" dirty="0" smtClean="0"/>
              <a:t>снижение </a:t>
            </a:r>
            <a:r>
              <a:rPr lang="ru-RU" sz="2400" dirty="0"/>
              <a:t>уровня общей активности, </a:t>
            </a:r>
            <a:endParaRPr lang="ru-RU" sz="2400" dirty="0" smtClean="0"/>
          </a:p>
          <a:p>
            <a:r>
              <a:rPr lang="ru-RU" sz="2400" dirty="0" smtClean="0"/>
              <a:t>ослабление </a:t>
            </a:r>
            <a:r>
              <a:rPr lang="ru-RU" sz="2400" dirty="0"/>
              <a:t>мотивационной сферы с доминированием мотива избегания неудачи и редуцированным мотивом </a:t>
            </a:r>
            <a:r>
              <a:rPr lang="ru-RU" sz="2400" dirty="0" smtClean="0"/>
              <a:t>достижения (отказ </a:t>
            </a:r>
            <a:r>
              <a:rPr lang="ru-RU" sz="2400" dirty="0"/>
              <a:t>от </a:t>
            </a:r>
            <a:r>
              <a:rPr lang="ru-RU" sz="2400" dirty="0" smtClean="0"/>
              <a:t>борьбы),</a:t>
            </a:r>
          </a:p>
          <a:p>
            <a:r>
              <a:rPr lang="ru-RU" sz="2400" dirty="0" smtClean="0"/>
              <a:t>высокие </a:t>
            </a:r>
            <a:r>
              <a:rPr lang="ru-RU" sz="2400" dirty="0"/>
              <a:t>показатели интравертированности (самоуглубленности), апатичность, безынициативность, аутичность (уход в себя), тревожность, недоверчивость, внушаемость, склонность к подражанию, </a:t>
            </a:r>
            <a:endParaRPr lang="ru-RU" sz="2400" dirty="0" smtClean="0"/>
          </a:p>
          <a:p>
            <a:r>
              <a:rPr lang="ru-RU" sz="2400" dirty="0" smtClean="0"/>
              <a:t>бедное </a:t>
            </a:r>
            <a:r>
              <a:rPr lang="ru-RU" sz="2400" dirty="0"/>
              <a:t>содержание самосознания, неадекватно завышенная или заниженная неустойчивая самооценка, существенные расхождения между образом реального и идеального «Я» и многое другое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1481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Цели  психолого-педагогического сопровождения </a:t>
            </a:r>
            <a:r>
              <a:rPr lang="ru-RU" dirty="0" smtClean="0"/>
              <a:t>дистанционного обучения детей с </a:t>
            </a:r>
            <a:r>
              <a:rPr lang="ru-RU" dirty="0"/>
              <a:t>ОВЗ: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2575035"/>
            <a:ext cx="8915400" cy="3777622"/>
          </a:xfrm>
        </p:spPr>
        <p:txBody>
          <a:bodyPr/>
          <a:lstStyle/>
          <a:p>
            <a:r>
              <a:rPr lang="ru-RU" sz="2400" dirty="0" smtClean="0"/>
              <a:t>1</a:t>
            </a:r>
            <a:r>
              <a:rPr lang="ru-RU" sz="2400" dirty="0"/>
              <a:t>. Организация системы социально-психолого-педагогических условий, благоприятных для реализации обучающимися индивидуальной образовательной траектории в процессе дистанционного обучения;</a:t>
            </a:r>
          </a:p>
          <a:p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. Обеспечение психологической комфортности всем субъектам дистанционного обучения.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1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6497" y="413903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Психологическая помощь </a:t>
            </a:r>
            <a:r>
              <a:rPr lang="ru-RU" dirty="0"/>
              <a:t>обучающимся с ОВЗ в </a:t>
            </a:r>
            <a:r>
              <a:rPr lang="ru-RU" dirty="0" smtClean="0"/>
              <a:t>процессе дистанционного </a:t>
            </a:r>
            <a:r>
              <a:rPr lang="ru-RU" dirty="0"/>
              <a:t>обучения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39968"/>
              </p:ext>
            </p:extLst>
          </p:nvPr>
        </p:nvGraphicFramePr>
        <p:xfrm>
          <a:off x="2662784" y="2226026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160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382663"/>
              </p:ext>
            </p:extLst>
          </p:nvPr>
        </p:nvGraphicFramePr>
        <p:xfrm>
          <a:off x="935422" y="329819"/>
          <a:ext cx="10689020" cy="6375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29863" y="329820"/>
            <a:ext cx="8911687" cy="1280890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11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809469"/>
              </p:ext>
            </p:extLst>
          </p:nvPr>
        </p:nvGraphicFramePr>
        <p:xfrm>
          <a:off x="1229710" y="329819"/>
          <a:ext cx="10489324" cy="624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61394" y="319310"/>
            <a:ext cx="8911687" cy="128089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563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9352" y="319310"/>
            <a:ext cx="8911687" cy="1280890"/>
          </a:xfrm>
        </p:spPr>
        <p:txBody>
          <a:bodyPr/>
          <a:lstStyle/>
          <a:p>
            <a:pPr algn="ctr"/>
            <a:r>
              <a:rPr lang="ru-RU" dirty="0" smtClean="0"/>
              <a:t>Психолого-педагогическое сопровождение</a:t>
            </a:r>
            <a:endParaRPr lang="ru-RU" dirty="0"/>
          </a:p>
        </p:txBody>
      </p:sp>
      <p:graphicFrame>
        <p:nvGraphicFramePr>
          <p:cNvPr id="17" name="Объект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9508648"/>
              </p:ext>
            </p:extLst>
          </p:nvPr>
        </p:nvGraphicFramePr>
        <p:xfrm>
          <a:off x="2147778" y="1905000"/>
          <a:ext cx="10212388" cy="4832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22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0580" y="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Психолого-педагогическое сопровождение обучающихся с ОВЗ и длительно болеющих детей </a:t>
            </a:r>
            <a:r>
              <a:rPr lang="ru-RU" dirty="0" smtClean="0"/>
              <a:t>в процессе дистанционного </a:t>
            </a:r>
            <a:r>
              <a:rPr lang="ru-RU" dirty="0"/>
              <a:t>обучения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319049"/>
              </p:ext>
            </p:extLst>
          </p:nvPr>
        </p:nvGraphicFramePr>
        <p:xfrm>
          <a:off x="2421048" y="2007473"/>
          <a:ext cx="8919614" cy="3657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3714338" y="2382579"/>
            <a:ext cx="3705965" cy="4443891"/>
            <a:chOff x="5133751" y="1968169"/>
            <a:chExt cx="3785862" cy="4634990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5133751" y="4930732"/>
              <a:ext cx="2787379" cy="167242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ru-RU" dirty="0"/>
            </a:p>
            <a:p>
              <a:pPr algn="ctr"/>
              <a:r>
                <a:rPr lang="ru-RU" dirty="0" smtClean="0"/>
                <a:t>Оценивание результатов деятельности ученика</a:t>
              </a:r>
              <a:endParaRPr lang="ru-RU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132234" y="1968169"/>
              <a:ext cx="2787379" cy="16724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7630" tIns="87630" rIns="87630" bIns="87630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300" kern="1200" dirty="0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7009334" y="5232861"/>
            <a:ext cx="2728554" cy="160347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Обратная связь от родителей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52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376</TotalTime>
  <Words>446</Words>
  <Application>Microsoft Office PowerPoint</Application>
  <PresentationFormat>Широкоэкранный</PresentationFormat>
  <Paragraphs>41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Психолого-педагогическое сопровождение обучающихся с ОВЗ  в процессе дистанционного обучения</vt:lpstr>
      <vt:lpstr>Риски негативного развития личности обучающихся с ОВЗ в процессе дистанционного обучения</vt:lpstr>
      <vt:lpstr>Риски негативного развития личности обучающихся с ОВЗ </vt:lpstr>
      <vt:lpstr>Цели  психолого-педагогического сопровождения дистанционного обучения детей с ОВЗ:  </vt:lpstr>
      <vt:lpstr>Психологическая помощь обучающимся с ОВЗ в процессе дистанционного обучения </vt:lpstr>
      <vt:lpstr>Презентация PowerPoint</vt:lpstr>
      <vt:lpstr>Презентация PowerPoint</vt:lpstr>
      <vt:lpstr>Психолого-педагогическое сопровождение</vt:lpstr>
      <vt:lpstr>Психолого-педагогическое сопровождение обучающихся с ОВЗ и длительно болеющих детей в процессе дистанционного обучения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Психолого-педагогическое сопровождение обучающихся с ОВЗ в процессе дистанционного обучения</dc:title>
  <dc:creator>Пользователь</dc:creator>
  <cp:lastModifiedBy>Пользователь</cp:lastModifiedBy>
  <cp:revision>15</cp:revision>
  <dcterms:created xsi:type="dcterms:W3CDTF">2023-11-01T05:14:22Z</dcterms:created>
  <dcterms:modified xsi:type="dcterms:W3CDTF">2024-11-21T09:40:46Z</dcterms:modified>
</cp:coreProperties>
</file>