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432" r:id="rId2"/>
    <p:sldId id="284" r:id="rId3"/>
    <p:sldId id="262" r:id="rId4"/>
    <p:sldId id="278" r:id="rId5"/>
    <p:sldId id="393" r:id="rId6"/>
    <p:sldId id="433" r:id="rId7"/>
    <p:sldId id="458" r:id="rId8"/>
    <p:sldId id="416" r:id="rId9"/>
    <p:sldId id="266" r:id="rId10"/>
    <p:sldId id="268" r:id="rId11"/>
    <p:sldId id="264" r:id="rId12"/>
    <p:sldId id="371" r:id="rId13"/>
    <p:sldId id="457" r:id="rId14"/>
    <p:sldId id="421" r:id="rId15"/>
    <p:sldId id="420" r:id="rId16"/>
    <p:sldId id="314" r:id="rId17"/>
    <p:sldId id="372" r:id="rId18"/>
    <p:sldId id="373" r:id="rId19"/>
    <p:sldId id="410" r:id="rId20"/>
    <p:sldId id="362" r:id="rId21"/>
    <p:sldId id="403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887C54-0CD6-4F48-ABE9-6E693E9B494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920BE45-01D0-407F-81DB-AE291430A728}">
      <dgm:prSet/>
      <dgm:spPr/>
      <dgm:t>
        <a:bodyPr/>
        <a:lstStyle/>
        <a:p>
          <a:r>
            <a:rPr lang="ru-RU"/>
            <a:t>Интеллектуальные</a:t>
          </a:r>
          <a:endParaRPr lang="en-US"/>
        </a:p>
      </dgm:t>
    </dgm:pt>
    <dgm:pt modelId="{B9B36476-7918-4DB5-871F-21B72D1B0A39}" type="parTrans" cxnId="{DC34B408-64EE-42E7-A073-71AA6AD1FBA0}">
      <dgm:prSet/>
      <dgm:spPr/>
      <dgm:t>
        <a:bodyPr/>
        <a:lstStyle/>
        <a:p>
          <a:endParaRPr lang="en-US"/>
        </a:p>
      </dgm:t>
    </dgm:pt>
    <dgm:pt modelId="{D6AD8D81-40FF-4A11-BE71-02AD2F26AE79}" type="sibTrans" cxnId="{DC34B408-64EE-42E7-A073-71AA6AD1FBA0}">
      <dgm:prSet/>
      <dgm:spPr/>
      <dgm:t>
        <a:bodyPr/>
        <a:lstStyle/>
        <a:p>
          <a:endParaRPr lang="en-US"/>
        </a:p>
      </dgm:t>
    </dgm:pt>
    <dgm:pt modelId="{C285F6E3-237C-490F-BF91-061E9C230B46}">
      <dgm:prSet/>
      <dgm:spPr/>
      <dgm:t>
        <a:bodyPr/>
        <a:lstStyle/>
        <a:p>
          <a:r>
            <a:rPr lang="ru-RU"/>
            <a:t>Эмоциональные</a:t>
          </a:r>
          <a:endParaRPr lang="en-US"/>
        </a:p>
      </dgm:t>
    </dgm:pt>
    <dgm:pt modelId="{33505369-AAF7-429C-B92D-E2A9EFD1EDFB}" type="parTrans" cxnId="{C88EE2D4-78D3-4590-890B-1FF4C4DC84B9}">
      <dgm:prSet/>
      <dgm:spPr/>
      <dgm:t>
        <a:bodyPr/>
        <a:lstStyle/>
        <a:p>
          <a:endParaRPr lang="en-US"/>
        </a:p>
      </dgm:t>
    </dgm:pt>
    <dgm:pt modelId="{4E525A39-7CBF-4541-8AB5-87EDB550BFEA}" type="sibTrans" cxnId="{C88EE2D4-78D3-4590-890B-1FF4C4DC84B9}">
      <dgm:prSet/>
      <dgm:spPr/>
      <dgm:t>
        <a:bodyPr/>
        <a:lstStyle/>
        <a:p>
          <a:endParaRPr lang="en-US"/>
        </a:p>
      </dgm:t>
    </dgm:pt>
    <dgm:pt modelId="{433A1327-DD53-41A2-A799-B2AB1E464F0C}">
      <dgm:prSet/>
      <dgm:spPr/>
      <dgm:t>
        <a:bodyPr/>
        <a:lstStyle/>
        <a:p>
          <a:r>
            <a:rPr lang="ru-RU"/>
            <a:t>Волевые</a:t>
          </a:r>
          <a:endParaRPr lang="en-US"/>
        </a:p>
      </dgm:t>
    </dgm:pt>
    <dgm:pt modelId="{7D72B188-1775-4ED3-B469-9441291CBB33}" type="parTrans" cxnId="{C2970A7B-57FD-466A-8B5D-12B15B9D5EDF}">
      <dgm:prSet/>
      <dgm:spPr/>
      <dgm:t>
        <a:bodyPr/>
        <a:lstStyle/>
        <a:p>
          <a:endParaRPr lang="en-US"/>
        </a:p>
      </dgm:t>
    </dgm:pt>
    <dgm:pt modelId="{671B48D7-A28D-4C9C-A587-A123EC429F88}" type="sibTrans" cxnId="{C2970A7B-57FD-466A-8B5D-12B15B9D5EDF}">
      <dgm:prSet/>
      <dgm:spPr/>
      <dgm:t>
        <a:bodyPr/>
        <a:lstStyle/>
        <a:p>
          <a:endParaRPr lang="en-US"/>
        </a:p>
      </dgm:t>
    </dgm:pt>
    <dgm:pt modelId="{E7F72BD4-75C1-4750-A523-C46A67A36944}" type="pres">
      <dgm:prSet presAssocID="{5B887C54-0CD6-4F48-ABE9-6E693E9B494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C8AF926-E2ED-470C-A453-23657FF0FF2D}" type="pres">
      <dgm:prSet presAssocID="{1920BE45-01D0-407F-81DB-AE291430A728}" presName="hierRoot1" presStyleCnt="0"/>
      <dgm:spPr/>
    </dgm:pt>
    <dgm:pt modelId="{D04AF143-D5D9-46B5-A90C-490768F93051}" type="pres">
      <dgm:prSet presAssocID="{1920BE45-01D0-407F-81DB-AE291430A728}" presName="composite" presStyleCnt="0"/>
      <dgm:spPr/>
    </dgm:pt>
    <dgm:pt modelId="{6808C598-CDE6-4010-B87D-30AE52F35D10}" type="pres">
      <dgm:prSet presAssocID="{1920BE45-01D0-407F-81DB-AE291430A728}" presName="background" presStyleLbl="node0" presStyleIdx="0" presStyleCnt="3"/>
      <dgm:spPr/>
    </dgm:pt>
    <dgm:pt modelId="{A29CD77C-D11C-495F-BCCC-B44462505691}" type="pres">
      <dgm:prSet presAssocID="{1920BE45-01D0-407F-81DB-AE291430A728}" presName="text" presStyleLbl="fgAcc0" presStyleIdx="0" presStyleCnt="3">
        <dgm:presLayoutVars>
          <dgm:chPref val="3"/>
        </dgm:presLayoutVars>
      </dgm:prSet>
      <dgm:spPr/>
    </dgm:pt>
    <dgm:pt modelId="{03173AAE-22FC-4C01-8734-DA4A99C4216A}" type="pres">
      <dgm:prSet presAssocID="{1920BE45-01D0-407F-81DB-AE291430A728}" presName="hierChild2" presStyleCnt="0"/>
      <dgm:spPr/>
    </dgm:pt>
    <dgm:pt modelId="{D219627B-539E-4856-AF82-4A0897F53ED6}" type="pres">
      <dgm:prSet presAssocID="{C285F6E3-237C-490F-BF91-061E9C230B46}" presName="hierRoot1" presStyleCnt="0"/>
      <dgm:spPr/>
    </dgm:pt>
    <dgm:pt modelId="{5858908B-88FA-4C08-AE71-DBC9D01072A4}" type="pres">
      <dgm:prSet presAssocID="{C285F6E3-237C-490F-BF91-061E9C230B46}" presName="composite" presStyleCnt="0"/>
      <dgm:spPr/>
    </dgm:pt>
    <dgm:pt modelId="{520BA8E5-2575-469C-8B4D-97340895360E}" type="pres">
      <dgm:prSet presAssocID="{C285F6E3-237C-490F-BF91-061E9C230B46}" presName="background" presStyleLbl="node0" presStyleIdx="1" presStyleCnt="3"/>
      <dgm:spPr/>
    </dgm:pt>
    <dgm:pt modelId="{19D005E3-5A2C-4F5B-9C4F-1BB53F390F16}" type="pres">
      <dgm:prSet presAssocID="{C285F6E3-237C-490F-BF91-061E9C230B46}" presName="text" presStyleLbl="fgAcc0" presStyleIdx="1" presStyleCnt="3">
        <dgm:presLayoutVars>
          <dgm:chPref val="3"/>
        </dgm:presLayoutVars>
      </dgm:prSet>
      <dgm:spPr/>
    </dgm:pt>
    <dgm:pt modelId="{7C7306DB-A366-4C00-A4EE-E3A93A0B68B7}" type="pres">
      <dgm:prSet presAssocID="{C285F6E3-237C-490F-BF91-061E9C230B46}" presName="hierChild2" presStyleCnt="0"/>
      <dgm:spPr/>
    </dgm:pt>
    <dgm:pt modelId="{C53BE60A-642C-485E-83BE-08B7738B6BA5}" type="pres">
      <dgm:prSet presAssocID="{433A1327-DD53-41A2-A799-B2AB1E464F0C}" presName="hierRoot1" presStyleCnt="0"/>
      <dgm:spPr/>
    </dgm:pt>
    <dgm:pt modelId="{BDA606AF-1B52-4EE3-9CD9-DB03A41BE57F}" type="pres">
      <dgm:prSet presAssocID="{433A1327-DD53-41A2-A799-B2AB1E464F0C}" presName="composite" presStyleCnt="0"/>
      <dgm:spPr/>
    </dgm:pt>
    <dgm:pt modelId="{B706C601-22F3-4C1D-875B-CF44FDF70187}" type="pres">
      <dgm:prSet presAssocID="{433A1327-DD53-41A2-A799-B2AB1E464F0C}" presName="background" presStyleLbl="node0" presStyleIdx="2" presStyleCnt="3"/>
      <dgm:spPr/>
    </dgm:pt>
    <dgm:pt modelId="{149CDAA3-1937-4757-977D-34D39A7A6398}" type="pres">
      <dgm:prSet presAssocID="{433A1327-DD53-41A2-A799-B2AB1E464F0C}" presName="text" presStyleLbl="fgAcc0" presStyleIdx="2" presStyleCnt="3">
        <dgm:presLayoutVars>
          <dgm:chPref val="3"/>
        </dgm:presLayoutVars>
      </dgm:prSet>
      <dgm:spPr/>
    </dgm:pt>
    <dgm:pt modelId="{70F8938D-63EE-4816-B889-450104EEEC74}" type="pres">
      <dgm:prSet presAssocID="{433A1327-DD53-41A2-A799-B2AB1E464F0C}" presName="hierChild2" presStyleCnt="0"/>
      <dgm:spPr/>
    </dgm:pt>
  </dgm:ptLst>
  <dgm:cxnLst>
    <dgm:cxn modelId="{DC34B408-64EE-42E7-A073-71AA6AD1FBA0}" srcId="{5B887C54-0CD6-4F48-ABE9-6E693E9B4946}" destId="{1920BE45-01D0-407F-81DB-AE291430A728}" srcOrd="0" destOrd="0" parTransId="{B9B36476-7918-4DB5-871F-21B72D1B0A39}" sibTransId="{D6AD8D81-40FF-4A11-BE71-02AD2F26AE79}"/>
    <dgm:cxn modelId="{B378AD18-C593-4357-BBF5-EE2762C2B167}" type="presOf" srcId="{433A1327-DD53-41A2-A799-B2AB1E464F0C}" destId="{149CDAA3-1937-4757-977D-34D39A7A6398}" srcOrd="0" destOrd="0" presId="urn:microsoft.com/office/officeart/2005/8/layout/hierarchy1"/>
    <dgm:cxn modelId="{1689782F-B87A-482A-A2DE-6D78A4A32B5C}" type="presOf" srcId="{5B887C54-0CD6-4F48-ABE9-6E693E9B4946}" destId="{E7F72BD4-75C1-4750-A523-C46A67A36944}" srcOrd="0" destOrd="0" presId="urn:microsoft.com/office/officeart/2005/8/layout/hierarchy1"/>
    <dgm:cxn modelId="{59B28361-3597-48AD-87F3-EDE590A3DC85}" type="presOf" srcId="{1920BE45-01D0-407F-81DB-AE291430A728}" destId="{A29CD77C-D11C-495F-BCCC-B44462505691}" srcOrd="0" destOrd="0" presId="urn:microsoft.com/office/officeart/2005/8/layout/hierarchy1"/>
    <dgm:cxn modelId="{C2970A7B-57FD-466A-8B5D-12B15B9D5EDF}" srcId="{5B887C54-0CD6-4F48-ABE9-6E693E9B4946}" destId="{433A1327-DD53-41A2-A799-B2AB1E464F0C}" srcOrd="2" destOrd="0" parTransId="{7D72B188-1775-4ED3-B469-9441291CBB33}" sibTransId="{671B48D7-A28D-4C9C-A587-A123EC429F88}"/>
    <dgm:cxn modelId="{C88EE2D4-78D3-4590-890B-1FF4C4DC84B9}" srcId="{5B887C54-0CD6-4F48-ABE9-6E693E9B4946}" destId="{C285F6E3-237C-490F-BF91-061E9C230B46}" srcOrd="1" destOrd="0" parTransId="{33505369-AAF7-429C-B92D-E2A9EFD1EDFB}" sibTransId="{4E525A39-7CBF-4541-8AB5-87EDB550BFEA}"/>
    <dgm:cxn modelId="{781B78E9-83C0-4512-834E-7ABC01960A88}" type="presOf" srcId="{C285F6E3-237C-490F-BF91-061E9C230B46}" destId="{19D005E3-5A2C-4F5B-9C4F-1BB53F390F16}" srcOrd="0" destOrd="0" presId="urn:microsoft.com/office/officeart/2005/8/layout/hierarchy1"/>
    <dgm:cxn modelId="{A4267580-A09A-44B5-B0E1-5BFDCB6AAD8F}" type="presParOf" srcId="{E7F72BD4-75C1-4750-A523-C46A67A36944}" destId="{1C8AF926-E2ED-470C-A453-23657FF0FF2D}" srcOrd="0" destOrd="0" presId="urn:microsoft.com/office/officeart/2005/8/layout/hierarchy1"/>
    <dgm:cxn modelId="{9AB3E89A-C8FA-4BF3-B069-ED46EC3F2BCE}" type="presParOf" srcId="{1C8AF926-E2ED-470C-A453-23657FF0FF2D}" destId="{D04AF143-D5D9-46B5-A90C-490768F93051}" srcOrd="0" destOrd="0" presId="urn:microsoft.com/office/officeart/2005/8/layout/hierarchy1"/>
    <dgm:cxn modelId="{8118F3B5-47E1-45E3-8A8B-374732F316F5}" type="presParOf" srcId="{D04AF143-D5D9-46B5-A90C-490768F93051}" destId="{6808C598-CDE6-4010-B87D-30AE52F35D10}" srcOrd="0" destOrd="0" presId="urn:microsoft.com/office/officeart/2005/8/layout/hierarchy1"/>
    <dgm:cxn modelId="{EE7A3F96-0FBD-4889-92F1-8B57B360F046}" type="presParOf" srcId="{D04AF143-D5D9-46B5-A90C-490768F93051}" destId="{A29CD77C-D11C-495F-BCCC-B44462505691}" srcOrd="1" destOrd="0" presId="urn:microsoft.com/office/officeart/2005/8/layout/hierarchy1"/>
    <dgm:cxn modelId="{C5C13511-82CA-41A1-83BF-9C92D26924E3}" type="presParOf" srcId="{1C8AF926-E2ED-470C-A453-23657FF0FF2D}" destId="{03173AAE-22FC-4C01-8734-DA4A99C4216A}" srcOrd="1" destOrd="0" presId="urn:microsoft.com/office/officeart/2005/8/layout/hierarchy1"/>
    <dgm:cxn modelId="{2E7DC6AB-0FB3-4463-997C-C487B802F87C}" type="presParOf" srcId="{E7F72BD4-75C1-4750-A523-C46A67A36944}" destId="{D219627B-539E-4856-AF82-4A0897F53ED6}" srcOrd="1" destOrd="0" presId="urn:microsoft.com/office/officeart/2005/8/layout/hierarchy1"/>
    <dgm:cxn modelId="{2C679DF8-DDFC-480E-BFCC-8D017C3B9063}" type="presParOf" srcId="{D219627B-539E-4856-AF82-4A0897F53ED6}" destId="{5858908B-88FA-4C08-AE71-DBC9D01072A4}" srcOrd="0" destOrd="0" presId="urn:microsoft.com/office/officeart/2005/8/layout/hierarchy1"/>
    <dgm:cxn modelId="{2D463D45-8233-4F46-9EC9-AABA5C87F07F}" type="presParOf" srcId="{5858908B-88FA-4C08-AE71-DBC9D01072A4}" destId="{520BA8E5-2575-469C-8B4D-97340895360E}" srcOrd="0" destOrd="0" presId="urn:microsoft.com/office/officeart/2005/8/layout/hierarchy1"/>
    <dgm:cxn modelId="{8A4532F0-BE2C-42A2-AC65-D373F39A4DF3}" type="presParOf" srcId="{5858908B-88FA-4C08-AE71-DBC9D01072A4}" destId="{19D005E3-5A2C-4F5B-9C4F-1BB53F390F16}" srcOrd="1" destOrd="0" presId="urn:microsoft.com/office/officeart/2005/8/layout/hierarchy1"/>
    <dgm:cxn modelId="{F70C8726-1667-458E-9E75-A3C9F1960580}" type="presParOf" srcId="{D219627B-539E-4856-AF82-4A0897F53ED6}" destId="{7C7306DB-A366-4C00-A4EE-E3A93A0B68B7}" srcOrd="1" destOrd="0" presId="urn:microsoft.com/office/officeart/2005/8/layout/hierarchy1"/>
    <dgm:cxn modelId="{0DDCF141-A1D7-4C70-A426-7C285F7478A3}" type="presParOf" srcId="{E7F72BD4-75C1-4750-A523-C46A67A36944}" destId="{C53BE60A-642C-485E-83BE-08B7738B6BA5}" srcOrd="2" destOrd="0" presId="urn:microsoft.com/office/officeart/2005/8/layout/hierarchy1"/>
    <dgm:cxn modelId="{EECD5E96-AE53-4B88-91B3-63045ADEFAC6}" type="presParOf" srcId="{C53BE60A-642C-485E-83BE-08B7738B6BA5}" destId="{BDA606AF-1B52-4EE3-9CD9-DB03A41BE57F}" srcOrd="0" destOrd="0" presId="urn:microsoft.com/office/officeart/2005/8/layout/hierarchy1"/>
    <dgm:cxn modelId="{C29872D4-4680-43CA-8AFA-982EDCB98182}" type="presParOf" srcId="{BDA606AF-1B52-4EE3-9CD9-DB03A41BE57F}" destId="{B706C601-22F3-4C1D-875B-CF44FDF70187}" srcOrd="0" destOrd="0" presId="urn:microsoft.com/office/officeart/2005/8/layout/hierarchy1"/>
    <dgm:cxn modelId="{72699D06-D3DF-4C94-A48F-B925D9F787BB}" type="presParOf" srcId="{BDA606AF-1B52-4EE3-9CD9-DB03A41BE57F}" destId="{149CDAA3-1937-4757-977D-34D39A7A6398}" srcOrd="1" destOrd="0" presId="urn:microsoft.com/office/officeart/2005/8/layout/hierarchy1"/>
    <dgm:cxn modelId="{BDBFEA35-66A5-4093-8062-834040E28492}" type="presParOf" srcId="{C53BE60A-642C-485E-83BE-08B7738B6BA5}" destId="{70F8938D-63EE-4816-B889-450104EEEC7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613B63-D7FA-4DAE-ADFC-A57BD3157F2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CF2D6A8-B9DB-4F70-8B6F-6A445597EC49}">
      <dgm:prSet/>
      <dgm:spPr/>
      <dgm:t>
        <a:bodyPr/>
        <a:lstStyle/>
        <a:p>
          <a:r>
            <a:rPr lang="ru-RU"/>
            <a:t>Принцип развития</a:t>
          </a:r>
          <a:endParaRPr lang="en-US"/>
        </a:p>
      </dgm:t>
    </dgm:pt>
    <dgm:pt modelId="{A9C3F649-6EF2-4678-9972-3DC971548426}" type="parTrans" cxnId="{536654BF-7EA0-4F0C-AC03-45AA90DEFCF5}">
      <dgm:prSet/>
      <dgm:spPr/>
      <dgm:t>
        <a:bodyPr/>
        <a:lstStyle/>
        <a:p>
          <a:endParaRPr lang="en-US"/>
        </a:p>
      </dgm:t>
    </dgm:pt>
    <dgm:pt modelId="{75EEE00B-8B80-418D-88F6-36973D5C3726}" type="sibTrans" cxnId="{536654BF-7EA0-4F0C-AC03-45AA90DEFCF5}">
      <dgm:prSet/>
      <dgm:spPr/>
      <dgm:t>
        <a:bodyPr/>
        <a:lstStyle/>
        <a:p>
          <a:endParaRPr lang="en-US"/>
        </a:p>
      </dgm:t>
    </dgm:pt>
    <dgm:pt modelId="{6F586EA6-1EE3-45B5-BB4E-DDE24FB3D6B5}">
      <dgm:prSet/>
      <dgm:spPr/>
      <dgm:t>
        <a:bodyPr/>
        <a:lstStyle/>
        <a:p>
          <a:r>
            <a:rPr lang="ru-RU"/>
            <a:t>Системный подход</a:t>
          </a:r>
          <a:endParaRPr lang="en-US"/>
        </a:p>
      </dgm:t>
    </dgm:pt>
    <dgm:pt modelId="{094A20BF-FD26-4118-8BFB-E299EE478DE0}" type="parTrans" cxnId="{BBD5C432-8D08-4BFB-8DF3-779542BC29DF}">
      <dgm:prSet/>
      <dgm:spPr/>
      <dgm:t>
        <a:bodyPr/>
        <a:lstStyle/>
        <a:p>
          <a:endParaRPr lang="en-US"/>
        </a:p>
      </dgm:t>
    </dgm:pt>
    <dgm:pt modelId="{148E5709-03F4-475B-B226-C268642980BA}" type="sibTrans" cxnId="{BBD5C432-8D08-4BFB-8DF3-779542BC29DF}">
      <dgm:prSet/>
      <dgm:spPr/>
      <dgm:t>
        <a:bodyPr/>
        <a:lstStyle/>
        <a:p>
          <a:endParaRPr lang="en-US"/>
        </a:p>
      </dgm:t>
    </dgm:pt>
    <dgm:pt modelId="{D6829334-6E58-4C1B-944C-F9DB79EB5634}" type="pres">
      <dgm:prSet presAssocID="{5C613B63-D7FA-4DAE-ADFC-A57BD3157F2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311E4AA-D816-4848-B4A9-1398F4CA0993}" type="pres">
      <dgm:prSet presAssocID="{1CF2D6A8-B9DB-4F70-8B6F-6A445597EC49}" presName="root" presStyleCnt="0"/>
      <dgm:spPr/>
    </dgm:pt>
    <dgm:pt modelId="{3BF8DE98-F576-4263-AD83-DBCE466947B2}" type="pres">
      <dgm:prSet presAssocID="{1CF2D6A8-B9DB-4F70-8B6F-6A445597EC49}" presName="rootComposite" presStyleCnt="0"/>
      <dgm:spPr/>
    </dgm:pt>
    <dgm:pt modelId="{C17A8D90-6E5B-4926-8099-527EA0DE2ACA}" type="pres">
      <dgm:prSet presAssocID="{1CF2D6A8-B9DB-4F70-8B6F-6A445597EC49}" presName="rootText" presStyleLbl="node1" presStyleIdx="0" presStyleCnt="2"/>
      <dgm:spPr/>
    </dgm:pt>
    <dgm:pt modelId="{28F6A4FF-A289-4C4E-9C5A-26235BEF0546}" type="pres">
      <dgm:prSet presAssocID="{1CF2D6A8-B9DB-4F70-8B6F-6A445597EC49}" presName="rootConnector" presStyleLbl="node1" presStyleIdx="0" presStyleCnt="2"/>
      <dgm:spPr/>
    </dgm:pt>
    <dgm:pt modelId="{492417A8-E15A-4607-A6B7-04F3E16DC3FA}" type="pres">
      <dgm:prSet presAssocID="{1CF2D6A8-B9DB-4F70-8B6F-6A445597EC49}" presName="childShape" presStyleCnt="0"/>
      <dgm:spPr/>
    </dgm:pt>
    <dgm:pt modelId="{5E42B149-ACED-419D-BB73-7FE124B4C18E}" type="pres">
      <dgm:prSet presAssocID="{6F586EA6-1EE3-45B5-BB4E-DDE24FB3D6B5}" presName="root" presStyleCnt="0"/>
      <dgm:spPr/>
    </dgm:pt>
    <dgm:pt modelId="{BAB1B718-8E42-44EA-916A-2C2B9A7907D8}" type="pres">
      <dgm:prSet presAssocID="{6F586EA6-1EE3-45B5-BB4E-DDE24FB3D6B5}" presName="rootComposite" presStyleCnt="0"/>
      <dgm:spPr/>
    </dgm:pt>
    <dgm:pt modelId="{DC630D3E-6641-46A6-ACED-06C8434372D0}" type="pres">
      <dgm:prSet presAssocID="{6F586EA6-1EE3-45B5-BB4E-DDE24FB3D6B5}" presName="rootText" presStyleLbl="node1" presStyleIdx="1" presStyleCnt="2"/>
      <dgm:spPr/>
    </dgm:pt>
    <dgm:pt modelId="{930E6FF9-87F1-44C2-AF73-181FA3FABE12}" type="pres">
      <dgm:prSet presAssocID="{6F586EA6-1EE3-45B5-BB4E-DDE24FB3D6B5}" presName="rootConnector" presStyleLbl="node1" presStyleIdx="1" presStyleCnt="2"/>
      <dgm:spPr/>
    </dgm:pt>
    <dgm:pt modelId="{A652361C-A397-4302-A393-A7295847340D}" type="pres">
      <dgm:prSet presAssocID="{6F586EA6-1EE3-45B5-BB4E-DDE24FB3D6B5}" presName="childShape" presStyleCnt="0"/>
      <dgm:spPr/>
    </dgm:pt>
  </dgm:ptLst>
  <dgm:cxnLst>
    <dgm:cxn modelId="{5B0D2C24-D39A-4A68-A2EC-515D15B63D18}" type="presOf" srcId="{1CF2D6A8-B9DB-4F70-8B6F-6A445597EC49}" destId="{28F6A4FF-A289-4C4E-9C5A-26235BEF0546}" srcOrd="1" destOrd="0" presId="urn:microsoft.com/office/officeart/2005/8/layout/hierarchy3"/>
    <dgm:cxn modelId="{BBD5C432-8D08-4BFB-8DF3-779542BC29DF}" srcId="{5C613B63-D7FA-4DAE-ADFC-A57BD3157F2B}" destId="{6F586EA6-1EE3-45B5-BB4E-DDE24FB3D6B5}" srcOrd="1" destOrd="0" parTransId="{094A20BF-FD26-4118-8BFB-E299EE478DE0}" sibTransId="{148E5709-03F4-475B-B226-C268642980BA}"/>
    <dgm:cxn modelId="{FCF32E47-9606-4440-A346-A8C58597AE2F}" type="presOf" srcId="{1CF2D6A8-B9DB-4F70-8B6F-6A445597EC49}" destId="{C17A8D90-6E5B-4926-8099-527EA0DE2ACA}" srcOrd="0" destOrd="0" presId="urn:microsoft.com/office/officeart/2005/8/layout/hierarchy3"/>
    <dgm:cxn modelId="{5A0DF687-73D0-4B3F-AE33-319EC991EFCB}" type="presOf" srcId="{5C613B63-D7FA-4DAE-ADFC-A57BD3157F2B}" destId="{D6829334-6E58-4C1B-944C-F9DB79EB5634}" srcOrd="0" destOrd="0" presId="urn:microsoft.com/office/officeart/2005/8/layout/hierarchy3"/>
    <dgm:cxn modelId="{E3C08FA8-8F6C-4A97-91AC-D4FC80A6FB61}" type="presOf" srcId="{6F586EA6-1EE3-45B5-BB4E-DDE24FB3D6B5}" destId="{DC630D3E-6641-46A6-ACED-06C8434372D0}" srcOrd="0" destOrd="0" presId="urn:microsoft.com/office/officeart/2005/8/layout/hierarchy3"/>
    <dgm:cxn modelId="{8D438FB8-4C39-4558-A817-E8BD4757182B}" type="presOf" srcId="{6F586EA6-1EE3-45B5-BB4E-DDE24FB3D6B5}" destId="{930E6FF9-87F1-44C2-AF73-181FA3FABE12}" srcOrd="1" destOrd="0" presId="urn:microsoft.com/office/officeart/2005/8/layout/hierarchy3"/>
    <dgm:cxn modelId="{536654BF-7EA0-4F0C-AC03-45AA90DEFCF5}" srcId="{5C613B63-D7FA-4DAE-ADFC-A57BD3157F2B}" destId="{1CF2D6A8-B9DB-4F70-8B6F-6A445597EC49}" srcOrd="0" destOrd="0" parTransId="{A9C3F649-6EF2-4678-9972-3DC971548426}" sibTransId="{75EEE00B-8B80-418D-88F6-36973D5C3726}"/>
    <dgm:cxn modelId="{9F875390-72E9-4C96-B8AC-5F218B5CCCC6}" type="presParOf" srcId="{D6829334-6E58-4C1B-944C-F9DB79EB5634}" destId="{4311E4AA-D816-4848-B4A9-1398F4CA0993}" srcOrd="0" destOrd="0" presId="urn:microsoft.com/office/officeart/2005/8/layout/hierarchy3"/>
    <dgm:cxn modelId="{FCAF3B50-980E-4B50-9912-758B551208F7}" type="presParOf" srcId="{4311E4AA-D816-4848-B4A9-1398F4CA0993}" destId="{3BF8DE98-F576-4263-AD83-DBCE466947B2}" srcOrd="0" destOrd="0" presId="urn:microsoft.com/office/officeart/2005/8/layout/hierarchy3"/>
    <dgm:cxn modelId="{91802A44-AB32-415F-B40C-0FB44127FB6E}" type="presParOf" srcId="{3BF8DE98-F576-4263-AD83-DBCE466947B2}" destId="{C17A8D90-6E5B-4926-8099-527EA0DE2ACA}" srcOrd="0" destOrd="0" presId="urn:microsoft.com/office/officeart/2005/8/layout/hierarchy3"/>
    <dgm:cxn modelId="{4E18E5D2-659C-4267-936B-309681C3870E}" type="presParOf" srcId="{3BF8DE98-F576-4263-AD83-DBCE466947B2}" destId="{28F6A4FF-A289-4C4E-9C5A-26235BEF0546}" srcOrd="1" destOrd="0" presId="urn:microsoft.com/office/officeart/2005/8/layout/hierarchy3"/>
    <dgm:cxn modelId="{CBB626AD-9064-4378-9938-3923E3511EF9}" type="presParOf" srcId="{4311E4AA-D816-4848-B4A9-1398F4CA0993}" destId="{492417A8-E15A-4607-A6B7-04F3E16DC3FA}" srcOrd="1" destOrd="0" presId="urn:microsoft.com/office/officeart/2005/8/layout/hierarchy3"/>
    <dgm:cxn modelId="{AA9C318C-FB8D-4C87-A2E2-FB3DD7588455}" type="presParOf" srcId="{D6829334-6E58-4C1B-944C-F9DB79EB5634}" destId="{5E42B149-ACED-419D-BB73-7FE124B4C18E}" srcOrd="1" destOrd="0" presId="urn:microsoft.com/office/officeart/2005/8/layout/hierarchy3"/>
    <dgm:cxn modelId="{80408F53-43F1-4BC4-9385-D2F7900848B6}" type="presParOf" srcId="{5E42B149-ACED-419D-BB73-7FE124B4C18E}" destId="{BAB1B718-8E42-44EA-916A-2C2B9A7907D8}" srcOrd="0" destOrd="0" presId="urn:microsoft.com/office/officeart/2005/8/layout/hierarchy3"/>
    <dgm:cxn modelId="{C7E7DD23-CF3C-4DDD-974D-70A385AE6D95}" type="presParOf" srcId="{BAB1B718-8E42-44EA-916A-2C2B9A7907D8}" destId="{DC630D3E-6641-46A6-ACED-06C8434372D0}" srcOrd="0" destOrd="0" presId="urn:microsoft.com/office/officeart/2005/8/layout/hierarchy3"/>
    <dgm:cxn modelId="{BA1ACBDB-801E-41A9-8D49-CE5FF02BCF77}" type="presParOf" srcId="{BAB1B718-8E42-44EA-916A-2C2B9A7907D8}" destId="{930E6FF9-87F1-44C2-AF73-181FA3FABE12}" srcOrd="1" destOrd="0" presId="urn:microsoft.com/office/officeart/2005/8/layout/hierarchy3"/>
    <dgm:cxn modelId="{B6B41690-F045-4CC2-BDBB-6483247D1556}" type="presParOf" srcId="{5E42B149-ACED-419D-BB73-7FE124B4C18E}" destId="{A652361C-A397-4302-A393-A7295847340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5B12DF-7BC1-4FA4-B78C-EA919D8CE2B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B8D82840-5B60-41F4-B6DF-8401B110D11D}">
      <dgm:prSet phldrT="[Текст]" custT="1"/>
      <dgm:spPr/>
      <dgm:t>
        <a:bodyPr/>
        <a:lstStyle/>
        <a:p>
          <a:r>
            <a:rPr lang="ru-RU" sz="36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Цикличность психического развития</a:t>
          </a:r>
        </a:p>
      </dgm:t>
    </dgm:pt>
    <dgm:pt modelId="{C4F15EEF-A208-4479-AEFA-F591BD35DF61}" type="parTrans" cxnId="{F24661CB-02A9-444E-AAB1-EA2D63EEFFAE}">
      <dgm:prSet/>
      <dgm:spPr/>
      <dgm:t>
        <a:bodyPr/>
        <a:lstStyle/>
        <a:p>
          <a:endParaRPr lang="ru-RU"/>
        </a:p>
      </dgm:t>
    </dgm:pt>
    <dgm:pt modelId="{39D8A037-CBEE-4D4A-9C60-BB135E682F57}" type="sibTrans" cxnId="{F24661CB-02A9-444E-AAB1-EA2D63EEFFAE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E58A8351-A769-43BC-B298-26064A54FD3D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dirty="0">
              <a:solidFill>
                <a:srgbClr val="FF0000"/>
              </a:solidFill>
            </a:rPr>
            <a:t>потребность</a:t>
          </a:r>
          <a:r>
            <a:rPr lang="ru-RU" dirty="0">
              <a:solidFill>
                <a:schemeClr val="tx1"/>
              </a:solidFill>
            </a:rPr>
            <a:t> в создании условий для формирования ведущей деятельности с ориентацией на </a:t>
          </a:r>
          <a:r>
            <a:rPr lang="ru-RU" dirty="0" err="1">
              <a:solidFill>
                <a:schemeClr val="tx1"/>
              </a:solidFill>
            </a:rPr>
            <a:t>сензитивные</a:t>
          </a:r>
          <a:r>
            <a:rPr lang="ru-RU" dirty="0">
              <a:solidFill>
                <a:schemeClr val="tx1"/>
              </a:solidFill>
            </a:rPr>
            <a:t> периоды развития психики </a:t>
          </a:r>
        </a:p>
      </dgm:t>
    </dgm:pt>
    <dgm:pt modelId="{B2F7FE5B-E267-48C5-A4B6-33903D6E4C5C}" type="parTrans" cxnId="{46BF79C3-981D-47F0-9EC8-49DD6EBD5D1E}">
      <dgm:prSet/>
      <dgm:spPr/>
      <dgm:t>
        <a:bodyPr/>
        <a:lstStyle/>
        <a:p>
          <a:endParaRPr lang="ru-RU"/>
        </a:p>
      </dgm:t>
    </dgm:pt>
    <dgm:pt modelId="{C23121D3-0663-4BC7-A202-969493A7A478}" type="sibTrans" cxnId="{46BF79C3-981D-47F0-9EC8-49DD6EBD5D1E}">
      <dgm:prSet/>
      <dgm:spPr/>
      <dgm:t>
        <a:bodyPr/>
        <a:lstStyle/>
        <a:p>
          <a:endParaRPr lang="ru-RU"/>
        </a:p>
      </dgm:t>
    </dgm:pt>
    <dgm:pt modelId="{DA75B531-362D-4FA6-9F50-F236F5C457CA}" type="pres">
      <dgm:prSet presAssocID="{E15B12DF-7BC1-4FA4-B78C-EA919D8CE2BD}" presName="linearFlow" presStyleCnt="0">
        <dgm:presLayoutVars>
          <dgm:resizeHandles val="exact"/>
        </dgm:presLayoutVars>
      </dgm:prSet>
      <dgm:spPr/>
    </dgm:pt>
    <dgm:pt modelId="{2A65F7D3-7078-4CC7-9F83-F63C294DC96C}" type="pres">
      <dgm:prSet presAssocID="{B8D82840-5B60-41F4-B6DF-8401B110D11D}" presName="node" presStyleLbl="node1" presStyleIdx="0" presStyleCnt="2" custScaleX="185136" custScaleY="76640">
        <dgm:presLayoutVars>
          <dgm:bulletEnabled val="1"/>
        </dgm:presLayoutVars>
      </dgm:prSet>
      <dgm:spPr/>
    </dgm:pt>
    <dgm:pt modelId="{6F17DCB2-9CBD-4811-A453-349B683D81AF}" type="pres">
      <dgm:prSet presAssocID="{39D8A037-CBEE-4D4A-9C60-BB135E682F57}" presName="sibTrans" presStyleLbl="sibTrans2D1" presStyleIdx="0" presStyleCnt="1" custScaleX="88131" custScaleY="82370" custLinFactNeighborX="-6059" custLinFactNeighborY="4411"/>
      <dgm:spPr/>
    </dgm:pt>
    <dgm:pt modelId="{4B5B9D45-4372-4CC4-AF7D-00331B0DD345}" type="pres">
      <dgm:prSet presAssocID="{39D8A037-CBEE-4D4A-9C60-BB135E682F57}" presName="connectorText" presStyleLbl="sibTrans2D1" presStyleIdx="0" presStyleCnt="1"/>
      <dgm:spPr/>
    </dgm:pt>
    <dgm:pt modelId="{853E2E4D-71A6-4D33-B312-F6835B6CDA3A}" type="pres">
      <dgm:prSet presAssocID="{E58A8351-A769-43BC-B298-26064A54FD3D}" presName="node" presStyleLbl="node1" presStyleIdx="1" presStyleCnt="2" custScaleX="141424" custScaleY="136106" custLinFactNeighborX="0" custLinFactNeighborY="-15806">
        <dgm:presLayoutVars>
          <dgm:bulletEnabled val="1"/>
        </dgm:presLayoutVars>
      </dgm:prSet>
      <dgm:spPr/>
    </dgm:pt>
  </dgm:ptLst>
  <dgm:cxnLst>
    <dgm:cxn modelId="{ECB51073-3461-46C4-B315-F973DE5F86BE}" type="presOf" srcId="{E15B12DF-7BC1-4FA4-B78C-EA919D8CE2BD}" destId="{DA75B531-362D-4FA6-9F50-F236F5C457CA}" srcOrd="0" destOrd="0" presId="urn:microsoft.com/office/officeart/2005/8/layout/process2"/>
    <dgm:cxn modelId="{46BF79C3-981D-47F0-9EC8-49DD6EBD5D1E}" srcId="{E15B12DF-7BC1-4FA4-B78C-EA919D8CE2BD}" destId="{E58A8351-A769-43BC-B298-26064A54FD3D}" srcOrd="1" destOrd="0" parTransId="{B2F7FE5B-E267-48C5-A4B6-33903D6E4C5C}" sibTransId="{C23121D3-0663-4BC7-A202-969493A7A478}"/>
    <dgm:cxn modelId="{3DB253C7-729A-4AB0-A8B9-4DD0D5782ACB}" type="presOf" srcId="{39D8A037-CBEE-4D4A-9C60-BB135E682F57}" destId="{6F17DCB2-9CBD-4811-A453-349B683D81AF}" srcOrd="0" destOrd="0" presId="urn:microsoft.com/office/officeart/2005/8/layout/process2"/>
    <dgm:cxn modelId="{F24661CB-02A9-444E-AAB1-EA2D63EEFFAE}" srcId="{E15B12DF-7BC1-4FA4-B78C-EA919D8CE2BD}" destId="{B8D82840-5B60-41F4-B6DF-8401B110D11D}" srcOrd="0" destOrd="0" parTransId="{C4F15EEF-A208-4479-AEFA-F591BD35DF61}" sibTransId="{39D8A037-CBEE-4D4A-9C60-BB135E682F57}"/>
    <dgm:cxn modelId="{6A8FA2F2-EC67-428C-B29F-A0D38A76C7DF}" type="presOf" srcId="{39D8A037-CBEE-4D4A-9C60-BB135E682F57}" destId="{4B5B9D45-4372-4CC4-AF7D-00331B0DD345}" srcOrd="1" destOrd="0" presId="urn:microsoft.com/office/officeart/2005/8/layout/process2"/>
    <dgm:cxn modelId="{8696E8F3-8DFA-4D18-A216-42C2CC20E99F}" type="presOf" srcId="{B8D82840-5B60-41F4-B6DF-8401B110D11D}" destId="{2A65F7D3-7078-4CC7-9F83-F63C294DC96C}" srcOrd="0" destOrd="0" presId="urn:microsoft.com/office/officeart/2005/8/layout/process2"/>
    <dgm:cxn modelId="{9CBAEDF7-6A99-4C47-B54B-587FBD40D0A2}" type="presOf" srcId="{E58A8351-A769-43BC-B298-26064A54FD3D}" destId="{853E2E4D-71A6-4D33-B312-F6835B6CDA3A}" srcOrd="0" destOrd="0" presId="urn:microsoft.com/office/officeart/2005/8/layout/process2"/>
    <dgm:cxn modelId="{C447F62E-824F-4F75-8973-77DE2F5F1224}" type="presParOf" srcId="{DA75B531-362D-4FA6-9F50-F236F5C457CA}" destId="{2A65F7D3-7078-4CC7-9F83-F63C294DC96C}" srcOrd="0" destOrd="0" presId="urn:microsoft.com/office/officeart/2005/8/layout/process2"/>
    <dgm:cxn modelId="{BB18CD19-0FC7-434F-AA2A-494A83A39728}" type="presParOf" srcId="{DA75B531-362D-4FA6-9F50-F236F5C457CA}" destId="{6F17DCB2-9CBD-4811-A453-349B683D81AF}" srcOrd="1" destOrd="0" presId="urn:microsoft.com/office/officeart/2005/8/layout/process2"/>
    <dgm:cxn modelId="{B4ED6473-C42D-4FD1-A45F-767D2CCC1A67}" type="presParOf" srcId="{6F17DCB2-9CBD-4811-A453-349B683D81AF}" destId="{4B5B9D45-4372-4CC4-AF7D-00331B0DD345}" srcOrd="0" destOrd="0" presId="urn:microsoft.com/office/officeart/2005/8/layout/process2"/>
    <dgm:cxn modelId="{F41A19A4-C5D1-4D52-ACC6-FFEBFB3A783B}" type="presParOf" srcId="{DA75B531-362D-4FA6-9F50-F236F5C457CA}" destId="{853E2E4D-71A6-4D33-B312-F6835B6CDA3A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1FABA5-5293-4A7F-87D0-A4BA0D8BAFC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91F6AA-E996-49F3-942A-23A894BF8185}">
      <dgm:prSet phldrT="[Текст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трудности взаимодействия с окружающим миром </a:t>
          </a:r>
        </a:p>
      </dgm:t>
    </dgm:pt>
    <dgm:pt modelId="{BD3E0BBF-B861-40C4-ABDE-2C2F272D7602}" type="parTrans" cxnId="{A7964200-3361-412D-8207-7CC066956308}">
      <dgm:prSet/>
      <dgm:spPr/>
      <dgm:t>
        <a:bodyPr/>
        <a:lstStyle/>
        <a:p>
          <a:endParaRPr lang="ru-RU"/>
        </a:p>
      </dgm:t>
    </dgm:pt>
    <dgm:pt modelId="{98E5C96D-C0F8-43B9-B22E-DA279E130988}" type="sibTrans" cxnId="{A7964200-3361-412D-8207-7CC066956308}">
      <dgm:prSet/>
      <dgm:spPr/>
      <dgm:t>
        <a:bodyPr/>
        <a:lstStyle/>
        <a:p>
          <a:endParaRPr lang="ru-RU"/>
        </a:p>
      </dgm:t>
    </dgm:pt>
    <dgm:pt modelId="{A18E4007-7905-4EF4-8E6D-AB6CDDC1D9F1}">
      <dgm:prSet phldrT="[Текст]" custT="1"/>
      <dgm:spPr/>
      <dgm:t>
        <a:bodyPr/>
        <a:lstStyle/>
        <a:p>
          <a:r>
            <a: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потребность</a:t>
          </a:r>
          <a:r>
            <a: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 формировании адекватного и богатого образа мира</a:t>
          </a:r>
        </a:p>
      </dgm:t>
    </dgm:pt>
    <dgm:pt modelId="{E47DD878-C0CD-4451-A2FF-EB538E56FED9}" type="parTrans" cxnId="{3D5D827A-EF59-4CA6-9A1D-27572D237FC6}">
      <dgm:prSet/>
      <dgm:spPr/>
      <dgm:t>
        <a:bodyPr/>
        <a:lstStyle/>
        <a:p>
          <a:endParaRPr lang="ru-RU"/>
        </a:p>
      </dgm:t>
    </dgm:pt>
    <dgm:pt modelId="{086BABAD-1F7F-4478-95E2-540E2457E51F}" type="sibTrans" cxnId="{3D5D827A-EF59-4CA6-9A1D-27572D237FC6}">
      <dgm:prSet/>
      <dgm:spPr/>
      <dgm:t>
        <a:bodyPr/>
        <a:lstStyle/>
        <a:p>
          <a:endParaRPr lang="ru-RU"/>
        </a:p>
      </dgm:t>
    </dgm:pt>
    <dgm:pt modelId="{5780DF31-CC58-4F61-8297-9C7CF30AA089}">
      <dgm:prSet phldrT="[Текст]" custT="1"/>
      <dgm:spPr/>
      <dgm:t>
        <a:bodyPr/>
        <a:lstStyle/>
        <a:p>
          <a:r>
            <a:rPr lang="ru-RU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потребность</a:t>
          </a:r>
          <a:r>
            <a: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 формировании различных форм коммуникации (вербальных и невербальных)  </a:t>
          </a:r>
        </a:p>
      </dgm:t>
    </dgm:pt>
    <dgm:pt modelId="{832D311B-455A-4D2F-8937-5629654F8702}" type="parTrans" cxnId="{21610039-4FB3-4788-8626-21D991E3DF01}">
      <dgm:prSet/>
      <dgm:spPr/>
      <dgm:t>
        <a:bodyPr/>
        <a:lstStyle/>
        <a:p>
          <a:endParaRPr lang="ru-RU"/>
        </a:p>
      </dgm:t>
    </dgm:pt>
    <dgm:pt modelId="{CFD28107-B9E4-44D3-9683-A7F8BE8AFDDE}" type="sibTrans" cxnId="{21610039-4FB3-4788-8626-21D991E3DF01}">
      <dgm:prSet/>
      <dgm:spPr/>
      <dgm:t>
        <a:bodyPr/>
        <a:lstStyle/>
        <a:p>
          <a:endParaRPr lang="ru-RU"/>
        </a:p>
      </dgm:t>
    </dgm:pt>
    <dgm:pt modelId="{CE22ACC2-30EB-4417-B255-7232F708358E}" type="pres">
      <dgm:prSet presAssocID="{7B1FABA5-5293-4A7F-87D0-A4BA0D8BAFC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A06E9CB-6244-45E8-B112-17B1630593CC}" type="pres">
      <dgm:prSet presAssocID="{5E91F6AA-E996-49F3-942A-23A894BF8185}" presName="hierRoot1" presStyleCnt="0"/>
      <dgm:spPr/>
    </dgm:pt>
    <dgm:pt modelId="{9FDBC54D-A5F5-4029-BD1A-3C35917B9E15}" type="pres">
      <dgm:prSet presAssocID="{5E91F6AA-E996-49F3-942A-23A894BF8185}" presName="composite" presStyleCnt="0"/>
      <dgm:spPr/>
    </dgm:pt>
    <dgm:pt modelId="{E3D3F397-3ACC-4E32-9705-D49899D98E61}" type="pres">
      <dgm:prSet presAssocID="{5E91F6AA-E996-49F3-942A-23A894BF8185}" presName="background" presStyleLbl="node0" presStyleIdx="0" presStyleCnt="1"/>
      <dgm:spPr/>
    </dgm:pt>
    <dgm:pt modelId="{DF217C03-79BD-410E-B366-1EE38B6D65FF}" type="pres">
      <dgm:prSet presAssocID="{5E91F6AA-E996-49F3-942A-23A894BF8185}" presName="text" presStyleLbl="fgAcc0" presStyleIdx="0" presStyleCnt="1" custScaleX="227123" custScaleY="124550" custLinFactNeighborX="1727" custLinFactNeighborY="-28604">
        <dgm:presLayoutVars>
          <dgm:chPref val="3"/>
        </dgm:presLayoutVars>
      </dgm:prSet>
      <dgm:spPr/>
    </dgm:pt>
    <dgm:pt modelId="{52FC72C1-26C7-45CB-A5E6-7B93C44046EA}" type="pres">
      <dgm:prSet presAssocID="{5E91F6AA-E996-49F3-942A-23A894BF8185}" presName="hierChild2" presStyleCnt="0"/>
      <dgm:spPr/>
    </dgm:pt>
    <dgm:pt modelId="{1A7D3E2A-251A-48C8-9C3E-120FE9578D27}" type="pres">
      <dgm:prSet presAssocID="{E47DD878-C0CD-4451-A2FF-EB538E56FED9}" presName="Name10" presStyleLbl="parChTrans1D2" presStyleIdx="0" presStyleCnt="2"/>
      <dgm:spPr/>
    </dgm:pt>
    <dgm:pt modelId="{E7E8E684-4C5D-44E4-AF5E-E01412E6B88A}" type="pres">
      <dgm:prSet presAssocID="{A18E4007-7905-4EF4-8E6D-AB6CDDC1D9F1}" presName="hierRoot2" presStyleCnt="0"/>
      <dgm:spPr/>
    </dgm:pt>
    <dgm:pt modelId="{B920726D-16D6-470C-ACC3-5ECCEF2BD400}" type="pres">
      <dgm:prSet presAssocID="{A18E4007-7905-4EF4-8E6D-AB6CDDC1D9F1}" presName="composite2" presStyleCnt="0"/>
      <dgm:spPr/>
    </dgm:pt>
    <dgm:pt modelId="{C93FE65E-8ED3-421F-A3AD-1D6244F5116B}" type="pres">
      <dgm:prSet presAssocID="{A18E4007-7905-4EF4-8E6D-AB6CDDC1D9F1}" presName="background2" presStyleLbl="node2" presStyleIdx="0" presStyleCnt="2"/>
      <dgm:spPr/>
    </dgm:pt>
    <dgm:pt modelId="{CAD876CF-846D-4BD4-9DAF-A252DC29D250}" type="pres">
      <dgm:prSet presAssocID="{A18E4007-7905-4EF4-8E6D-AB6CDDC1D9F1}" presName="text2" presStyleLbl="fgAcc2" presStyleIdx="0" presStyleCnt="2" custScaleX="189339" custScaleY="137157" custLinFactNeighborX="-1730" custLinFactNeighborY="-5583">
        <dgm:presLayoutVars>
          <dgm:chPref val="3"/>
        </dgm:presLayoutVars>
      </dgm:prSet>
      <dgm:spPr/>
    </dgm:pt>
    <dgm:pt modelId="{2B853EC6-FEAA-46C4-BE3F-DA39785517DD}" type="pres">
      <dgm:prSet presAssocID="{A18E4007-7905-4EF4-8E6D-AB6CDDC1D9F1}" presName="hierChild3" presStyleCnt="0"/>
      <dgm:spPr/>
    </dgm:pt>
    <dgm:pt modelId="{C467E74F-DBAC-4389-950C-73B4E360B6AF}" type="pres">
      <dgm:prSet presAssocID="{832D311B-455A-4D2F-8937-5629654F8702}" presName="Name10" presStyleLbl="parChTrans1D2" presStyleIdx="1" presStyleCnt="2"/>
      <dgm:spPr/>
    </dgm:pt>
    <dgm:pt modelId="{5A92AA0B-52AD-4936-BBBE-8394DFA96252}" type="pres">
      <dgm:prSet presAssocID="{5780DF31-CC58-4F61-8297-9C7CF30AA089}" presName="hierRoot2" presStyleCnt="0"/>
      <dgm:spPr/>
    </dgm:pt>
    <dgm:pt modelId="{540B6878-00C9-470C-9357-91F9D1B64E2F}" type="pres">
      <dgm:prSet presAssocID="{5780DF31-CC58-4F61-8297-9C7CF30AA089}" presName="composite2" presStyleCnt="0"/>
      <dgm:spPr/>
    </dgm:pt>
    <dgm:pt modelId="{398E9132-9EE1-47AE-930A-C035347767EB}" type="pres">
      <dgm:prSet presAssocID="{5780DF31-CC58-4F61-8297-9C7CF30AA089}" presName="background2" presStyleLbl="node2" presStyleIdx="1" presStyleCnt="2"/>
      <dgm:spPr/>
    </dgm:pt>
    <dgm:pt modelId="{A85416B4-0502-4B67-B77C-705C4A86D425}" type="pres">
      <dgm:prSet presAssocID="{5780DF31-CC58-4F61-8297-9C7CF30AA089}" presName="text2" presStyleLbl="fgAcc2" presStyleIdx="1" presStyleCnt="2" custScaleX="198984" custScaleY="139867" custLinFactNeighborX="-733" custLinFactNeighborY="-5583">
        <dgm:presLayoutVars>
          <dgm:chPref val="3"/>
        </dgm:presLayoutVars>
      </dgm:prSet>
      <dgm:spPr/>
    </dgm:pt>
    <dgm:pt modelId="{62C89480-E39E-4B9D-8AEE-C300983A6F75}" type="pres">
      <dgm:prSet presAssocID="{5780DF31-CC58-4F61-8297-9C7CF30AA089}" presName="hierChild3" presStyleCnt="0"/>
      <dgm:spPr/>
    </dgm:pt>
  </dgm:ptLst>
  <dgm:cxnLst>
    <dgm:cxn modelId="{A7964200-3361-412D-8207-7CC066956308}" srcId="{7B1FABA5-5293-4A7F-87D0-A4BA0D8BAFCA}" destId="{5E91F6AA-E996-49F3-942A-23A894BF8185}" srcOrd="0" destOrd="0" parTransId="{BD3E0BBF-B861-40C4-ABDE-2C2F272D7602}" sibTransId="{98E5C96D-C0F8-43B9-B22E-DA279E130988}"/>
    <dgm:cxn modelId="{373F2210-D0FE-437E-8FA7-A1D52221E4F9}" type="presOf" srcId="{7B1FABA5-5293-4A7F-87D0-A4BA0D8BAFCA}" destId="{CE22ACC2-30EB-4417-B255-7232F708358E}" srcOrd="0" destOrd="0" presId="urn:microsoft.com/office/officeart/2005/8/layout/hierarchy1"/>
    <dgm:cxn modelId="{36F3FC2B-7ABB-4237-B26E-1DEC11443E7B}" type="presOf" srcId="{E47DD878-C0CD-4451-A2FF-EB538E56FED9}" destId="{1A7D3E2A-251A-48C8-9C3E-120FE9578D27}" srcOrd="0" destOrd="0" presId="urn:microsoft.com/office/officeart/2005/8/layout/hierarchy1"/>
    <dgm:cxn modelId="{21610039-4FB3-4788-8626-21D991E3DF01}" srcId="{5E91F6AA-E996-49F3-942A-23A894BF8185}" destId="{5780DF31-CC58-4F61-8297-9C7CF30AA089}" srcOrd="1" destOrd="0" parTransId="{832D311B-455A-4D2F-8937-5629654F8702}" sibTransId="{CFD28107-B9E4-44D3-9683-A7F8BE8AFDDE}"/>
    <dgm:cxn modelId="{E72F1160-0363-459A-9D06-DA76F015A892}" type="presOf" srcId="{832D311B-455A-4D2F-8937-5629654F8702}" destId="{C467E74F-DBAC-4389-950C-73B4E360B6AF}" srcOrd="0" destOrd="0" presId="urn:microsoft.com/office/officeart/2005/8/layout/hierarchy1"/>
    <dgm:cxn modelId="{70481863-7C55-4817-920F-DB7ED16F0A1C}" type="presOf" srcId="{5E91F6AA-E996-49F3-942A-23A894BF8185}" destId="{DF217C03-79BD-410E-B366-1EE38B6D65FF}" srcOrd="0" destOrd="0" presId="urn:microsoft.com/office/officeart/2005/8/layout/hierarchy1"/>
    <dgm:cxn modelId="{3D5D827A-EF59-4CA6-9A1D-27572D237FC6}" srcId="{5E91F6AA-E996-49F3-942A-23A894BF8185}" destId="{A18E4007-7905-4EF4-8E6D-AB6CDDC1D9F1}" srcOrd="0" destOrd="0" parTransId="{E47DD878-C0CD-4451-A2FF-EB538E56FED9}" sibTransId="{086BABAD-1F7F-4478-95E2-540E2457E51F}"/>
    <dgm:cxn modelId="{D6B5E48F-A817-4E37-9BB7-B3D5C63B3A05}" type="presOf" srcId="{5780DF31-CC58-4F61-8297-9C7CF30AA089}" destId="{A85416B4-0502-4B67-B77C-705C4A86D425}" srcOrd="0" destOrd="0" presId="urn:microsoft.com/office/officeart/2005/8/layout/hierarchy1"/>
    <dgm:cxn modelId="{48C3E094-B209-4881-8BDB-1D71730A7D74}" type="presOf" srcId="{A18E4007-7905-4EF4-8E6D-AB6CDDC1D9F1}" destId="{CAD876CF-846D-4BD4-9DAF-A252DC29D250}" srcOrd="0" destOrd="0" presId="urn:microsoft.com/office/officeart/2005/8/layout/hierarchy1"/>
    <dgm:cxn modelId="{F7968E51-E70C-46B1-9C1C-E6315191E7BD}" type="presParOf" srcId="{CE22ACC2-30EB-4417-B255-7232F708358E}" destId="{8A06E9CB-6244-45E8-B112-17B1630593CC}" srcOrd="0" destOrd="0" presId="urn:microsoft.com/office/officeart/2005/8/layout/hierarchy1"/>
    <dgm:cxn modelId="{1B2244DB-0CD6-49D7-82DA-4033CB806CC8}" type="presParOf" srcId="{8A06E9CB-6244-45E8-B112-17B1630593CC}" destId="{9FDBC54D-A5F5-4029-BD1A-3C35917B9E15}" srcOrd="0" destOrd="0" presId="urn:microsoft.com/office/officeart/2005/8/layout/hierarchy1"/>
    <dgm:cxn modelId="{CF5C23F9-2F07-4F1D-930A-52DA7EA0580A}" type="presParOf" srcId="{9FDBC54D-A5F5-4029-BD1A-3C35917B9E15}" destId="{E3D3F397-3ACC-4E32-9705-D49899D98E61}" srcOrd="0" destOrd="0" presId="urn:microsoft.com/office/officeart/2005/8/layout/hierarchy1"/>
    <dgm:cxn modelId="{D5DA1B3C-918F-4B68-A705-F0A532B4A09D}" type="presParOf" srcId="{9FDBC54D-A5F5-4029-BD1A-3C35917B9E15}" destId="{DF217C03-79BD-410E-B366-1EE38B6D65FF}" srcOrd="1" destOrd="0" presId="urn:microsoft.com/office/officeart/2005/8/layout/hierarchy1"/>
    <dgm:cxn modelId="{67271E6A-08BE-49B6-A4C4-73AAF1B7CB5E}" type="presParOf" srcId="{8A06E9CB-6244-45E8-B112-17B1630593CC}" destId="{52FC72C1-26C7-45CB-A5E6-7B93C44046EA}" srcOrd="1" destOrd="0" presId="urn:microsoft.com/office/officeart/2005/8/layout/hierarchy1"/>
    <dgm:cxn modelId="{3F95AD59-8B25-4350-8859-A0ED300F26B3}" type="presParOf" srcId="{52FC72C1-26C7-45CB-A5E6-7B93C44046EA}" destId="{1A7D3E2A-251A-48C8-9C3E-120FE9578D27}" srcOrd="0" destOrd="0" presId="urn:microsoft.com/office/officeart/2005/8/layout/hierarchy1"/>
    <dgm:cxn modelId="{8EC914E0-AE0C-4841-8FBD-72C47381E294}" type="presParOf" srcId="{52FC72C1-26C7-45CB-A5E6-7B93C44046EA}" destId="{E7E8E684-4C5D-44E4-AF5E-E01412E6B88A}" srcOrd="1" destOrd="0" presId="urn:microsoft.com/office/officeart/2005/8/layout/hierarchy1"/>
    <dgm:cxn modelId="{3DD2C5A9-49E2-4122-A854-0421245B6DAA}" type="presParOf" srcId="{E7E8E684-4C5D-44E4-AF5E-E01412E6B88A}" destId="{B920726D-16D6-470C-ACC3-5ECCEF2BD400}" srcOrd="0" destOrd="0" presId="urn:microsoft.com/office/officeart/2005/8/layout/hierarchy1"/>
    <dgm:cxn modelId="{1789D7F5-145A-4148-94FE-227E94088FA4}" type="presParOf" srcId="{B920726D-16D6-470C-ACC3-5ECCEF2BD400}" destId="{C93FE65E-8ED3-421F-A3AD-1D6244F5116B}" srcOrd="0" destOrd="0" presId="urn:microsoft.com/office/officeart/2005/8/layout/hierarchy1"/>
    <dgm:cxn modelId="{64B1DF43-728D-4DBA-A444-3D6C9829B5A5}" type="presParOf" srcId="{B920726D-16D6-470C-ACC3-5ECCEF2BD400}" destId="{CAD876CF-846D-4BD4-9DAF-A252DC29D250}" srcOrd="1" destOrd="0" presId="urn:microsoft.com/office/officeart/2005/8/layout/hierarchy1"/>
    <dgm:cxn modelId="{FF01AF57-76E6-4380-9062-09A3E974930B}" type="presParOf" srcId="{E7E8E684-4C5D-44E4-AF5E-E01412E6B88A}" destId="{2B853EC6-FEAA-46C4-BE3F-DA39785517DD}" srcOrd="1" destOrd="0" presId="urn:microsoft.com/office/officeart/2005/8/layout/hierarchy1"/>
    <dgm:cxn modelId="{8C6DC514-947F-49B1-B641-90ABDDD484BB}" type="presParOf" srcId="{52FC72C1-26C7-45CB-A5E6-7B93C44046EA}" destId="{C467E74F-DBAC-4389-950C-73B4E360B6AF}" srcOrd="2" destOrd="0" presId="urn:microsoft.com/office/officeart/2005/8/layout/hierarchy1"/>
    <dgm:cxn modelId="{106C47AE-8972-4FAB-8861-0A3EAB3FFC28}" type="presParOf" srcId="{52FC72C1-26C7-45CB-A5E6-7B93C44046EA}" destId="{5A92AA0B-52AD-4936-BBBE-8394DFA96252}" srcOrd="3" destOrd="0" presId="urn:microsoft.com/office/officeart/2005/8/layout/hierarchy1"/>
    <dgm:cxn modelId="{B540F61E-5279-453A-A3A9-A12492E60E99}" type="presParOf" srcId="{5A92AA0B-52AD-4936-BBBE-8394DFA96252}" destId="{540B6878-00C9-470C-9357-91F9D1B64E2F}" srcOrd="0" destOrd="0" presId="urn:microsoft.com/office/officeart/2005/8/layout/hierarchy1"/>
    <dgm:cxn modelId="{39C34957-A448-452B-929E-F75C782DB716}" type="presParOf" srcId="{540B6878-00C9-470C-9357-91F9D1B64E2F}" destId="{398E9132-9EE1-47AE-930A-C035347767EB}" srcOrd="0" destOrd="0" presId="urn:microsoft.com/office/officeart/2005/8/layout/hierarchy1"/>
    <dgm:cxn modelId="{C8712553-C5E7-40A5-B96E-F59E29507AF9}" type="presParOf" srcId="{540B6878-00C9-470C-9357-91F9D1B64E2F}" destId="{A85416B4-0502-4B67-B77C-705C4A86D425}" srcOrd="1" destOrd="0" presId="urn:microsoft.com/office/officeart/2005/8/layout/hierarchy1"/>
    <dgm:cxn modelId="{3B1ABE84-603C-4124-8A88-A963D7F31AC4}" type="presParOf" srcId="{5A92AA0B-52AD-4936-BBBE-8394DFA96252}" destId="{62C89480-E39E-4B9D-8AEE-C300983A6F7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97DB5A-5C49-4DE8-AE48-F42BA9A00F0E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EE08AABF-A5D2-40D1-B6AB-2D2D431E5447}">
      <dgm:prSet/>
      <dgm:spPr/>
      <dgm:t>
        <a:bodyPr/>
        <a:lstStyle/>
        <a:p>
          <a:pPr marL="0" marR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трудности использования средств    психической деятельности</a:t>
          </a:r>
        </a:p>
      </dgm:t>
    </dgm:pt>
    <dgm:pt modelId="{B5C5ADB9-9F23-4695-9DAE-1C6F000BEC12}" type="parTrans" cxnId="{577888C3-0A5C-4396-89F0-BFD08D861383}">
      <dgm:prSet/>
      <dgm:spPr/>
      <dgm:t>
        <a:bodyPr/>
        <a:lstStyle/>
        <a:p>
          <a:endParaRPr lang="ru-RU"/>
        </a:p>
      </dgm:t>
    </dgm:pt>
    <dgm:pt modelId="{C8183E73-9C6A-47C0-BCAF-6CC9DB335375}" type="sibTrans" cxnId="{577888C3-0A5C-4396-89F0-BFD08D861383}">
      <dgm:prSet/>
      <dgm:spPr/>
      <dgm:t>
        <a:bodyPr/>
        <a:lstStyle/>
        <a:p>
          <a:endParaRPr lang="ru-RU"/>
        </a:p>
      </dgm:t>
    </dgm:pt>
    <dgm:pt modelId="{91B433FF-9BE5-4F9E-8FE9-190A50FA2836}">
      <dgm:prSet/>
      <dgm:spPr/>
      <dgm:t>
        <a:bodyPr/>
        <a:lstStyle/>
        <a:p>
          <a:pPr marL="0" marR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снижение способности к приему, переработке, хранению и использованию информации</a:t>
          </a:r>
        </a:p>
      </dgm:t>
    </dgm:pt>
    <dgm:pt modelId="{51B2C179-C42C-4AD8-94FB-F19FFC5CD7B2}" type="parTrans" cxnId="{438A4E1A-9AB1-4079-94F9-3BC91210CC3C}">
      <dgm:prSet/>
      <dgm:spPr/>
      <dgm:t>
        <a:bodyPr/>
        <a:lstStyle/>
        <a:p>
          <a:endParaRPr lang="ru-RU"/>
        </a:p>
      </dgm:t>
    </dgm:pt>
    <dgm:pt modelId="{AF1240EE-7F65-4DA0-9CB2-3AB0CEFC52B5}" type="sibTrans" cxnId="{438A4E1A-9AB1-4079-94F9-3BC91210CC3C}">
      <dgm:prSet/>
      <dgm:spPr/>
      <dgm:t>
        <a:bodyPr/>
        <a:lstStyle/>
        <a:p>
          <a:endParaRPr lang="ru-RU"/>
        </a:p>
      </dgm:t>
    </dgm:pt>
    <dgm:pt modelId="{1679F1F5-1E59-4641-9D4F-E7D15C524877}">
      <dgm:prSet/>
      <dgm:spPr/>
      <dgm:t>
        <a:bodyPr/>
        <a:lstStyle/>
        <a:p>
          <a:r>
            <a: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замедление процесса формирования     понятий</a:t>
          </a:r>
        </a:p>
      </dgm:t>
    </dgm:pt>
    <dgm:pt modelId="{44285F1C-EEDB-4015-BE6B-BEE02DB01C00}" type="parTrans" cxnId="{D0CED5E9-BBC8-4737-BD87-3781AAE33047}">
      <dgm:prSet/>
      <dgm:spPr/>
      <dgm:t>
        <a:bodyPr/>
        <a:lstStyle/>
        <a:p>
          <a:endParaRPr lang="ru-RU"/>
        </a:p>
      </dgm:t>
    </dgm:pt>
    <dgm:pt modelId="{E5B692B1-419F-4FBF-A643-2844F29640F5}" type="sibTrans" cxnId="{D0CED5E9-BBC8-4737-BD87-3781AAE33047}">
      <dgm:prSet/>
      <dgm:spPr/>
      <dgm:t>
        <a:bodyPr/>
        <a:lstStyle/>
        <a:p>
          <a:endParaRPr lang="ru-RU"/>
        </a:p>
      </dgm:t>
    </dgm:pt>
    <dgm:pt modelId="{8D16E976-44C6-4B79-867A-3D1C92F2D92C}">
      <dgm:prSet/>
      <dgm:spPr/>
      <dgm:t>
        <a:bodyPr/>
        <a:lstStyle/>
        <a:p>
          <a:r>
            <a: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особенности развития движений   </a:t>
          </a:r>
        </a:p>
      </dgm:t>
    </dgm:pt>
    <dgm:pt modelId="{3233CCD4-67F3-4378-B09B-EF469B77A23A}" type="parTrans" cxnId="{30F550B0-C708-4BC9-B798-0156B84F172E}">
      <dgm:prSet/>
      <dgm:spPr/>
      <dgm:t>
        <a:bodyPr/>
        <a:lstStyle/>
        <a:p>
          <a:endParaRPr lang="ru-RU"/>
        </a:p>
      </dgm:t>
    </dgm:pt>
    <dgm:pt modelId="{D9500F96-6C72-4002-9C70-346F9892E449}" type="sibTrans" cxnId="{30F550B0-C708-4BC9-B798-0156B84F172E}">
      <dgm:prSet/>
      <dgm:spPr/>
      <dgm:t>
        <a:bodyPr/>
        <a:lstStyle/>
        <a:p>
          <a:endParaRPr lang="ru-RU"/>
        </a:p>
      </dgm:t>
    </dgm:pt>
    <dgm:pt modelId="{4E899D7B-5074-4D8C-93EE-23EFCBFFF2AF}" type="pres">
      <dgm:prSet presAssocID="{4797DB5A-5C49-4DE8-AE48-F42BA9A00F0E}" presName="vert0" presStyleCnt="0">
        <dgm:presLayoutVars>
          <dgm:dir/>
          <dgm:animOne val="branch"/>
          <dgm:animLvl val="lvl"/>
        </dgm:presLayoutVars>
      </dgm:prSet>
      <dgm:spPr/>
    </dgm:pt>
    <dgm:pt modelId="{4AC1C517-D86C-4AC5-A7D2-3498F2AC4015}" type="pres">
      <dgm:prSet presAssocID="{91B433FF-9BE5-4F9E-8FE9-190A50FA2836}" presName="thickLine" presStyleLbl="alignNode1" presStyleIdx="0" presStyleCnt="4"/>
      <dgm:spPr/>
    </dgm:pt>
    <dgm:pt modelId="{7BF01CEC-379D-44CC-B333-A8FF288D79E5}" type="pres">
      <dgm:prSet presAssocID="{91B433FF-9BE5-4F9E-8FE9-190A50FA2836}" presName="horz1" presStyleCnt="0"/>
      <dgm:spPr/>
    </dgm:pt>
    <dgm:pt modelId="{4641A464-E87D-4AB5-9492-71C4404789FF}" type="pres">
      <dgm:prSet presAssocID="{91B433FF-9BE5-4F9E-8FE9-190A50FA2836}" presName="tx1" presStyleLbl="revTx" presStyleIdx="0" presStyleCnt="4"/>
      <dgm:spPr/>
    </dgm:pt>
    <dgm:pt modelId="{299398E3-B930-42CC-A544-BD8C1390B40E}" type="pres">
      <dgm:prSet presAssocID="{91B433FF-9BE5-4F9E-8FE9-190A50FA2836}" presName="vert1" presStyleCnt="0"/>
      <dgm:spPr/>
    </dgm:pt>
    <dgm:pt modelId="{1A051E23-14CB-4004-9238-4CC909A2767D}" type="pres">
      <dgm:prSet presAssocID="{EE08AABF-A5D2-40D1-B6AB-2D2D431E5447}" presName="thickLine" presStyleLbl="alignNode1" presStyleIdx="1" presStyleCnt="4"/>
      <dgm:spPr/>
    </dgm:pt>
    <dgm:pt modelId="{C36D82B6-9DEF-4D1E-B0F2-B69516E1D3D3}" type="pres">
      <dgm:prSet presAssocID="{EE08AABF-A5D2-40D1-B6AB-2D2D431E5447}" presName="horz1" presStyleCnt="0"/>
      <dgm:spPr/>
    </dgm:pt>
    <dgm:pt modelId="{DB22960E-D74F-4819-826F-A61BF565471F}" type="pres">
      <dgm:prSet presAssocID="{EE08AABF-A5D2-40D1-B6AB-2D2D431E5447}" presName="tx1" presStyleLbl="revTx" presStyleIdx="1" presStyleCnt="4"/>
      <dgm:spPr/>
    </dgm:pt>
    <dgm:pt modelId="{0A191031-A470-4C39-88CD-6645E455D0C1}" type="pres">
      <dgm:prSet presAssocID="{EE08AABF-A5D2-40D1-B6AB-2D2D431E5447}" presName="vert1" presStyleCnt="0"/>
      <dgm:spPr/>
    </dgm:pt>
    <dgm:pt modelId="{F0235F55-522E-427E-8BDF-A84F5D163CDE}" type="pres">
      <dgm:prSet presAssocID="{1679F1F5-1E59-4641-9D4F-E7D15C524877}" presName="thickLine" presStyleLbl="alignNode1" presStyleIdx="2" presStyleCnt="4"/>
      <dgm:spPr/>
    </dgm:pt>
    <dgm:pt modelId="{1F507871-58B5-458B-A112-FA8A8B61876A}" type="pres">
      <dgm:prSet presAssocID="{1679F1F5-1E59-4641-9D4F-E7D15C524877}" presName="horz1" presStyleCnt="0"/>
      <dgm:spPr/>
    </dgm:pt>
    <dgm:pt modelId="{ED3C53FF-9171-40F8-AAE2-CBBC0BFB6917}" type="pres">
      <dgm:prSet presAssocID="{1679F1F5-1E59-4641-9D4F-E7D15C524877}" presName="tx1" presStyleLbl="revTx" presStyleIdx="2" presStyleCnt="4"/>
      <dgm:spPr/>
    </dgm:pt>
    <dgm:pt modelId="{5906F070-4190-4F4A-B4B8-9E93C2852C7D}" type="pres">
      <dgm:prSet presAssocID="{1679F1F5-1E59-4641-9D4F-E7D15C524877}" presName="vert1" presStyleCnt="0"/>
      <dgm:spPr/>
    </dgm:pt>
    <dgm:pt modelId="{350E1C22-AD7C-4441-B87C-B8B652FE54C0}" type="pres">
      <dgm:prSet presAssocID="{8D16E976-44C6-4B79-867A-3D1C92F2D92C}" presName="thickLine" presStyleLbl="alignNode1" presStyleIdx="3" presStyleCnt="4"/>
      <dgm:spPr/>
    </dgm:pt>
    <dgm:pt modelId="{D0A31360-5998-4D05-8D50-E47E97542E09}" type="pres">
      <dgm:prSet presAssocID="{8D16E976-44C6-4B79-867A-3D1C92F2D92C}" presName="horz1" presStyleCnt="0"/>
      <dgm:spPr/>
    </dgm:pt>
    <dgm:pt modelId="{955867B0-3A80-42F4-B579-2128081CCC41}" type="pres">
      <dgm:prSet presAssocID="{8D16E976-44C6-4B79-867A-3D1C92F2D92C}" presName="tx1" presStyleLbl="revTx" presStyleIdx="3" presStyleCnt="4"/>
      <dgm:spPr/>
    </dgm:pt>
    <dgm:pt modelId="{7C2ACD2C-6996-477B-B3A9-9A57E378E113}" type="pres">
      <dgm:prSet presAssocID="{8D16E976-44C6-4B79-867A-3D1C92F2D92C}" presName="vert1" presStyleCnt="0"/>
      <dgm:spPr/>
    </dgm:pt>
  </dgm:ptLst>
  <dgm:cxnLst>
    <dgm:cxn modelId="{05F03415-8D61-4349-B394-B8843DEBE427}" type="presOf" srcId="{8D16E976-44C6-4B79-867A-3D1C92F2D92C}" destId="{955867B0-3A80-42F4-B579-2128081CCC41}" srcOrd="0" destOrd="0" presId="urn:microsoft.com/office/officeart/2008/layout/LinedList"/>
    <dgm:cxn modelId="{438A4E1A-9AB1-4079-94F9-3BC91210CC3C}" srcId="{4797DB5A-5C49-4DE8-AE48-F42BA9A00F0E}" destId="{91B433FF-9BE5-4F9E-8FE9-190A50FA2836}" srcOrd="0" destOrd="0" parTransId="{51B2C179-C42C-4AD8-94FB-F19FFC5CD7B2}" sibTransId="{AF1240EE-7F65-4DA0-9CB2-3AB0CEFC52B5}"/>
    <dgm:cxn modelId="{9330E431-8B64-484F-B30B-42206AB81B0F}" type="presOf" srcId="{4797DB5A-5C49-4DE8-AE48-F42BA9A00F0E}" destId="{4E899D7B-5074-4D8C-93EE-23EFCBFFF2AF}" srcOrd="0" destOrd="0" presId="urn:microsoft.com/office/officeart/2008/layout/LinedList"/>
    <dgm:cxn modelId="{50B4296E-0D49-4AF8-8083-89D5F655859F}" type="presOf" srcId="{EE08AABF-A5D2-40D1-B6AB-2D2D431E5447}" destId="{DB22960E-D74F-4819-826F-A61BF565471F}" srcOrd="0" destOrd="0" presId="urn:microsoft.com/office/officeart/2008/layout/LinedList"/>
    <dgm:cxn modelId="{30F550B0-C708-4BC9-B798-0156B84F172E}" srcId="{4797DB5A-5C49-4DE8-AE48-F42BA9A00F0E}" destId="{8D16E976-44C6-4B79-867A-3D1C92F2D92C}" srcOrd="3" destOrd="0" parTransId="{3233CCD4-67F3-4378-B09B-EF469B77A23A}" sibTransId="{D9500F96-6C72-4002-9C70-346F9892E449}"/>
    <dgm:cxn modelId="{519581B1-1D01-4540-B091-C68873681E40}" type="presOf" srcId="{1679F1F5-1E59-4641-9D4F-E7D15C524877}" destId="{ED3C53FF-9171-40F8-AAE2-CBBC0BFB6917}" srcOrd="0" destOrd="0" presId="urn:microsoft.com/office/officeart/2008/layout/LinedList"/>
    <dgm:cxn modelId="{577888C3-0A5C-4396-89F0-BFD08D861383}" srcId="{4797DB5A-5C49-4DE8-AE48-F42BA9A00F0E}" destId="{EE08AABF-A5D2-40D1-B6AB-2D2D431E5447}" srcOrd="1" destOrd="0" parTransId="{B5C5ADB9-9F23-4695-9DAE-1C6F000BEC12}" sibTransId="{C8183E73-9C6A-47C0-BCAF-6CC9DB335375}"/>
    <dgm:cxn modelId="{73564BC6-F446-46AA-A3E7-ECC55C1E1487}" type="presOf" srcId="{91B433FF-9BE5-4F9E-8FE9-190A50FA2836}" destId="{4641A464-E87D-4AB5-9492-71C4404789FF}" srcOrd="0" destOrd="0" presId="urn:microsoft.com/office/officeart/2008/layout/LinedList"/>
    <dgm:cxn modelId="{D0CED5E9-BBC8-4737-BD87-3781AAE33047}" srcId="{4797DB5A-5C49-4DE8-AE48-F42BA9A00F0E}" destId="{1679F1F5-1E59-4641-9D4F-E7D15C524877}" srcOrd="2" destOrd="0" parTransId="{44285F1C-EEDB-4015-BE6B-BEE02DB01C00}" sibTransId="{E5B692B1-419F-4FBF-A643-2844F29640F5}"/>
    <dgm:cxn modelId="{DF1DF2BB-EDF9-4C14-B1DC-09FC70EB70F0}" type="presParOf" srcId="{4E899D7B-5074-4D8C-93EE-23EFCBFFF2AF}" destId="{4AC1C517-D86C-4AC5-A7D2-3498F2AC4015}" srcOrd="0" destOrd="0" presId="urn:microsoft.com/office/officeart/2008/layout/LinedList"/>
    <dgm:cxn modelId="{92C63FE0-7C66-4A66-B4E0-325843420C36}" type="presParOf" srcId="{4E899D7B-5074-4D8C-93EE-23EFCBFFF2AF}" destId="{7BF01CEC-379D-44CC-B333-A8FF288D79E5}" srcOrd="1" destOrd="0" presId="urn:microsoft.com/office/officeart/2008/layout/LinedList"/>
    <dgm:cxn modelId="{4EC8B3B7-BB2A-4546-8225-4E62D3B1B5B4}" type="presParOf" srcId="{7BF01CEC-379D-44CC-B333-A8FF288D79E5}" destId="{4641A464-E87D-4AB5-9492-71C4404789FF}" srcOrd="0" destOrd="0" presId="urn:microsoft.com/office/officeart/2008/layout/LinedList"/>
    <dgm:cxn modelId="{22421AA9-2C82-4E9B-92F1-AD1F465E62C6}" type="presParOf" srcId="{7BF01CEC-379D-44CC-B333-A8FF288D79E5}" destId="{299398E3-B930-42CC-A544-BD8C1390B40E}" srcOrd="1" destOrd="0" presId="urn:microsoft.com/office/officeart/2008/layout/LinedList"/>
    <dgm:cxn modelId="{F45808C4-550B-4CE9-B463-5868CD471394}" type="presParOf" srcId="{4E899D7B-5074-4D8C-93EE-23EFCBFFF2AF}" destId="{1A051E23-14CB-4004-9238-4CC909A2767D}" srcOrd="2" destOrd="0" presId="urn:microsoft.com/office/officeart/2008/layout/LinedList"/>
    <dgm:cxn modelId="{010A7671-9087-4FAB-8B52-9D38C509F445}" type="presParOf" srcId="{4E899D7B-5074-4D8C-93EE-23EFCBFFF2AF}" destId="{C36D82B6-9DEF-4D1E-B0F2-B69516E1D3D3}" srcOrd="3" destOrd="0" presId="urn:microsoft.com/office/officeart/2008/layout/LinedList"/>
    <dgm:cxn modelId="{43608DB2-0C2F-4041-964D-4AB7099D77F5}" type="presParOf" srcId="{C36D82B6-9DEF-4D1E-B0F2-B69516E1D3D3}" destId="{DB22960E-D74F-4819-826F-A61BF565471F}" srcOrd="0" destOrd="0" presId="urn:microsoft.com/office/officeart/2008/layout/LinedList"/>
    <dgm:cxn modelId="{D24430F5-13AC-4B80-9207-78E45C731F7F}" type="presParOf" srcId="{C36D82B6-9DEF-4D1E-B0F2-B69516E1D3D3}" destId="{0A191031-A470-4C39-88CD-6645E455D0C1}" srcOrd="1" destOrd="0" presId="urn:microsoft.com/office/officeart/2008/layout/LinedList"/>
    <dgm:cxn modelId="{18E479BC-7BA5-4600-A420-1A336349D83B}" type="presParOf" srcId="{4E899D7B-5074-4D8C-93EE-23EFCBFFF2AF}" destId="{F0235F55-522E-427E-8BDF-A84F5D163CDE}" srcOrd="4" destOrd="0" presId="urn:microsoft.com/office/officeart/2008/layout/LinedList"/>
    <dgm:cxn modelId="{23505557-4AA9-41D4-A121-0E5048681994}" type="presParOf" srcId="{4E899D7B-5074-4D8C-93EE-23EFCBFFF2AF}" destId="{1F507871-58B5-458B-A112-FA8A8B61876A}" srcOrd="5" destOrd="0" presId="urn:microsoft.com/office/officeart/2008/layout/LinedList"/>
    <dgm:cxn modelId="{A643A95C-46CC-473D-AAE7-03AEA4ACF61E}" type="presParOf" srcId="{1F507871-58B5-458B-A112-FA8A8B61876A}" destId="{ED3C53FF-9171-40F8-AAE2-CBBC0BFB6917}" srcOrd="0" destOrd="0" presId="urn:microsoft.com/office/officeart/2008/layout/LinedList"/>
    <dgm:cxn modelId="{660288DE-D257-4D38-991E-96C909276BD5}" type="presParOf" srcId="{1F507871-58B5-458B-A112-FA8A8B61876A}" destId="{5906F070-4190-4F4A-B4B8-9E93C2852C7D}" srcOrd="1" destOrd="0" presId="urn:microsoft.com/office/officeart/2008/layout/LinedList"/>
    <dgm:cxn modelId="{C2459EB9-D854-4806-8EF5-00D6071C2B6A}" type="presParOf" srcId="{4E899D7B-5074-4D8C-93EE-23EFCBFFF2AF}" destId="{350E1C22-AD7C-4441-B87C-B8B652FE54C0}" srcOrd="6" destOrd="0" presId="urn:microsoft.com/office/officeart/2008/layout/LinedList"/>
    <dgm:cxn modelId="{9649EFD7-77E8-4A3E-80BA-C6710B6995D8}" type="presParOf" srcId="{4E899D7B-5074-4D8C-93EE-23EFCBFFF2AF}" destId="{D0A31360-5998-4D05-8D50-E47E97542E09}" srcOrd="7" destOrd="0" presId="urn:microsoft.com/office/officeart/2008/layout/LinedList"/>
    <dgm:cxn modelId="{5E85CE44-E20B-4F26-868C-708B9429764B}" type="presParOf" srcId="{D0A31360-5998-4D05-8D50-E47E97542E09}" destId="{955867B0-3A80-42F4-B579-2128081CCC41}" srcOrd="0" destOrd="0" presId="urn:microsoft.com/office/officeart/2008/layout/LinedList"/>
    <dgm:cxn modelId="{78EC3046-7E99-48B6-8CB4-97AAE205A2E5}" type="presParOf" srcId="{D0A31360-5998-4D05-8D50-E47E97542E09}" destId="{7C2ACD2C-6996-477B-B3A9-9A57E378E11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8C598-CDE6-4010-B87D-30AE52F35D10}">
      <dsp:nvSpPr>
        <dsp:cNvPr id="0" name=""/>
        <dsp:cNvSpPr/>
      </dsp:nvSpPr>
      <dsp:spPr>
        <a:xfrm>
          <a:off x="0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9CD77C-D11C-495F-BCCC-B44462505691}">
      <dsp:nvSpPr>
        <dsp:cNvPr id="0" name=""/>
        <dsp:cNvSpPr/>
      </dsp:nvSpPr>
      <dsp:spPr>
        <a:xfrm>
          <a:off x="328612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Интеллектуальные</a:t>
          </a:r>
          <a:endParaRPr lang="en-US" sz="2600" kern="1200"/>
        </a:p>
      </dsp:txBody>
      <dsp:txXfrm>
        <a:off x="383617" y="1447754"/>
        <a:ext cx="2847502" cy="1768010"/>
      </dsp:txXfrm>
    </dsp:sp>
    <dsp:sp modelId="{520BA8E5-2575-469C-8B4D-97340895360E}">
      <dsp:nvSpPr>
        <dsp:cNvPr id="0" name=""/>
        <dsp:cNvSpPr/>
      </dsp:nvSpPr>
      <dsp:spPr>
        <a:xfrm>
          <a:off x="3614737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D005E3-5A2C-4F5B-9C4F-1BB53F390F16}">
      <dsp:nvSpPr>
        <dsp:cNvPr id="0" name=""/>
        <dsp:cNvSpPr/>
      </dsp:nvSpPr>
      <dsp:spPr>
        <a:xfrm>
          <a:off x="3943350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Эмоциональные</a:t>
          </a:r>
          <a:endParaRPr lang="en-US" sz="2600" kern="1200"/>
        </a:p>
      </dsp:txBody>
      <dsp:txXfrm>
        <a:off x="3998355" y="1447754"/>
        <a:ext cx="2847502" cy="1768010"/>
      </dsp:txXfrm>
    </dsp:sp>
    <dsp:sp modelId="{B706C601-22F3-4C1D-875B-CF44FDF70187}">
      <dsp:nvSpPr>
        <dsp:cNvPr id="0" name=""/>
        <dsp:cNvSpPr/>
      </dsp:nvSpPr>
      <dsp:spPr>
        <a:xfrm>
          <a:off x="7229475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CDAA3-1937-4757-977D-34D39A7A6398}">
      <dsp:nvSpPr>
        <dsp:cNvPr id="0" name=""/>
        <dsp:cNvSpPr/>
      </dsp:nvSpPr>
      <dsp:spPr>
        <a:xfrm>
          <a:off x="7558087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Волевые</a:t>
          </a:r>
          <a:endParaRPr lang="en-US" sz="2600" kern="1200"/>
        </a:p>
      </dsp:txBody>
      <dsp:txXfrm>
        <a:off x="7613092" y="1447754"/>
        <a:ext cx="2847502" cy="1768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A8D90-6E5B-4926-8099-527EA0DE2ACA}">
      <dsp:nvSpPr>
        <dsp:cNvPr id="0" name=""/>
        <dsp:cNvSpPr/>
      </dsp:nvSpPr>
      <dsp:spPr>
        <a:xfrm>
          <a:off x="1283" y="1007554"/>
          <a:ext cx="4672458" cy="23362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/>
            <a:t>Принцип развития</a:t>
          </a:r>
          <a:endParaRPr lang="en-US" sz="6500" kern="1200"/>
        </a:p>
      </dsp:txBody>
      <dsp:txXfrm>
        <a:off x="69709" y="1075980"/>
        <a:ext cx="4535606" cy="2199377"/>
      </dsp:txXfrm>
    </dsp:sp>
    <dsp:sp modelId="{DC630D3E-6641-46A6-ACED-06C8434372D0}">
      <dsp:nvSpPr>
        <dsp:cNvPr id="0" name=""/>
        <dsp:cNvSpPr/>
      </dsp:nvSpPr>
      <dsp:spPr>
        <a:xfrm>
          <a:off x="5841857" y="1007554"/>
          <a:ext cx="4672458" cy="23362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/>
            <a:t>Системный подход</a:t>
          </a:r>
          <a:endParaRPr lang="en-US" sz="6500" kern="1200"/>
        </a:p>
      </dsp:txBody>
      <dsp:txXfrm>
        <a:off x="5910283" y="1075980"/>
        <a:ext cx="4535606" cy="21993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5F7D3-7078-4CC7-9F83-F63C294DC96C}">
      <dsp:nvSpPr>
        <dsp:cNvPr id="0" name=""/>
        <dsp:cNvSpPr/>
      </dsp:nvSpPr>
      <dsp:spPr>
        <a:xfrm>
          <a:off x="0" y="1360"/>
          <a:ext cx="8229600" cy="1343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Цикличность психического развития</a:t>
          </a:r>
        </a:p>
      </dsp:txBody>
      <dsp:txXfrm>
        <a:off x="39362" y="40722"/>
        <a:ext cx="8150876" cy="1265195"/>
      </dsp:txXfrm>
    </dsp:sp>
    <dsp:sp modelId="{6F17DCB2-9CBD-4811-A453-349B683D81AF}">
      <dsp:nvSpPr>
        <dsp:cNvPr id="0" name=""/>
        <dsp:cNvSpPr/>
      </dsp:nvSpPr>
      <dsp:spPr>
        <a:xfrm rot="5400000">
          <a:off x="3848439" y="1409362"/>
          <a:ext cx="468325" cy="649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300" kern="1200"/>
        </a:p>
      </dsp:txBody>
      <dsp:txXfrm rot="-5400000">
        <a:off x="3887609" y="1500189"/>
        <a:ext cx="389987" cy="327828"/>
      </dsp:txXfrm>
    </dsp:sp>
    <dsp:sp modelId="{853E2E4D-71A6-4D33-B312-F6835B6CDA3A}">
      <dsp:nvSpPr>
        <dsp:cNvPr id="0" name=""/>
        <dsp:cNvSpPr/>
      </dsp:nvSpPr>
      <dsp:spPr>
        <a:xfrm>
          <a:off x="971535" y="2053810"/>
          <a:ext cx="6286529" cy="2386685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rgbClr val="FF0000"/>
              </a:solidFill>
            </a:rPr>
            <a:t>потребность</a:t>
          </a:r>
          <a:r>
            <a:rPr lang="ru-RU" sz="2800" kern="1200" dirty="0">
              <a:solidFill>
                <a:schemeClr val="tx1"/>
              </a:solidFill>
            </a:rPr>
            <a:t> в создании условий для формирования ведущей деятельности с ориентацией на </a:t>
          </a:r>
          <a:r>
            <a:rPr lang="ru-RU" sz="2800" kern="1200" dirty="0" err="1">
              <a:solidFill>
                <a:schemeClr val="tx1"/>
              </a:solidFill>
            </a:rPr>
            <a:t>сензитивные</a:t>
          </a:r>
          <a:r>
            <a:rPr lang="ru-RU" sz="2800" kern="1200" dirty="0">
              <a:solidFill>
                <a:schemeClr val="tx1"/>
              </a:solidFill>
            </a:rPr>
            <a:t> периоды развития психики </a:t>
          </a:r>
        </a:p>
      </dsp:txBody>
      <dsp:txXfrm>
        <a:off x="1041439" y="2123714"/>
        <a:ext cx="6146721" cy="22468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7E74F-DBAC-4389-950C-73B4E360B6AF}">
      <dsp:nvSpPr>
        <dsp:cNvPr id="0" name=""/>
        <dsp:cNvSpPr/>
      </dsp:nvSpPr>
      <dsp:spPr>
        <a:xfrm>
          <a:off x="4040169" y="1335931"/>
          <a:ext cx="2014035" cy="807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6624"/>
              </a:lnTo>
              <a:lnTo>
                <a:pt x="2014035" y="626624"/>
              </a:lnTo>
              <a:lnTo>
                <a:pt x="2014035" y="8072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D3E2A-251A-48C8-9C3E-120FE9578D27}">
      <dsp:nvSpPr>
        <dsp:cNvPr id="0" name=""/>
        <dsp:cNvSpPr/>
      </dsp:nvSpPr>
      <dsp:spPr>
        <a:xfrm>
          <a:off x="1816788" y="1335931"/>
          <a:ext cx="2223380" cy="807206"/>
        </a:xfrm>
        <a:custGeom>
          <a:avLst/>
          <a:gdLst/>
          <a:ahLst/>
          <a:cxnLst/>
          <a:rect l="0" t="0" r="0" b="0"/>
          <a:pathLst>
            <a:path>
              <a:moveTo>
                <a:pt x="2223380" y="0"/>
              </a:moveTo>
              <a:lnTo>
                <a:pt x="2223380" y="626624"/>
              </a:lnTo>
              <a:lnTo>
                <a:pt x="0" y="626624"/>
              </a:lnTo>
              <a:lnTo>
                <a:pt x="0" y="8072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D3F397-3ACC-4E32-9705-D49899D98E61}">
      <dsp:nvSpPr>
        <dsp:cNvPr id="0" name=""/>
        <dsp:cNvSpPr/>
      </dsp:nvSpPr>
      <dsp:spPr>
        <a:xfrm>
          <a:off x="1826508" y="-205760"/>
          <a:ext cx="4427322" cy="15416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217C03-79BD-410E-B366-1EE38B6D65FF}">
      <dsp:nvSpPr>
        <dsp:cNvPr id="0" name=""/>
        <dsp:cNvSpPr/>
      </dsp:nvSpPr>
      <dsp:spPr>
        <a:xfrm>
          <a:off x="2043098" y="0"/>
          <a:ext cx="4427322" cy="1541691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трудности взаимодействия с окружающим миром </a:t>
          </a:r>
        </a:p>
      </dsp:txBody>
      <dsp:txXfrm>
        <a:off x="2088253" y="45155"/>
        <a:ext cx="4337012" cy="1451381"/>
      </dsp:txXfrm>
    </dsp:sp>
    <dsp:sp modelId="{C93FE65E-8ED3-421F-A3AD-1D6244F5116B}">
      <dsp:nvSpPr>
        <dsp:cNvPr id="0" name=""/>
        <dsp:cNvSpPr/>
      </dsp:nvSpPr>
      <dsp:spPr>
        <a:xfrm>
          <a:off x="-28609" y="2143138"/>
          <a:ext cx="3690796" cy="1697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D876CF-846D-4BD4-9DAF-A252DC29D250}">
      <dsp:nvSpPr>
        <dsp:cNvPr id="0" name=""/>
        <dsp:cNvSpPr/>
      </dsp:nvSpPr>
      <dsp:spPr>
        <a:xfrm>
          <a:off x="187980" y="2348898"/>
          <a:ext cx="3690796" cy="1697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потребность</a:t>
          </a:r>
          <a:r>
            <a:rPr lang="ru-RU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 формировании адекватного и богатого образа мира</a:t>
          </a:r>
        </a:p>
      </dsp:txBody>
      <dsp:txXfrm>
        <a:off x="237705" y="2398623"/>
        <a:ext cx="3591346" cy="1598292"/>
      </dsp:txXfrm>
    </dsp:sp>
    <dsp:sp modelId="{398E9132-9EE1-47AE-930A-C035347767EB}">
      <dsp:nvSpPr>
        <dsp:cNvPr id="0" name=""/>
        <dsp:cNvSpPr/>
      </dsp:nvSpPr>
      <dsp:spPr>
        <a:xfrm>
          <a:off x="4114801" y="2143138"/>
          <a:ext cx="3878807" cy="17312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5416B4-0502-4B67-B77C-705C4A86D425}">
      <dsp:nvSpPr>
        <dsp:cNvPr id="0" name=""/>
        <dsp:cNvSpPr/>
      </dsp:nvSpPr>
      <dsp:spPr>
        <a:xfrm>
          <a:off x="4331390" y="2348898"/>
          <a:ext cx="3878807" cy="17312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потребность</a:t>
          </a:r>
          <a:r>
            <a:rPr lang="ru-RU" sz="2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 формировании различных форм коммуникации (вербальных и невербальных)  </a:t>
          </a:r>
        </a:p>
      </dsp:txBody>
      <dsp:txXfrm>
        <a:off x="4382098" y="2399606"/>
        <a:ext cx="3777391" cy="16298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C1C517-D86C-4AC5-A7D2-3498F2AC4015}">
      <dsp:nvSpPr>
        <dsp:cNvPr id="0" name=""/>
        <dsp:cNvSpPr/>
      </dsp:nvSpPr>
      <dsp:spPr>
        <a:xfrm>
          <a:off x="0" y="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1A464-E87D-4AB5-9492-71C4404789FF}">
      <dsp:nvSpPr>
        <dsp:cNvPr id="0" name=""/>
        <dsp:cNvSpPr/>
      </dsp:nvSpPr>
      <dsp:spPr>
        <a:xfrm>
          <a:off x="0" y="0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7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снижение способности к приему, переработке, хранению и использованию информации</a:t>
          </a:r>
        </a:p>
      </dsp:txBody>
      <dsp:txXfrm>
        <a:off x="0" y="0"/>
        <a:ext cx="6291714" cy="1382683"/>
      </dsp:txXfrm>
    </dsp:sp>
    <dsp:sp modelId="{1A051E23-14CB-4004-9238-4CC909A2767D}">
      <dsp:nvSpPr>
        <dsp:cNvPr id="0" name=""/>
        <dsp:cNvSpPr/>
      </dsp:nvSpPr>
      <dsp:spPr>
        <a:xfrm>
          <a:off x="0" y="1382683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2960E-D74F-4819-826F-A61BF565471F}">
      <dsp:nvSpPr>
        <dsp:cNvPr id="0" name=""/>
        <dsp:cNvSpPr/>
      </dsp:nvSpPr>
      <dsp:spPr>
        <a:xfrm>
          <a:off x="0" y="1382683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7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трудности использования средств    психической деятельности</a:t>
          </a:r>
        </a:p>
      </dsp:txBody>
      <dsp:txXfrm>
        <a:off x="0" y="1382683"/>
        <a:ext cx="6291714" cy="1382683"/>
      </dsp:txXfrm>
    </dsp:sp>
    <dsp:sp modelId="{F0235F55-522E-427E-8BDF-A84F5D163CDE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3C53FF-9171-40F8-AAE2-CBBC0BFB6917}">
      <dsp:nvSpPr>
        <dsp:cNvPr id="0" name=""/>
        <dsp:cNvSpPr/>
      </dsp:nvSpPr>
      <dsp:spPr>
        <a:xfrm>
          <a:off x="0" y="2765367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замедление процесса формирования     понятий</a:t>
          </a:r>
        </a:p>
      </dsp:txBody>
      <dsp:txXfrm>
        <a:off x="0" y="2765367"/>
        <a:ext cx="6291714" cy="1382683"/>
      </dsp:txXfrm>
    </dsp:sp>
    <dsp:sp modelId="{350E1C22-AD7C-4441-B87C-B8B652FE54C0}">
      <dsp:nvSpPr>
        <dsp:cNvPr id="0" name=""/>
        <dsp:cNvSpPr/>
      </dsp:nvSpPr>
      <dsp:spPr>
        <a:xfrm>
          <a:off x="0" y="4148051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5867B0-3A80-42F4-B579-2128081CCC41}">
      <dsp:nvSpPr>
        <dsp:cNvPr id="0" name=""/>
        <dsp:cNvSpPr/>
      </dsp:nvSpPr>
      <dsp:spPr>
        <a:xfrm>
          <a:off x="0" y="4148051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особенности развития движений   </a:t>
          </a:r>
        </a:p>
      </dsp:txBody>
      <dsp:txXfrm>
        <a:off x="0" y="4148051"/>
        <a:ext cx="6291714" cy="13826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D376E-B845-4C8A-B2DF-435AEAC7DC28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5363B-9839-41B2-875A-DF34213E3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135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712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644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22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09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584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32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75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6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7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39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29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631B8-252F-4D76-9B48-3474F7050016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A9002-B5B6-43D3-A14D-EB2711D51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76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34C585-9351-41BC-A9BB-1CC9EEE9DB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Междисциплинарный подход в определении особых образовательных потребностей детей как ресурс создания адекватных условий обучения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785804-DE36-424D-88AA-32DF9CC983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70C0"/>
                </a:solidFill>
                <a:latin typeface="Arial" charset="0"/>
              </a:rPr>
              <a:t>Богданова Т.Г., доктор психологических наук, профессор,</a:t>
            </a:r>
            <a:r>
              <a:rPr lang="ru-RU" dirty="0">
                <a:latin typeface="Arial" charset="0"/>
              </a:rPr>
              <a:t> кафедра специальной педагогики и психологии ПГГУ,</a:t>
            </a:r>
          </a:p>
          <a:p>
            <a:r>
              <a:rPr lang="ru-RU" dirty="0">
                <a:latin typeface="Arial" charset="0"/>
              </a:rPr>
              <a:t>кафедра специальной психологии и </a:t>
            </a:r>
          </a:p>
          <a:p>
            <a:r>
              <a:rPr lang="ru-RU" dirty="0">
                <a:latin typeface="Arial" charset="0"/>
              </a:rPr>
              <a:t>психолого-социальных технологий МГПУ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333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Закономерности, общие для всех детей </a:t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с ОВЗ: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981200" y="2071678"/>
          <a:ext cx="8229600" cy="4252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9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11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ru-RU" sz="3100" b="1">
                <a:solidFill>
                  <a:srgbClr val="FFFFFF"/>
                </a:solidFill>
              </a:rPr>
              <a:t>Специфические закономерности психического развития детей с ОВЗ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232128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1610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834" name="Rectangle 34833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36" name="Oval 34835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17" name="Rectangle 2"/>
          <p:cNvSpPr>
            <a:spLocks noGrp="1"/>
          </p:cNvSpPr>
          <p:nvPr>
            <p:ph type="title" idx="4294967295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Общие</a:t>
            </a:r>
            <a:r>
              <a:rPr lang="en-US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условия</a:t>
            </a:r>
            <a:br>
              <a:rPr lang="ru-RU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ru-RU" sz="32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(первый уровень)</a:t>
            </a:r>
            <a:endParaRPr lang="en-US" sz="32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4838" name="Arc 34837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840" name="Oval 34839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>
              <a:defRPr/>
            </a:pPr>
            <a:r>
              <a:rPr lang="en-US" sz="2400" b="1" dirty="0" err="1"/>
              <a:t>наличие</a:t>
            </a:r>
            <a:r>
              <a:rPr lang="en-US" sz="2400" b="1" dirty="0"/>
              <a:t> </a:t>
            </a:r>
            <a:r>
              <a:rPr lang="en-US" sz="2400" b="1" dirty="0" err="1"/>
              <a:t>благоприятного</a:t>
            </a:r>
            <a:r>
              <a:rPr lang="en-US" sz="2400" b="1" dirty="0"/>
              <a:t> </a:t>
            </a:r>
            <a:r>
              <a:rPr lang="en-US" sz="2400" b="1" dirty="0" err="1"/>
              <a:t>психологического</a:t>
            </a:r>
            <a:r>
              <a:rPr lang="en-US" sz="2400" b="1" dirty="0"/>
              <a:t> </a:t>
            </a:r>
            <a:r>
              <a:rPr lang="en-US" sz="2400" b="1" dirty="0" err="1"/>
              <a:t>климата</a:t>
            </a:r>
            <a:r>
              <a:rPr lang="en-US" sz="2400" b="1" dirty="0"/>
              <a:t> в </a:t>
            </a:r>
            <a:r>
              <a:rPr lang="en-US" sz="2400" b="1" dirty="0" err="1"/>
              <a:t>общеобразовательной</a:t>
            </a:r>
            <a:r>
              <a:rPr lang="en-US" sz="2400" b="1" dirty="0"/>
              <a:t> </a:t>
            </a:r>
            <a:r>
              <a:rPr lang="en-US" sz="2400" b="1" dirty="0" err="1"/>
              <a:t>организации</a:t>
            </a:r>
            <a:r>
              <a:rPr lang="en-US" sz="2400" b="1" dirty="0"/>
              <a:t>,  </a:t>
            </a:r>
            <a:r>
              <a:rPr lang="en-US" sz="2400" b="1" dirty="0" err="1"/>
              <a:t>доброжелательных</a:t>
            </a:r>
            <a:r>
              <a:rPr lang="en-US" sz="2400" b="1" dirty="0"/>
              <a:t>  </a:t>
            </a:r>
            <a:r>
              <a:rPr lang="en-US" sz="2400" b="1" dirty="0" err="1"/>
              <a:t>отношений</a:t>
            </a:r>
            <a:r>
              <a:rPr lang="en-US" sz="2400" b="1" dirty="0"/>
              <a:t> </a:t>
            </a:r>
            <a:r>
              <a:rPr lang="en-US" sz="2400" b="1" dirty="0" err="1"/>
              <a:t>сотрудничества</a:t>
            </a:r>
            <a:r>
              <a:rPr lang="en-US" sz="2400" b="1" dirty="0"/>
              <a:t> и </a:t>
            </a:r>
            <a:r>
              <a:rPr lang="en-US" sz="2400" b="1" dirty="0" err="1"/>
              <a:t>взаимоуважения</a:t>
            </a:r>
            <a:r>
              <a:rPr lang="en-US" sz="2400" b="1" dirty="0"/>
              <a:t> </a:t>
            </a:r>
            <a:r>
              <a:rPr lang="en-US" sz="2400" b="1" dirty="0" err="1"/>
              <a:t>между</a:t>
            </a:r>
            <a:r>
              <a:rPr lang="en-US" sz="2400" b="1" dirty="0"/>
              <a:t> </a:t>
            </a:r>
            <a:r>
              <a:rPr lang="en-US" sz="2400" b="1" dirty="0" err="1"/>
              <a:t>всеми</a:t>
            </a:r>
            <a:r>
              <a:rPr lang="en-US" sz="2400" b="1" dirty="0"/>
              <a:t> </a:t>
            </a:r>
            <a:r>
              <a:rPr lang="en-US" sz="2400" b="1" dirty="0" err="1"/>
              <a:t>участниками</a:t>
            </a:r>
            <a:r>
              <a:rPr lang="en-US" sz="2400" b="1" dirty="0"/>
              <a:t> </a:t>
            </a:r>
            <a:r>
              <a:rPr lang="en-US" sz="2400" b="1" dirty="0" err="1"/>
              <a:t>образовательного</a:t>
            </a:r>
            <a:r>
              <a:rPr lang="en-US" sz="2400" b="1" dirty="0"/>
              <a:t> </a:t>
            </a:r>
            <a:r>
              <a:rPr lang="en-US" sz="2400" b="1" dirty="0" err="1"/>
              <a:t>процесса</a:t>
            </a:r>
            <a:endParaRPr lang="ru-RU" sz="2400" b="1" dirty="0"/>
          </a:p>
          <a:p>
            <a:pPr marL="0">
              <a:defRPr/>
            </a:pPr>
            <a:r>
              <a:rPr lang="en-US" sz="2400" b="1" dirty="0" err="1"/>
              <a:t>активная</a:t>
            </a:r>
            <a:r>
              <a:rPr lang="en-US" sz="2400" b="1" dirty="0"/>
              <a:t> </a:t>
            </a:r>
            <a:r>
              <a:rPr lang="en-US" sz="2400" b="1" dirty="0" err="1"/>
              <a:t>позиция</a:t>
            </a:r>
            <a:r>
              <a:rPr lang="en-US" sz="2400" b="1" dirty="0"/>
              <a:t> </a:t>
            </a:r>
            <a:r>
              <a:rPr lang="en-US" sz="2400" b="1" dirty="0" err="1"/>
              <a:t>семьи</a:t>
            </a:r>
            <a:r>
              <a:rPr lang="en-US" sz="2400" b="1" dirty="0"/>
              <a:t> в </a:t>
            </a:r>
            <a:r>
              <a:rPr lang="en-US" sz="2400" b="1" dirty="0" err="1"/>
              <a:t>процессе</a:t>
            </a:r>
            <a:r>
              <a:rPr lang="en-US" sz="2400" b="1" dirty="0"/>
              <a:t> </a:t>
            </a:r>
            <a:r>
              <a:rPr lang="en-US" sz="2400" b="1" dirty="0" err="1"/>
              <a:t>социализации</a:t>
            </a:r>
            <a:r>
              <a:rPr lang="en-US" sz="2400" b="1" dirty="0"/>
              <a:t> </a:t>
            </a:r>
            <a:r>
              <a:rPr lang="en-US" sz="2400" b="1" dirty="0" err="1"/>
              <a:t>ребенка</a:t>
            </a:r>
            <a:r>
              <a:rPr lang="en-US" sz="2400" b="1" dirty="0"/>
              <a:t>, </a:t>
            </a:r>
            <a:r>
              <a:rPr lang="en-US" sz="2400" b="1" dirty="0" err="1"/>
              <a:t>включение</a:t>
            </a:r>
            <a:r>
              <a:rPr lang="en-US" sz="2400" b="1" dirty="0"/>
              <a:t> </a:t>
            </a:r>
            <a:r>
              <a:rPr lang="en-US" sz="2400" b="1" dirty="0" err="1"/>
              <a:t>членов</a:t>
            </a:r>
            <a:r>
              <a:rPr lang="en-US" sz="2400" b="1" dirty="0"/>
              <a:t> </a:t>
            </a:r>
            <a:r>
              <a:rPr lang="en-US" sz="2400" b="1" dirty="0" err="1"/>
              <a:t>семьи</a:t>
            </a:r>
            <a:r>
              <a:rPr lang="en-US" sz="2400" b="1" dirty="0"/>
              <a:t> в </a:t>
            </a:r>
            <a:r>
              <a:rPr lang="en-US" sz="2400" b="1" dirty="0" err="1"/>
              <a:t>социально-педагогическую</a:t>
            </a:r>
            <a:r>
              <a:rPr lang="en-US" sz="2400" b="1" dirty="0"/>
              <a:t> </a:t>
            </a:r>
            <a:r>
              <a:rPr lang="en-US" sz="2400" b="1" dirty="0" err="1"/>
              <a:t>деятельность</a:t>
            </a:r>
            <a:r>
              <a:rPr lang="en-US" sz="2400" b="1" dirty="0"/>
              <a:t> и </a:t>
            </a:r>
            <a:r>
              <a:rPr lang="en-US" sz="2400" b="1" dirty="0" err="1"/>
              <a:t>их</a:t>
            </a:r>
            <a:r>
              <a:rPr lang="en-US" sz="2400" b="1" dirty="0"/>
              <a:t> </a:t>
            </a:r>
            <a:r>
              <a:rPr lang="en-US" sz="2400" b="1" dirty="0" err="1"/>
              <a:t>особое</a:t>
            </a:r>
            <a:r>
              <a:rPr lang="en-US" sz="2400" b="1" dirty="0"/>
              <a:t> </a:t>
            </a:r>
            <a:r>
              <a:rPr lang="en-US" sz="2400" b="1" dirty="0" err="1"/>
              <a:t>обучение</a:t>
            </a:r>
            <a:r>
              <a:rPr lang="en-US" sz="2400" b="1" dirty="0"/>
              <a:t>.</a:t>
            </a:r>
          </a:p>
          <a:p>
            <a:pPr marL="0">
              <a:defRPr/>
            </a:pPr>
            <a:endParaRPr lang="en-US" sz="2400" b="1" dirty="0"/>
          </a:p>
          <a:p>
            <a:pPr marL="0">
              <a:defRPr/>
            </a:pPr>
            <a:endParaRPr lang="ru-RU" sz="2400" b="1" dirty="0"/>
          </a:p>
          <a:p>
            <a:pPr marL="0">
              <a:defRPr/>
            </a:pPr>
            <a:endParaRPr lang="en-US" sz="2000" b="1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834" name="Rectangle 34833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36" name="Oval 34835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17" name="Rectangle 2"/>
          <p:cNvSpPr>
            <a:spLocks noGrp="1"/>
          </p:cNvSpPr>
          <p:nvPr>
            <p:ph type="title" idx="4294967295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Общие</a:t>
            </a:r>
            <a:r>
              <a:rPr lang="en-US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условия</a:t>
            </a:r>
            <a:br>
              <a:rPr lang="ru-RU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ru-RU" sz="32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(второй уровень)</a:t>
            </a:r>
            <a:endParaRPr lang="en-US" sz="32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4838" name="Arc 34837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840" name="Oval 34839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Autofit/>
          </a:bodyPr>
          <a:lstStyle/>
          <a:p>
            <a:pPr marL="0">
              <a:defRPr/>
            </a:pPr>
            <a:r>
              <a:rPr lang="en-US" sz="2000" b="1" dirty="0" err="1">
                <a:solidFill>
                  <a:srgbClr val="0070C0"/>
                </a:solidFill>
              </a:rPr>
              <a:t>максимально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раннее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начало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целенаправленного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коррекционно-педагогического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процесса</a:t>
            </a:r>
            <a:r>
              <a:rPr lang="en-US" sz="2000" b="1" dirty="0">
                <a:solidFill>
                  <a:srgbClr val="0070C0"/>
                </a:solidFill>
              </a:rPr>
              <a:t> (с </a:t>
            </a:r>
            <a:r>
              <a:rPr lang="en-US" sz="2000" b="1" dirty="0" err="1">
                <a:solidFill>
                  <a:srgbClr val="0070C0"/>
                </a:solidFill>
              </a:rPr>
              <a:t>момента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определения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нарушения</a:t>
            </a:r>
            <a:r>
              <a:rPr lang="en-US" sz="2000" b="1" dirty="0">
                <a:solidFill>
                  <a:srgbClr val="0070C0"/>
                </a:solidFill>
              </a:rPr>
              <a:t> в </a:t>
            </a:r>
            <a:r>
              <a:rPr lang="en-US" sz="2000" b="1" dirty="0" err="1">
                <a:solidFill>
                  <a:srgbClr val="0070C0"/>
                </a:solidFill>
              </a:rPr>
              <a:t>развитии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ребенка</a:t>
            </a:r>
            <a:r>
              <a:rPr lang="en-US" sz="2000" b="1" dirty="0">
                <a:solidFill>
                  <a:srgbClr val="0070C0"/>
                </a:solidFill>
              </a:rPr>
              <a:t>);</a:t>
            </a:r>
          </a:p>
          <a:p>
            <a:pPr marL="0">
              <a:defRPr/>
            </a:pPr>
            <a:r>
              <a:rPr lang="en-US" sz="2000" b="1" dirty="0" err="1">
                <a:solidFill>
                  <a:srgbClr val="0070C0"/>
                </a:solidFill>
              </a:rPr>
              <a:t>создание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условий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для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профилактики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вторичных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нарушений</a:t>
            </a:r>
            <a:r>
              <a:rPr lang="en-US" sz="2000" b="1" dirty="0">
                <a:solidFill>
                  <a:srgbClr val="0070C0"/>
                </a:solidFill>
              </a:rPr>
              <a:t> в </a:t>
            </a:r>
            <a:r>
              <a:rPr lang="en-US" sz="2000" b="1" dirty="0" err="1">
                <a:solidFill>
                  <a:srgbClr val="0070C0"/>
                </a:solidFill>
              </a:rPr>
              <a:t>развитии</a:t>
            </a:r>
            <a:r>
              <a:rPr lang="en-US" sz="2000" b="1" dirty="0">
                <a:solidFill>
                  <a:srgbClr val="0070C0"/>
                </a:solidFill>
              </a:rPr>
              <a:t>;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2000" b="1" dirty="0" err="1">
                <a:solidFill>
                  <a:srgbClr val="0070C0"/>
                </a:solidFill>
              </a:rPr>
              <a:t>расширение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границ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образовательного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пространства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за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пределы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образовательного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учреждения</a:t>
            </a:r>
            <a:r>
              <a:rPr lang="en-US" sz="2000" b="1" dirty="0">
                <a:solidFill>
                  <a:srgbClr val="0070C0"/>
                </a:solidFill>
              </a:rPr>
              <a:t>;</a:t>
            </a:r>
          </a:p>
          <a:p>
            <a:pPr>
              <a:defRPr/>
            </a:pPr>
            <a:r>
              <a:rPr lang="en-US" sz="2000" b="1" dirty="0" err="1">
                <a:solidFill>
                  <a:srgbClr val="0070C0"/>
                </a:solidFill>
              </a:rPr>
              <a:t>организация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сопровождения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ребенка</a:t>
            </a:r>
            <a:r>
              <a:rPr lang="en-US" sz="2000" b="1" dirty="0">
                <a:solidFill>
                  <a:srgbClr val="0070C0"/>
                </a:solidFill>
              </a:rPr>
              <a:t> в </a:t>
            </a:r>
            <a:r>
              <a:rPr lang="en-US" sz="2000" b="1" dirty="0" err="1">
                <a:solidFill>
                  <a:srgbClr val="0070C0"/>
                </a:solidFill>
              </a:rPr>
              <a:t>образовательном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пространстве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на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всех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этапах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жизни</a:t>
            </a:r>
            <a:r>
              <a:rPr lang="en-US" sz="2000" b="1" dirty="0">
                <a:solidFill>
                  <a:srgbClr val="0070C0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6953092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471" name="Rectangle 62470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473" name="Oval 62472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465" name="Rectangle 2"/>
          <p:cNvSpPr>
            <a:spLocks noGrp="1"/>
          </p:cNvSpPr>
          <p:nvPr>
            <p:ph type="title" idx="4294967295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Специальные образовательные условия</a:t>
            </a:r>
          </a:p>
        </p:txBody>
      </p:sp>
      <p:sp>
        <p:nvSpPr>
          <p:cNvPr id="62475" name="Arc 62474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477" name="Oval 62476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466" name="Rectangle 3"/>
          <p:cNvSpPr>
            <a:spLocks noGrp="1"/>
          </p:cNvSpPr>
          <p:nvPr>
            <p:ph type="body" idx="4294967295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273050"/>
            <a:r>
              <a:rPr lang="en-US" sz="2400" b="1" dirty="0" err="1"/>
              <a:t>применение</a:t>
            </a:r>
            <a:r>
              <a:rPr lang="en-US" sz="2400" b="1" dirty="0"/>
              <a:t> </a:t>
            </a:r>
            <a:r>
              <a:rPr lang="en-US" sz="2400" b="1" dirty="0" err="1"/>
              <a:t>особых</a:t>
            </a:r>
            <a:r>
              <a:rPr lang="en-US" sz="2400" b="1" dirty="0"/>
              <a:t> </a:t>
            </a:r>
            <a:r>
              <a:rPr lang="en-US" sz="2400" b="1" dirty="0" err="1"/>
              <a:t>форм</a:t>
            </a:r>
            <a:r>
              <a:rPr lang="en-US" sz="2400" b="1" dirty="0"/>
              <a:t> </a:t>
            </a:r>
            <a:r>
              <a:rPr lang="en-US" sz="2400" b="1" dirty="0" err="1"/>
              <a:t>организации</a:t>
            </a:r>
            <a:r>
              <a:rPr lang="en-US" sz="2400" b="1" dirty="0"/>
              <a:t> </a:t>
            </a:r>
            <a:r>
              <a:rPr lang="en-US" sz="2400" b="1" dirty="0" err="1"/>
              <a:t>социально-педагогической</a:t>
            </a:r>
            <a:r>
              <a:rPr lang="en-US" sz="2400" b="1" dirty="0"/>
              <a:t> </a:t>
            </a:r>
            <a:r>
              <a:rPr lang="en-US" sz="2400" b="1" dirty="0" err="1"/>
              <a:t>среды</a:t>
            </a:r>
            <a:r>
              <a:rPr lang="en-US" sz="2400" b="1" dirty="0"/>
              <a:t> (</a:t>
            </a:r>
            <a:r>
              <a:rPr lang="en-US" sz="2400" b="1" dirty="0" err="1"/>
              <a:t>создание</a:t>
            </a:r>
            <a:r>
              <a:rPr lang="en-US" sz="2400" b="1" dirty="0"/>
              <a:t> </a:t>
            </a:r>
            <a:r>
              <a:rPr lang="en-US" sz="2400" b="1" dirty="0" err="1"/>
              <a:t>специальной</a:t>
            </a:r>
            <a:r>
              <a:rPr lang="en-US" sz="2400" b="1" dirty="0"/>
              <a:t> </a:t>
            </a:r>
            <a:r>
              <a:rPr lang="en-US" sz="2400" b="1" dirty="0" err="1"/>
              <a:t>инфраструктуры</a:t>
            </a:r>
            <a:r>
              <a:rPr lang="en-US" sz="2400" b="1" dirty="0"/>
              <a:t>, </a:t>
            </a:r>
            <a:r>
              <a:rPr lang="en-US" sz="2400" b="1" dirty="0" err="1"/>
              <a:t>обеспечение</a:t>
            </a:r>
            <a:r>
              <a:rPr lang="en-US" sz="2400" b="1" dirty="0"/>
              <a:t> </a:t>
            </a:r>
            <a:r>
              <a:rPr lang="en-US" sz="2400" b="1" dirty="0" err="1"/>
              <a:t>техническими</a:t>
            </a:r>
            <a:r>
              <a:rPr lang="en-US" sz="2400" b="1" dirty="0"/>
              <a:t> </a:t>
            </a:r>
            <a:r>
              <a:rPr lang="en-US" sz="2400" b="1" dirty="0" err="1"/>
              <a:t>средствами</a:t>
            </a:r>
            <a:r>
              <a:rPr lang="en-US" sz="2400" b="1" dirty="0"/>
              <a:t> </a:t>
            </a:r>
            <a:r>
              <a:rPr lang="en-US" sz="2400" b="1" dirty="0" err="1"/>
              <a:t>реабилитации</a:t>
            </a:r>
            <a:r>
              <a:rPr lang="en-US" sz="2400" b="1" dirty="0"/>
              <a:t> и </a:t>
            </a:r>
            <a:r>
              <a:rPr lang="en-US" sz="2400" b="1" dirty="0" err="1"/>
              <a:t>т.д</a:t>
            </a:r>
            <a:r>
              <a:rPr lang="en-US" sz="2400" b="1" dirty="0"/>
              <a:t>.);</a:t>
            </a:r>
            <a:endParaRPr lang="ru-RU" sz="2400" b="1" dirty="0"/>
          </a:p>
          <a:p>
            <a:pPr marL="273050"/>
            <a:r>
              <a:rPr lang="en-US" sz="2400" b="1" dirty="0" err="1"/>
              <a:t>наличие</a:t>
            </a:r>
            <a:r>
              <a:rPr lang="en-US" sz="2400" b="1" dirty="0"/>
              <a:t> </a:t>
            </a:r>
            <a:r>
              <a:rPr lang="en-US" sz="2400" b="1" dirty="0" err="1"/>
              <a:t>учебно-методического</a:t>
            </a:r>
            <a:r>
              <a:rPr lang="en-US" sz="2400" b="1" dirty="0"/>
              <a:t> </a:t>
            </a:r>
            <a:r>
              <a:rPr lang="en-US" sz="2400" b="1" dirty="0" err="1"/>
              <a:t>обеспечения</a:t>
            </a:r>
            <a:r>
              <a:rPr lang="en-US" sz="2400" b="1" dirty="0"/>
              <a:t> и  </a:t>
            </a:r>
            <a:r>
              <a:rPr lang="en-US" sz="2400" b="1" dirty="0" err="1"/>
              <a:t>технического</a:t>
            </a:r>
            <a:r>
              <a:rPr lang="en-US" sz="2400" b="1" dirty="0"/>
              <a:t> </a:t>
            </a:r>
            <a:r>
              <a:rPr lang="en-US" sz="2400" b="1" dirty="0" err="1"/>
              <a:t>оснащения</a:t>
            </a:r>
            <a:r>
              <a:rPr lang="en-US" sz="2400" b="1" dirty="0"/>
              <a:t>; </a:t>
            </a:r>
            <a:endParaRPr lang="ru-RU" sz="2400" b="1" dirty="0"/>
          </a:p>
          <a:p>
            <a:pPr marL="273050"/>
            <a:r>
              <a:rPr lang="en-US" sz="2400" b="1" dirty="0" err="1"/>
              <a:t>необходимое</a:t>
            </a:r>
            <a:r>
              <a:rPr lang="en-US" sz="2400" b="1" dirty="0"/>
              <a:t> </a:t>
            </a:r>
            <a:r>
              <a:rPr lang="en-US" sz="2400" b="1" dirty="0" err="1"/>
              <a:t>участие</a:t>
            </a:r>
            <a:r>
              <a:rPr lang="en-US" sz="2400" b="1" dirty="0"/>
              <a:t> в </a:t>
            </a:r>
            <a:r>
              <a:rPr lang="en-US" sz="2400" b="1" dirty="0" err="1"/>
              <a:t>образовательном</a:t>
            </a:r>
            <a:r>
              <a:rPr lang="en-US" sz="2400" b="1" dirty="0"/>
              <a:t> </a:t>
            </a:r>
            <a:r>
              <a:rPr lang="en-US" sz="2400" b="1" dirty="0" err="1"/>
              <a:t>процессе</a:t>
            </a:r>
            <a:r>
              <a:rPr lang="en-US" sz="2400" b="1" dirty="0"/>
              <a:t> </a:t>
            </a:r>
            <a:r>
              <a:rPr lang="en-US" sz="2400" b="1" dirty="0" err="1"/>
              <a:t>инклюзивного</a:t>
            </a:r>
            <a:r>
              <a:rPr lang="en-US" sz="2400" b="1" dirty="0"/>
              <a:t> </a:t>
            </a:r>
            <a:r>
              <a:rPr lang="en-US" sz="2400" b="1" dirty="0" err="1"/>
              <a:t>класса</a:t>
            </a:r>
            <a:r>
              <a:rPr lang="en-US" sz="2400" b="1" dirty="0"/>
              <a:t> </a:t>
            </a:r>
            <a:r>
              <a:rPr lang="en-US" sz="2400" b="1" dirty="0" err="1"/>
              <a:t>специального</a:t>
            </a:r>
            <a:r>
              <a:rPr lang="en-US" sz="2400" b="1" dirty="0"/>
              <a:t> </a:t>
            </a:r>
            <a:r>
              <a:rPr lang="en-US" sz="2400" b="1" dirty="0" err="1"/>
              <a:t>педагога</a:t>
            </a:r>
            <a:r>
              <a:rPr lang="en-US" sz="2400" b="1" dirty="0"/>
              <a:t> </a:t>
            </a:r>
            <a:r>
              <a:rPr lang="en-US" sz="2400" b="1" dirty="0" err="1"/>
              <a:t>соответствующего</a:t>
            </a:r>
            <a:r>
              <a:rPr lang="en-US" sz="2400" b="1" dirty="0"/>
              <a:t> </a:t>
            </a:r>
            <a:r>
              <a:rPr lang="en-US" sz="2400" b="1" dirty="0" err="1"/>
              <a:t>профиля</a:t>
            </a:r>
            <a:r>
              <a:rPr lang="en-US" sz="2400" b="1" dirty="0"/>
              <a:t>;</a:t>
            </a:r>
          </a:p>
          <a:p>
            <a:pPr marL="273050"/>
            <a:endParaRPr lang="en-US" sz="2400" b="1" dirty="0"/>
          </a:p>
          <a:p>
            <a:pPr marL="273050"/>
            <a:endParaRPr lang="en-US" sz="2000" dirty="0"/>
          </a:p>
          <a:p>
            <a:pPr marL="273050"/>
            <a:endParaRPr lang="en-US" sz="2000" dirty="0"/>
          </a:p>
          <a:p>
            <a:pPr marL="273050"/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495" name="Rectangle 63494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97" name="Oval 6349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89" name="Rectangle 2"/>
          <p:cNvSpPr>
            <a:spLocks noGrp="1"/>
          </p:cNvSpPr>
          <p:nvPr>
            <p:ph type="title" idx="4294967295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Специальные образовательные условия</a:t>
            </a:r>
          </a:p>
        </p:txBody>
      </p:sp>
      <p:sp>
        <p:nvSpPr>
          <p:cNvPr id="63499" name="Arc 63498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501" name="Oval 63500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490" name="Rectangle 3"/>
          <p:cNvSpPr>
            <a:spLocks noGrp="1"/>
          </p:cNvSpPr>
          <p:nvPr>
            <p:ph type="body" idx="4294967295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pPr marL="273050"/>
            <a:r>
              <a:rPr lang="en-US" sz="1800" b="1" dirty="0" err="1"/>
              <a:t>наличие</a:t>
            </a:r>
            <a:r>
              <a:rPr lang="en-US" sz="1800" b="1" dirty="0"/>
              <a:t> </a:t>
            </a:r>
            <a:r>
              <a:rPr lang="en-US" sz="1800" b="1" dirty="0" err="1"/>
              <a:t>адаптированных</a:t>
            </a:r>
            <a:r>
              <a:rPr lang="en-US" sz="1800" b="1" dirty="0"/>
              <a:t> к </a:t>
            </a:r>
            <a:r>
              <a:rPr lang="en-US" sz="1800" b="1" dirty="0" err="1"/>
              <a:t>особым</a:t>
            </a:r>
            <a:r>
              <a:rPr lang="en-US" sz="1800" b="1" dirty="0"/>
              <a:t> </a:t>
            </a:r>
            <a:r>
              <a:rPr lang="en-US" sz="1800" b="1" dirty="0" err="1"/>
              <a:t>образовательным</a:t>
            </a:r>
            <a:r>
              <a:rPr lang="en-US" sz="1800" b="1" dirty="0"/>
              <a:t> </a:t>
            </a:r>
            <a:r>
              <a:rPr lang="en-US" sz="1800" b="1" dirty="0" err="1"/>
              <a:t>потребностям</a:t>
            </a:r>
            <a:r>
              <a:rPr lang="en-US" sz="1800" b="1" dirty="0"/>
              <a:t> </a:t>
            </a:r>
            <a:r>
              <a:rPr lang="en-US" sz="1800" b="1" dirty="0" err="1"/>
              <a:t>конкретного</a:t>
            </a:r>
            <a:r>
              <a:rPr lang="en-US" sz="1800" b="1" dirty="0"/>
              <a:t> </a:t>
            </a:r>
            <a:r>
              <a:rPr lang="en-US" sz="1800" b="1" dirty="0" err="1"/>
              <a:t>учащегося</a:t>
            </a:r>
            <a:r>
              <a:rPr lang="en-US" sz="1800" b="1" dirty="0"/>
              <a:t> </a:t>
            </a:r>
            <a:r>
              <a:rPr lang="en-US" sz="1800" b="1" dirty="0" err="1"/>
              <a:t>образовательных</a:t>
            </a:r>
            <a:r>
              <a:rPr lang="en-US" sz="1800" b="1" dirty="0"/>
              <a:t> </a:t>
            </a:r>
            <a:r>
              <a:rPr lang="en-US" sz="1800" b="1" dirty="0" err="1"/>
              <a:t>программ</a:t>
            </a:r>
            <a:r>
              <a:rPr lang="en-US" sz="1800" b="1" dirty="0"/>
              <a:t> (</a:t>
            </a:r>
            <a:r>
              <a:rPr lang="en-US" sz="1800" b="1" dirty="0" err="1"/>
              <a:t>общеобразовательных</a:t>
            </a:r>
            <a:r>
              <a:rPr lang="en-US" sz="1800" b="1" dirty="0"/>
              <a:t> и </a:t>
            </a:r>
            <a:r>
              <a:rPr lang="en-US" sz="1800" b="1" dirty="0" err="1"/>
              <a:t>коррекционно-развивающих</a:t>
            </a:r>
            <a:r>
              <a:rPr lang="en-US" sz="1800" b="1" dirty="0"/>
              <a:t>);</a:t>
            </a:r>
          </a:p>
          <a:p>
            <a:pPr marL="273050"/>
            <a:r>
              <a:rPr lang="en-US" sz="1800" b="1" dirty="0"/>
              <a:t> </a:t>
            </a:r>
            <a:r>
              <a:rPr lang="en-US" sz="1800" b="1" dirty="0" err="1"/>
              <a:t>учет</a:t>
            </a:r>
            <a:r>
              <a:rPr lang="en-US" sz="1800" b="1" dirty="0"/>
              <a:t> </a:t>
            </a:r>
            <a:r>
              <a:rPr lang="en-US" sz="1800" b="1" dirty="0" err="1"/>
              <a:t>особенностей</a:t>
            </a:r>
            <a:r>
              <a:rPr lang="en-US" sz="1800" b="1" dirty="0"/>
              <a:t> </a:t>
            </a:r>
            <a:r>
              <a:rPr lang="en-US" sz="1800" b="1" dirty="0" err="1"/>
              <a:t>развития</a:t>
            </a:r>
            <a:r>
              <a:rPr lang="en-US" sz="1800" b="1" dirty="0"/>
              <a:t> </a:t>
            </a:r>
            <a:r>
              <a:rPr lang="en-US" sz="1800" b="1" dirty="0" err="1"/>
              <a:t>каждого</a:t>
            </a:r>
            <a:r>
              <a:rPr lang="en-US" sz="1800" b="1" dirty="0"/>
              <a:t> </a:t>
            </a:r>
            <a:r>
              <a:rPr lang="en-US" sz="1800" b="1" dirty="0" err="1"/>
              <a:t>ребенка</a:t>
            </a:r>
            <a:r>
              <a:rPr lang="en-US" sz="1800" b="1" dirty="0"/>
              <a:t>, </a:t>
            </a:r>
            <a:r>
              <a:rPr lang="en-US" sz="1800" b="1" dirty="0" err="1"/>
              <a:t>индивидуальный</a:t>
            </a:r>
            <a:r>
              <a:rPr lang="en-US" sz="1800" b="1" dirty="0"/>
              <a:t> </a:t>
            </a:r>
            <a:r>
              <a:rPr lang="en-US" sz="1800" b="1" dirty="0" err="1"/>
              <a:t>подход</a:t>
            </a:r>
            <a:r>
              <a:rPr lang="en-US" sz="1800" b="1" dirty="0"/>
              <a:t>, </a:t>
            </a:r>
            <a:r>
              <a:rPr lang="en-US" sz="1800" b="1" dirty="0" err="1"/>
              <a:t>проявляющийся</a:t>
            </a:r>
            <a:r>
              <a:rPr lang="en-US" sz="1800" b="1" dirty="0"/>
              <a:t> в </a:t>
            </a:r>
            <a:r>
              <a:rPr lang="en-US" sz="1800" b="1" dirty="0" err="1"/>
              <a:t>особой</a:t>
            </a:r>
            <a:r>
              <a:rPr lang="en-US" sz="1800" b="1" dirty="0"/>
              <a:t> </a:t>
            </a:r>
            <a:r>
              <a:rPr lang="en-US" sz="1800" b="1" dirty="0" err="1"/>
              <a:t>организации</a:t>
            </a:r>
            <a:r>
              <a:rPr lang="en-US" sz="1800" b="1" dirty="0"/>
              <a:t> </a:t>
            </a:r>
            <a:r>
              <a:rPr lang="en-US" sz="1800" b="1" dirty="0" err="1"/>
              <a:t>коррекционно-педагогического</a:t>
            </a:r>
            <a:r>
              <a:rPr lang="en-US" sz="1800" b="1" dirty="0"/>
              <a:t> </a:t>
            </a:r>
            <a:r>
              <a:rPr lang="en-US" sz="1800" b="1" dirty="0" err="1"/>
              <a:t>процесса</a:t>
            </a:r>
            <a:r>
              <a:rPr lang="en-US" sz="1800" b="1" dirty="0"/>
              <a:t>, в </a:t>
            </a:r>
            <a:r>
              <a:rPr lang="en-US" sz="1800" b="1" dirty="0" err="1"/>
              <a:t>применении</a:t>
            </a:r>
            <a:r>
              <a:rPr lang="en-US" sz="1800" b="1" dirty="0"/>
              <a:t> </a:t>
            </a:r>
            <a:r>
              <a:rPr lang="en-US" sz="1800" b="1" dirty="0" err="1"/>
              <a:t>специальных</a:t>
            </a:r>
            <a:r>
              <a:rPr lang="en-US" sz="1800" b="1" dirty="0"/>
              <a:t> </a:t>
            </a:r>
            <a:r>
              <a:rPr lang="en-US" sz="1800" b="1" dirty="0" err="1"/>
              <a:t>методов</a:t>
            </a:r>
            <a:r>
              <a:rPr lang="en-US" sz="1800" b="1" dirty="0"/>
              <a:t> и </a:t>
            </a:r>
            <a:r>
              <a:rPr lang="en-US" sz="1800" b="1" dirty="0" err="1"/>
              <a:t>средств</a:t>
            </a:r>
            <a:r>
              <a:rPr lang="en-US" sz="1800" b="1" dirty="0"/>
              <a:t> </a:t>
            </a:r>
            <a:r>
              <a:rPr lang="en-US" sz="1800" b="1" dirty="0" err="1"/>
              <a:t>обучения</a:t>
            </a:r>
            <a:r>
              <a:rPr lang="en-US" sz="1800" b="1" dirty="0"/>
              <a:t> </a:t>
            </a:r>
            <a:r>
              <a:rPr lang="en-US" sz="1800" b="1" dirty="0" err="1"/>
              <a:t>компенсации</a:t>
            </a:r>
            <a:r>
              <a:rPr lang="en-US" sz="1800" b="1" dirty="0"/>
              <a:t> и </a:t>
            </a:r>
            <a:r>
              <a:rPr lang="en-US" sz="1800" b="1" dirty="0" err="1"/>
              <a:t>коррекции</a:t>
            </a:r>
            <a:r>
              <a:rPr lang="en-US" sz="1800" b="1" dirty="0"/>
              <a:t> (в </a:t>
            </a:r>
            <a:r>
              <a:rPr lang="en-US" sz="1800" b="1" dirty="0" err="1"/>
              <a:t>том</a:t>
            </a:r>
            <a:r>
              <a:rPr lang="en-US" sz="1800" b="1" dirty="0"/>
              <a:t> </a:t>
            </a:r>
            <a:r>
              <a:rPr lang="en-US" sz="1800" b="1" dirty="0" err="1"/>
              <a:t>числе</a:t>
            </a:r>
            <a:r>
              <a:rPr lang="en-US" sz="1800" b="1" dirty="0"/>
              <a:t> и </a:t>
            </a:r>
            <a:r>
              <a:rPr lang="en-US" sz="1800" b="1" dirty="0" err="1"/>
              <a:t>технических</a:t>
            </a:r>
            <a:r>
              <a:rPr lang="en-US" sz="1800" b="1" dirty="0"/>
              <a:t>);</a:t>
            </a:r>
          </a:p>
          <a:p>
            <a:pPr marL="273050"/>
            <a:r>
              <a:rPr lang="en-US" sz="1800" b="1" dirty="0" err="1"/>
              <a:t>создание</a:t>
            </a:r>
            <a:r>
              <a:rPr lang="en-US" sz="1800" b="1" dirty="0"/>
              <a:t> </a:t>
            </a:r>
            <a:r>
              <a:rPr lang="en-US" sz="1800" b="1" dirty="0" err="1"/>
              <a:t>адекватной</a:t>
            </a:r>
            <a:r>
              <a:rPr lang="en-US" sz="1800" b="1" dirty="0"/>
              <a:t> </a:t>
            </a:r>
            <a:r>
              <a:rPr lang="en-US" sz="1800" b="1" dirty="0" err="1"/>
              <a:t>среды</a:t>
            </a:r>
            <a:r>
              <a:rPr lang="en-US" sz="1800" b="1" dirty="0"/>
              <a:t> </a:t>
            </a:r>
            <a:r>
              <a:rPr lang="en-US" sz="1800" b="1" dirty="0" err="1"/>
              <a:t>жизнедеятельности</a:t>
            </a:r>
            <a:r>
              <a:rPr lang="en-US" sz="1800" b="1" dirty="0"/>
              <a:t> </a:t>
            </a:r>
            <a:r>
              <a:rPr lang="en-US" sz="1800" b="1" dirty="0" err="1"/>
              <a:t>как</a:t>
            </a:r>
            <a:r>
              <a:rPr lang="en-US" sz="1800" b="1" dirty="0"/>
              <a:t> в </a:t>
            </a:r>
            <a:r>
              <a:rPr lang="en-US" sz="1800" b="1" dirty="0" err="1"/>
              <a:t>условиях</a:t>
            </a:r>
            <a:r>
              <a:rPr lang="en-US" sz="1800" b="1" dirty="0"/>
              <a:t> </a:t>
            </a:r>
            <a:r>
              <a:rPr lang="en-US" sz="1800" b="1" dirty="0" err="1"/>
              <a:t>класса</a:t>
            </a:r>
            <a:r>
              <a:rPr lang="en-US" sz="1800" b="1" dirty="0"/>
              <a:t>, </a:t>
            </a:r>
            <a:r>
              <a:rPr lang="en-US" sz="1800" b="1" dirty="0" err="1"/>
              <a:t>школы</a:t>
            </a:r>
            <a:r>
              <a:rPr lang="en-US" sz="1800" b="1" dirty="0"/>
              <a:t>, </a:t>
            </a:r>
            <a:r>
              <a:rPr lang="en-US" sz="1800" b="1" dirty="0" err="1"/>
              <a:t>так</a:t>
            </a:r>
            <a:r>
              <a:rPr lang="en-US" sz="1800" b="1" dirty="0"/>
              <a:t> и </a:t>
            </a:r>
            <a:r>
              <a:rPr lang="en-US" sz="1800" b="1" dirty="0" err="1"/>
              <a:t>вне</a:t>
            </a:r>
            <a:r>
              <a:rPr lang="en-US" sz="1800" b="1" dirty="0"/>
              <a:t> </a:t>
            </a:r>
            <a:r>
              <a:rPr lang="en-US" sz="1800" b="1" dirty="0" err="1"/>
              <a:t>ее</a:t>
            </a:r>
            <a:r>
              <a:rPr lang="en-US" sz="1800" b="1" dirty="0"/>
              <a:t>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5E764DED-B4ED-47B7-B4A3-B51A491E1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ru-RU" altLang="ru-RU" b="1" dirty="0">
                <a:solidFill>
                  <a:srgbClr val="0070C0"/>
                </a:solidFill>
              </a:rPr>
              <a:t>Потребности третьего уровня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2BF2B248-0D34-463C-9565-157A95A68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ru-RU" altLang="ru-RU" dirty="0"/>
              <a:t>потребность в  обеспечении замедленного темпа  познавательной деятельности;</a:t>
            </a:r>
          </a:p>
          <a:p>
            <a:r>
              <a:rPr lang="ru-RU" altLang="ru-RU" dirty="0"/>
              <a:t>потребность в уменьшении интеллектуальной, эмоциональной и физической нагрузки в образовательном процессе; </a:t>
            </a:r>
          </a:p>
        </p:txBody>
      </p:sp>
    </p:spTree>
    <p:extLst>
      <p:ext uri="{BB962C8B-B14F-4D97-AF65-F5344CB8AC3E}">
        <p14:creationId xmlns:p14="http://schemas.microsoft.com/office/powerpoint/2010/main" val="1549469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847" name="Rectangle 3584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49" name="Oval 3584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41" name="Rectangle 2"/>
          <p:cNvSpPr>
            <a:spLocks noGrp="1"/>
          </p:cNvSpPr>
          <p:nvPr>
            <p:ph type="title" idx="4294967295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Условия</a:t>
            </a:r>
          </a:p>
        </p:txBody>
      </p:sp>
      <p:sp>
        <p:nvSpPr>
          <p:cNvPr id="35851" name="Arc 3585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853" name="Oval 3585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842" name="Rectangle 3"/>
          <p:cNvSpPr>
            <a:spLocks noGrp="1"/>
          </p:cNvSpPr>
          <p:nvPr>
            <p:ph type="body" idx="4294967295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en-US" sz="2000" b="1" dirty="0" err="1">
                <a:solidFill>
                  <a:srgbClr val="0070C0"/>
                </a:solidFill>
              </a:rPr>
              <a:t>Формирование</a:t>
            </a:r>
            <a:r>
              <a:rPr lang="en-US" sz="2000" b="1" dirty="0">
                <a:solidFill>
                  <a:srgbClr val="0070C0"/>
                </a:solidFill>
              </a:rPr>
              <a:t>  </a:t>
            </a:r>
            <a:r>
              <a:rPr lang="en-US" sz="2000" b="1" dirty="0" err="1">
                <a:solidFill>
                  <a:srgbClr val="0070C0"/>
                </a:solidFill>
              </a:rPr>
              <a:t>мотивации</a:t>
            </a:r>
            <a:r>
              <a:rPr lang="en-US" sz="2000" b="1" dirty="0">
                <a:solidFill>
                  <a:srgbClr val="0070C0"/>
                </a:solidFill>
              </a:rPr>
              <a:t> и </a:t>
            </a:r>
            <a:r>
              <a:rPr lang="en-US" sz="2000" b="1" dirty="0" err="1">
                <a:solidFill>
                  <a:srgbClr val="0070C0"/>
                </a:solidFill>
              </a:rPr>
              <a:t>положительного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отношения</a:t>
            </a:r>
            <a:r>
              <a:rPr lang="en-US" sz="2000" b="1" dirty="0">
                <a:solidFill>
                  <a:srgbClr val="0070C0"/>
                </a:solidFill>
              </a:rPr>
              <a:t> к </a:t>
            </a:r>
            <a:r>
              <a:rPr lang="en-US" sz="2000" b="1" dirty="0" err="1">
                <a:solidFill>
                  <a:srgbClr val="0070C0"/>
                </a:solidFill>
              </a:rPr>
              <a:t>учению</a:t>
            </a:r>
            <a:endParaRPr lang="en-US" sz="20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2000" b="1" dirty="0" err="1">
                <a:solidFill>
                  <a:srgbClr val="0070C0"/>
                </a:solidFill>
              </a:rPr>
              <a:t>Замедленный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темп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преподнесения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новых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знаний</a:t>
            </a:r>
            <a:endParaRPr lang="en-US" sz="20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2000" b="1" dirty="0" err="1">
                <a:solidFill>
                  <a:srgbClr val="0070C0"/>
                </a:solidFill>
              </a:rPr>
              <a:t>Меньший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объем</a:t>
            </a:r>
            <a:r>
              <a:rPr lang="en-US" sz="2000" b="1" dirty="0">
                <a:solidFill>
                  <a:srgbClr val="0070C0"/>
                </a:solidFill>
              </a:rPr>
              <a:t> «</a:t>
            </a:r>
            <a:r>
              <a:rPr lang="en-US" sz="2000" b="1" dirty="0" err="1">
                <a:solidFill>
                  <a:srgbClr val="0070C0"/>
                </a:solidFill>
              </a:rPr>
              <a:t>порций</a:t>
            </a:r>
            <a:r>
              <a:rPr lang="en-US" sz="2000" b="1" dirty="0">
                <a:solidFill>
                  <a:srgbClr val="0070C0"/>
                </a:solidFill>
              </a:rPr>
              <a:t>» </a:t>
            </a:r>
            <a:r>
              <a:rPr lang="en-US" sz="2000" b="1" dirty="0" err="1">
                <a:solidFill>
                  <a:srgbClr val="0070C0"/>
                </a:solidFill>
              </a:rPr>
              <a:t>преподносимых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знаний</a:t>
            </a:r>
            <a:r>
              <a:rPr lang="en-US" sz="2000" b="1" dirty="0">
                <a:solidFill>
                  <a:srgbClr val="0070C0"/>
                </a:solidFill>
              </a:rPr>
              <a:t>, а </a:t>
            </a:r>
            <a:r>
              <a:rPr lang="en-US" sz="2000" b="1" dirty="0" err="1">
                <a:solidFill>
                  <a:srgbClr val="0070C0"/>
                </a:solidFill>
              </a:rPr>
              <a:t>также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всех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инструкций</a:t>
            </a:r>
            <a:r>
              <a:rPr lang="en-US" sz="2000" b="1" dirty="0">
                <a:solidFill>
                  <a:srgbClr val="0070C0"/>
                </a:solidFill>
              </a:rPr>
              <a:t> и </a:t>
            </a:r>
            <a:r>
              <a:rPr lang="en-US" sz="2000" b="1" dirty="0" err="1">
                <a:solidFill>
                  <a:srgbClr val="0070C0"/>
                </a:solidFill>
              </a:rPr>
              <a:t>высказываний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педагогов</a:t>
            </a:r>
            <a:endParaRPr lang="en-US" sz="20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2000" b="1" dirty="0" err="1">
                <a:solidFill>
                  <a:srgbClr val="0070C0"/>
                </a:solidFill>
              </a:rPr>
              <a:t>Использование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наиболее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эффективных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методов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обучения</a:t>
            </a:r>
            <a:r>
              <a:rPr lang="en-US" sz="2000" b="1" dirty="0">
                <a:solidFill>
                  <a:srgbClr val="0070C0"/>
                </a:solidFill>
              </a:rPr>
              <a:t> (в </a:t>
            </a:r>
            <a:r>
              <a:rPr lang="en-US" sz="2000" b="1" dirty="0" err="1">
                <a:solidFill>
                  <a:srgbClr val="0070C0"/>
                </a:solidFill>
              </a:rPr>
              <a:t>том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числе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усиление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наглядности</a:t>
            </a:r>
            <a:r>
              <a:rPr lang="en-US" sz="2000" b="1" dirty="0">
                <a:solidFill>
                  <a:srgbClr val="0070C0"/>
                </a:solidFill>
              </a:rPr>
              <a:t> в </a:t>
            </a:r>
            <a:r>
              <a:rPr lang="en-US" sz="2000" b="1" dirty="0" err="1">
                <a:solidFill>
                  <a:srgbClr val="0070C0"/>
                </a:solidFill>
              </a:rPr>
              <a:t>разных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ее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формах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  <a:r>
              <a:rPr lang="en-US" sz="2000" b="1" dirty="0" err="1">
                <a:solidFill>
                  <a:srgbClr val="0070C0"/>
                </a:solidFill>
              </a:rPr>
              <a:t>включение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практической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деятельности</a:t>
            </a:r>
            <a:r>
              <a:rPr lang="en-US" sz="2000" b="1" dirty="0">
                <a:solidFill>
                  <a:srgbClr val="0070C0"/>
                </a:solidFill>
              </a:rPr>
              <a:t>)</a:t>
            </a:r>
          </a:p>
          <a:p>
            <a:pPr>
              <a:defRPr/>
            </a:pP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882" name="Rectangle 36881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84" name="Oval 36883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65" name="Rectangle 2"/>
          <p:cNvSpPr>
            <a:spLocks noGrp="1"/>
          </p:cNvSpPr>
          <p:nvPr>
            <p:ph type="title" idx="4294967295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Условия</a:t>
            </a:r>
          </a:p>
        </p:txBody>
      </p:sp>
      <p:sp>
        <p:nvSpPr>
          <p:cNvPr id="36886" name="Arc 36885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888" name="Oval 36887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866" name="Rectangle 3"/>
          <p:cNvSpPr>
            <a:spLocks noGrp="1"/>
          </p:cNvSpPr>
          <p:nvPr>
            <p:ph type="body" idx="4294967295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en-US" sz="2600" b="1" dirty="0" err="1"/>
              <a:t>Максимальное</a:t>
            </a:r>
            <a:r>
              <a:rPr lang="en-US" sz="2600" b="1" dirty="0"/>
              <a:t> </a:t>
            </a:r>
            <a:r>
              <a:rPr lang="en-US" sz="2600" b="1" dirty="0" err="1"/>
              <a:t>ограничение</a:t>
            </a:r>
            <a:r>
              <a:rPr lang="en-US" sz="2600" b="1" dirty="0"/>
              <a:t> </a:t>
            </a:r>
            <a:r>
              <a:rPr lang="en-US" sz="2600" b="1" dirty="0" err="1"/>
              <a:t>посторонней</a:t>
            </a:r>
            <a:r>
              <a:rPr lang="en-US" sz="2600" b="1" dirty="0"/>
              <a:t>  </a:t>
            </a:r>
            <a:r>
              <a:rPr lang="en-US" sz="2600" b="1" dirty="0" err="1"/>
              <a:t>стимуляции</a:t>
            </a:r>
            <a:r>
              <a:rPr lang="en-US" sz="2600" b="1" dirty="0"/>
              <a:t>;</a:t>
            </a:r>
          </a:p>
          <a:p>
            <a:pPr>
              <a:defRPr/>
            </a:pPr>
            <a:r>
              <a:rPr lang="en-US" sz="2600" b="1" dirty="0" err="1"/>
              <a:t>Контроль</a:t>
            </a:r>
            <a:r>
              <a:rPr lang="en-US" sz="2600" b="1" dirty="0"/>
              <a:t> </a:t>
            </a:r>
            <a:r>
              <a:rPr lang="en-US" sz="2600" b="1" dirty="0" err="1"/>
              <a:t>понимания</a:t>
            </a:r>
            <a:r>
              <a:rPr lang="en-US" sz="2600" b="1" dirty="0"/>
              <a:t> </a:t>
            </a:r>
            <a:r>
              <a:rPr lang="en-US" sz="2600" b="1" dirty="0" err="1"/>
              <a:t>детьми</a:t>
            </a:r>
            <a:r>
              <a:rPr lang="en-US" sz="2600" b="1" dirty="0"/>
              <a:t> </a:t>
            </a:r>
            <a:r>
              <a:rPr lang="en-US" sz="2600" b="1" dirty="0" err="1"/>
              <a:t>всего</a:t>
            </a:r>
            <a:r>
              <a:rPr lang="en-US" sz="2600" b="1" dirty="0"/>
              <a:t> </a:t>
            </a:r>
            <a:r>
              <a:rPr lang="en-US" sz="2600" b="1" dirty="0" err="1"/>
              <a:t>материала</a:t>
            </a:r>
            <a:r>
              <a:rPr lang="en-US" sz="2600" b="1" dirty="0"/>
              <a:t>;</a:t>
            </a:r>
          </a:p>
          <a:p>
            <a:pPr>
              <a:defRPr/>
            </a:pPr>
            <a:r>
              <a:rPr lang="en-US" sz="2600" b="1" dirty="0" err="1"/>
              <a:t>Учет</a:t>
            </a:r>
            <a:r>
              <a:rPr lang="en-US" sz="2600" b="1" dirty="0"/>
              <a:t> </a:t>
            </a:r>
            <a:r>
              <a:rPr lang="en-US" sz="2600" b="1" dirty="0" err="1"/>
              <a:t>сенсорных</a:t>
            </a:r>
            <a:r>
              <a:rPr lang="en-US" sz="2600" b="1" dirty="0"/>
              <a:t> </a:t>
            </a:r>
            <a:r>
              <a:rPr lang="en-US" sz="2600" b="1" dirty="0" err="1"/>
              <a:t>возможностей</a:t>
            </a:r>
            <a:r>
              <a:rPr lang="en-US" sz="2600" b="1" dirty="0"/>
              <a:t> </a:t>
            </a:r>
            <a:r>
              <a:rPr lang="en-US" sz="2600" b="1" dirty="0" err="1"/>
              <a:t>ребенка</a:t>
            </a:r>
            <a:r>
              <a:rPr lang="en-US" sz="2600" b="1" dirty="0"/>
              <a:t>, </a:t>
            </a:r>
            <a:r>
              <a:rPr lang="en-US" sz="2600" b="1" dirty="0" err="1"/>
              <a:t>использование</a:t>
            </a:r>
            <a:r>
              <a:rPr lang="en-US" sz="2600" b="1" dirty="0"/>
              <a:t> </a:t>
            </a:r>
            <a:r>
              <a:rPr lang="en-US" sz="2600" b="1" dirty="0" err="1"/>
              <a:t>специальных</a:t>
            </a:r>
            <a:r>
              <a:rPr lang="en-US" sz="2600" b="1" dirty="0"/>
              <a:t> </a:t>
            </a:r>
            <a:r>
              <a:rPr lang="en-US" sz="2600" b="1" dirty="0" err="1"/>
              <a:t>технических</a:t>
            </a:r>
            <a:r>
              <a:rPr lang="en-US" sz="2600" b="1" dirty="0"/>
              <a:t> </a:t>
            </a:r>
            <a:r>
              <a:rPr lang="en-US" sz="2600" b="1" dirty="0" err="1"/>
              <a:t>средств</a:t>
            </a:r>
            <a:endParaRPr lang="en-US" sz="2600" b="1" dirty="0"/>
          </a:p>
          <a:p>
            <a:pPr>
              <a:defRPr/>
            </a:pPr>
            <a:r>
              <a:rPr lang="en-US" sz="2600" b="1" dirty="0" err="1"/>
              <a:t>Медицинская</a:t>
            </a:r>
            <a:r>
              <a:rPr lang="en-US" sz="2600" b="1" dirty="0"/>
              <a:t> </a:t>
            </a:r>
            <a:r>
              <a:rPr lang="en-US" sz="2600" b="1" dirty="0" err="1"/>
              <a:t>помощь</a:t>
            </a:r>
            <a:r>
              <a:rPr lang="en-US" sz="2600" b="1" dirty="0"/>
              <a:t> – </a:t>
            </a:r>
            <a:r>
              <a:rPr lang="en-US" sz="2600" b="1" dirty="0" err="1"/>
              <a:t>лечебная</a:t>
            </a:r>
            <a:r>
              <a:rPr lang="en-US" sz="2600" b="1" dirty="0"/>
              <a:t> и </a:t>
            </a:r>
            <a:r>
              <a:rPr lang="en-US" sz="2600" b="1" dirty="0" err="1"/>
              <a:t>профилактическая</a:t>
            </a:r>
            <a:endParaRPr lang="en-US" sz="2600" b="1" dirty="0"/>
          </a:p>
          <a:p>
            <a:pPr>
              <a:defRPr/>
            </a:pP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dirty="0">
                <a:solidFill>
                  <a:schemeClr val="hlink"/>
                </a:solidFill>
              </a:rPr>
              <a:t>Соотношение уровней</a:t>
            </a:r>
          </a:p>
        </p:txBody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потребности первого и второго уровней позволяют определить </a:t>
            </a:r>
            <a:r>
              <a:rPr lang="ru-RU" dirty="0">
                <a:solidFill>
                  <a:srgbClr val="C00000"/>
                </a:solidFill>
              </a:rPr>
              <a:t>стратегию </a:t>
            </a:r>
            <a:r>
              <a:rPr lang="ru-RU" dirty="0"/>
              <a:t>психолого-педагогической деятельности при работе с детьми с ОВЗ  </a:t>
            </a:r>
          </a:p>
          <a:p>
            <a:pPr eaLnBrk="1" hangingPunct="1">
              <a:defRPr/>
            </a:pPr>
            <a:r>
              <a:rPr lang="ru-RU" dirty="0"/>
              <a:t>потребности третьего и четвертого уровней дают возможность решать конкретные </a:t>
            </a:r>
            <a:r>
              <a:rPr lang="ru-RU" dirty="0">
                <a:solidFill>
                  <a:srgbClr val="C00000"/>
                </a:solidFill>
              </a:rPr>
              <a:t>тактические </a:t>
            </a:r>
            <a:r>
              <a:rPr lang="ru-RU" dirty="0"/>
              <a:t>задачи на каждом этапе обучения </a:t>
            </a:r>
          </a:p>
        </p:txBody>
      </p:sp>
    </p:spTree>
    <p:extLst>
      <p:ext uri="{BB962C8B-B14F-4D97-AF65-F5344CB8AC3E}">
        <p14:creationId xmlns:p14="http://schemas.microsoft.com/office/powerpoint/2010/main" val="429422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5A5D20C0-634D-44DC-8A69-103F59E8235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 b="1" dirty="0">
                <a:solidFill>
                  <a:srgbClr val="FF0000"/>
                </a:solidFill>
              </a:rPr>
              <a:t>Две тенденции в междисциплинарных исследованиях</a:t>
            </a:r>
            <a:r>
              <a:rPr lang="ru-RU" altLang="ru-RU" sz="4000" dirty="0"/>
              <a:t> 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EE8C31F7-1583-4821-91E0-E38E86AC085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altLang="ru-RU" sz="4000" dirty="0"/>
              <a:t>интеграция знаний внутри одной области знания</a:t>
            </a:r>
          </a:p>
          <a:p>
            <a:endParaRPr lang="ru-RU" altLang="ru-RU" sz="4000" dirty="0"/>
          </a:p>
          <a:p>
            <a:r>
              <a:rPr lang="ru-RU" altLang="ru-RU" sz="4000" dirty="0"/>
              <a:t>взаимодействие с другими науками – биологическими, медицинскими, лингвистическими и др.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7" name="Rectangle 30726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9" name="Oval 3072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1" name="Rectangle 2"/>
          <p:cNvSpPr>
            <a:spLocks noGrp="1"/>
          </p:cNvSpPr>
          <p:nvPr>
            <p:ph type="title" idx="4294967295"/>
          </p:nvPr>
        </p:nvSpPr>
        <p:spPr>
          <a:xfrm>
            <a:off x="1389278" y="1233241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kern="1200" dirty="0" err="1">
                <a:latin typeface="+mj-lt"/>
                <a:ea typeface="+mj-ea"/>
                <a:cs typeface="+mj-cs"/>
              </a:rPr>
              <a:t>Особые</a:t>
            </a:r>
            <a:r>
              <a:rPr lang="en-US" sz="3100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sz="3100" b="1" kern="1200" dirty="0" err="1">
                <a:latin typeface="+mj-lt"/>
                <a:ea typeface="+mj-ea"/>
                <a:cs typeface="+mj-cs"/>
              </a:rPr>
              <a:t>образовательные</a:t>
            </a:r>
            <a:r>
              <a:rPr lang="en-US" sz="3100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sz="3100" b="1" kern="1200" dirty="0" err="1">
                <a:latin typeface="+mj-lt"/>
                <a:ea typeface="+mj-ea"/>
                <a:cs typeface="+mj-cs"/>
              </a:rPr>
              <a:t>потребности</a:t>
            </a:r>
            <a:endParaRPr lang="en-US" sz="31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0731" name="Freeform: Shape 30730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733" name="Freeform: Shape 30732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735" name="Freeform: Shape 30734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722" name="Rectangle 3"/>
          <p:cNvSpPr>
            <a:spLocks noGrp="1"/>
          </p:cNvSpPr>
          <p:nvPr>
            <p:ph type="body" idx="4294967295"/>
          </p:nvPr>
        </p:nvSpPr>
        <p:spPr>
          <a:xfrm>
            <a:off x="6096000" y="820880"/>
            <a:ext cx="5257799" cy="488935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en-US" sz="2000" b="1" dirty="0" err="1"/>
              <a:t>не</a:t>
            </a:r>
            <a:r>
              <a:rPr lang="en-US" sz="2000" b="1" dirty="0"/>
              <a:t> </a:t>
            </a:r>
            <a:r>
              <a:rPr lang="en-US" sz="2000" b="1" dirty="0" err="1"/>
              <a:t>являются</a:t>
            </a:r>
            <a:r>
              <a:rPr lang="en-US" sz="2000" b="1" dirty="0"/>
              <a:t> </a:t>
            </a:r>
            <a:r>
              <a:rPr lang="en-US" sz="2000" b="1" dirty="0" err="1"/>
              <a:t>едиными</a:t>
            </a:r>
            <a:r>
              <a:rPr lang="en-US" sz="2000" b="1" dirty="0"/>
              <a:t> и  </a:t>
            </a:r>
            <a:r>
              <a:rPr lang="en-US" sz="2000" b="1" dirty="0" err="1"/>
              <a:t>постоянными</a:t>
            </a:r>
            <a:r>
              <a:rPr lang="en-US" sz="2000" b="1" dirty="0"/>
              <a:t>,</a:t>
            </a:r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r>
              <a:rPr lang="en-US" sz="2000" b="1" dirty="0" err="1"/>
              <a:t>проявляются</a:t>
            </a:r>
            <a:r>
              <a:rPr lang="en-US" sz="2000" b="1" dirty="0"/>
              <a:t> в </a:t>
            </a:r>
            <a:r>
              <a:rPr lang="en-US" sz="2000" b="1" dirty="0" err="1"/>
              <a:t>разной</a:t>
            </a:r>
            <a:r>
              <a:rPr lang="en-US" sz="2000" b="1" dirty="0"/>
              <a:t> </a:t>
            </a:r>
            <a:r>
              <a:rPr lang="en-US" sz="2000" b="1" dirty="0" err="1"/>
              <a:t>степени</a:t>
            </a:r>
            <a:r>
              <a:rPr lang="en-US" sz="2000" b="1" dirty="0"/>
              <a:t> </a:t>
            </a:r>
          </a:p>
          <a:p>
            <a:pPr>
              <a:defRPr/>
            </a:pPr>
            <a:r>
              <a:rPr lang="en-US" sz="2000" b="1" dirty="0"/>
              <a:t>	</a:t>
            </a:r>
            <a:r>
              <a:rPr lang="en-US" sz="2000" b="1" dirty="0" err="1"/>
              <a:t>при</a:t>
            </a:r>
            <a:r>
              <a:rPr lang="en-US" sz="2000" b="1" dirty="0"/>
              <a:t> </a:t>
            </a:r>
            <a:r>
              <a:rPr lang="en-US" sz="2000" b="1" dirty="0" err="1"/>
              <a:t>каждом</a:t>
            </a:r>
            <a:r>
              <a:rPr lang="en-US" sz="2000" b="1" dirty="0"/>
              <a:t> </a:t>
            </a:r>
            <a:r>
              <a:rPr lang="en-US" sz="2000" b="1" dirty="0" err="1"/>
              <a:t>типе</a:t>
            </a:r>
            <a:r>
              <a:rPr lang="en-US" sz="2000" b="1" dirty="0"/>
              <a:t> </a:t>
            </a:r>
            <a:r>
              <a:rPr lang="en-US" sz="2000" b="1" dirty="0" err="1"/>
              <a:t>нарушения</a:t>
            </a:r>
            <a:r>
              <a:rPr lang="en-US" sz="2000" b="1" dirty="0"/>
              <a:t>, </a:t>
            </a:r>
          </a:p>
          <a:p>
            <a:pPr>
              <a:defRPr/>
            </a:pPr>
            <a:r>
              <a:rPr lang="en-US" sz="2000" b="1" dirty="0"/>
              <a:t>	</a:t>
            </a:r>
            <a:r>
              <a:rPr lang="en-US" sz="2000" b="1" dirty="0" err="1"/>
              <a:t>разной</a:t>
            </a:r>
            <a:r>
              <a:rPr lang="en-US" sz="2000" b="1" dirty="0"/>
              <a:t> </a:t>
            </a:r>
            <a:r>
              <a:rPr lang="en-US" sz="2000" b="1" dirty="0" err="1"/>
              <a:t>степени</a:t>
            </a:r>
            <a:r>
              <a:rPr lang="en-US" sz="2000" b="1" dirty="0"/>
              <a:t> </a:t>
            </a:r>
            <a:r>
              <a:rPr lang="en-US" sz="2000" b="1" dirty="0" err="1"/>
              <a:t>его</a:t>
            </a:r>
            <a:r>
              <a:rPr lang="en-US" sz="2000" b="1" dirty="0"/>
              <a:t> </a:t>
            </a:r>
            <a:r>
              <a:rPr lang="en-US" sz="2000" b="1" dirty="0" err="1"/>
              <a:t>выраженности</a:t>
            </a:r>
            <a:r>
              <a:rPr lang="en-US" sz="2000" b="1" dirty="0"/>
              <a:t>;</a:t>
            </a:r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r>
              <a:rPr lang="en-US" sz="2000" b="1" dirty="0" err="1"/>
              <a:t>определяют</a:t>
            </a:r>
            <a:r>
              <a:rPr lang="en-US" sz="2000" b="1" dirty="0"/>
              <a:t> </a:t>
            </a:r>
            <a:r>
              <a:rPr lang="en-US" sz="2000" b="1" dirty="0" err="1"/>
              <a:t>возможные</a:t>
            </a:r>
            <a:r>
              <a:rPr lang="en-US" sz="2000" b="1" dirty="0"/>
              <a:t> </a:t>
            </a:r>
            <a:r>
              <a:rPr lang="en-US" sz="2000" b="1" dirty="0" err="1"/>
              <a:t>условия</a:t>
            </a:r>
            <a:r>
              <a:rPr lang="en-US" sz="2000" b="1" dirty="0"/>
              <a:t> </a:t>
            </a:r>
            <a:r>
              <a:rPr lang="en-US" sz="2000" b="1" dirty="0" err="1"/>
              <a:t>обучения</a:t>
            </a:r>
            <a:r>
              <a:rPr lang="en-US" sz="2000" b="1" dirty="0"/>
              <a:t>:</a:t>
            </a:r>
          </a:p>
          <a:p>
            <a:pPr>
              <a:defRPr/>
            </a:pPr>
            <a:r>
              <a:rPr lang="en-US" sz="2000" b="1" dirty="0"/>
              <a:t> 	в </a:t>
            </a:r>
            <a:r>
              <a:rPr lang="en-US" sz="2000" b="1" dirty="0" err="1"/>
              <a:t>условиях</a:t>
            </a:r>
            <a:r>
              <a:rPr lang="en-US" sz="2000" b="1" dirty="0"/>
              <a:t> </a:t>
            </a:r>
            <a:r>
              <a:rPr lang="en-US" sz="2000" b="1" dirty="0" err="1"/>
              <a:t>интеграции</a:t>
            </a:r>
            <a:r>
              <a:rPr lang="en-US" sz="2000" b="1" dirty="0"/>
              <a:t>,</a:t>
            </a:r>
          </a:p>
          <a:p>
            <a:pPr>
              <a:defRPr/>
            </a:pPr>
            <a:r>
              <a:rPr lang="en-US" sz="2000" b="1" dirty="0"/>
              <a:t> 	в </a:t>
            </a:r>
            <a:r>
              <a:rPr lang="en-US" sz="2000" b="1" dirty="0" err="1"/>
              <a:t>условиях</a:t>
            </a:r>
            <a:r>
              <a:rPr lang="en-US" sz="2000" b="1" dirty="0"/>
              <a:t> </a:t>
            </a:r>
            <a:r>
              <a:rPr lang="en-US" sz="2000" b="1" dirty="0" err="1"/>
              <a:t>инклюзивного</a:t>
            </a:r>
            <a:r>
              <a:rPr lang="en-US" sz="2000" b="1" dirty="0"/>
              <a:t> </a:t>
            </a:r>
            <a:r>
              <a:rPr lang="en-US" sz="2000" b="1" dirty="0" err="1"/>
              <a:t>обучения</a:t>
            </a:r>
            <a:r>
              <a:rPr lang="en-US" sz="2000" b="1" dirty="0"/>
              <a:t>, </a:t>
            </a:r>
          </a:p>
          <a:p>
            <a:pPr>
              <a:defRPr/>
            </a:pPr>
            <a:r>
              <a:rPr lang="en-US" sz="2000" b="1" dirty="0"/>
              <a:t>	в </a:t>
            </a:r>
            <a:r>
              <a:rPr lang="en-US" sz="2000" b="1" dirty="0" err="1"/>
              <a:t>специальной</a:t>
            </a:r>
            <a:r>
              <a:rPr lang="en-US" sz="2000" b="1" dirty="0"/>
              <a:t>   </a:t>
            </a:r>
            <a:r>
              <a:rPr lang="en-US" sz="2000" b="1" dirty="0" err="1"/>
              <a:t>школе</a:t>
            </a:r>
            <a:r>
              <a:rPr lang="en-US" sz="2000" b="1" dirty="0"/>
              <a:t>, </a:t>
            </a:r>
          </a:p>
          <a:p>
            <a:pPr>
              <a:defRPr/>
            </a:pPr>
            <a:r>
              <a:rPr lang="en-US" sz="2000" b="1" dirty="0"/>
              <a:t>	</a:t>
            </a:r>
            <a:r>
              <a:rPr lang="en-US" sz="2000" b="1" dirty="0" err="1"/>
              <a:t>дистанционно</a:t>
            </a:r>
            <a:r>
              <a:rPr lang="en-US" sz="2000" b="1" dirty="0"/>
              <a:t> и </a:t>
            </a:r>
            <a:r>
              <a:rPr lang="en-US" sz="2000" b="1" dirty="0" err="1"/>
              <a:t>т.д</a:t>
            </a:r>
            <a:r>
              <a:rPr lang="en-US" sz="2000" b="1" dirty="0"/>
              <a:t>.</a:t>
            </a:r>
          </a:p>
          <a:p>
            <a:pPr>
              <a:defRPr/>
            </a:pPr>
            <a:endParaRPr lang="en-US" sz="2000" dirty="0"/>
          </a:p>
        </p:txBody>
      </p:sp>
      <p:sp>
        <p:nvSpPr>
          <p:cNvPr id="30737" name="Freeform: Shape 30736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739" name="Freeform: Shape 30738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741" name="Freeform: Shape 30740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38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5500" dirty="0">
                <a:solidFill>
                  <a:srgbClr val="C00000"/>
                </a:solidFill>
              </a:rPr>
              <a:t>Благодарю за внимание 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4667250" y="3286125"/>
            <a:ext cx="3737969" cy="1214438"/>
            <a:chOff x="3428992" y="4429132"/>
            <a:chExt cx="3737228" cy="1214446"/>
          </a:xfrm>
        </p:grpSpPr>
        <p:sp>
          <p:nvSpPr>
            <p:cNvPr id="6" name="Овал 5"/>
            <p:cNvSpPr/>
            <p:nvPr/>
          </p:nvSpPr>
          <p:spPr>
            <a:xfrm>
              <a:off x="3428992" y="4429132"/>
              <a:ext cx="2928357" cy="121444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20496" name="TextBox 6"/>
            <p:cNvSpPr txBox="1">
              <a:spLocks noChangeArrowheads="1"/>
            </p:cNvSpPr>
            <p:nvPr/>
          </p:nvSpPr>
          <p:spPr bwMode="auto">
            <a:xfrm>
              <a:off x="3500430" y="4714884"/>
              <a:ext cx="3665790" cy="831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 dirty="0">
                  <a:solidFill>
                    <a:srgbClr val="C00000"/>
                  </a:solidFill>
                  <a:latin typeface="Calibri" pitchFamily="34" charset="0"/>
                </a:rPr>
                <a:t>Особые образовательные</a:t>
              </a:r>
            </a:p>
            <a:p>
              <a:pPr algn="ctr"/>
              <a:r>
                <a:rPr lang="ru-RU" sz="2400" b="1" dirty="0">
                  <a:solidFill>
                    <a:srgbClr val="C00000"/>
                  </a:solidFill>
                  <a:latin typeface="Calibri" pitchFamily="34" charset="0"/>
                </a:rPr>
                <a:t>потребности</a:t>
              </a:r>
            </a:p>
          </p:txBody>
        </p:sp>
      </p:grpSp>
      <p:grpSp>
        <p:nvGrpSpPr>
          <p:cNvPr id="19" name="Группа 18"/>
          <p:cNvGrpSpPr>
            <a:grpSpLocks/>
          </p:cNvGrpSpPr>
          <p:nvPr/>
        </p:nvGrpSpPr>
        <p:grpSpPr bwMode="auto">
          <a:xfrm>
            <a:off x="7656823" y="447665"/>
            <a:ext cx="3286125" cy="2214562"/>
            <a:chOff x="5715008" y="1357298"/>
            <a:chExt cx="3286148" cy="2214578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6143636" y="1357298"/>
              <a:ext cx="2857520" cy="2143140"/>
            </a:xfrm>
            <a:prstGeom prst="roundRect">
              <a:avLst>
                <a:gd name="adj" fmla="val 25193"/>
              </a:avLst>
            </a:prstGeom>
            <a:solidFill>
              <a:srgbClr val="FF99FF"/>
            </a:solidFill>
            <a:ln w="69850"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rgbClr val="0070C0"/>
                </a:solidFill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V="1">
              <a:off x="5715008" y="3071810"/>
              <a:ext cx="714380" cy="500066"/>
            </a:xfrm>
            <a:prstGeom prst="straightConnector1">
              <a:avLst/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/>
          <p:cNvGrpSpPr>
            <a:grpSpLocks/>
          </p:cNvGrpSpPr>
          <p:nvPr/>
        </p:nvGrpSpPr>
        <p:grpSpPr bwMode="auto">
          <a:xfrm>
            <a:off x="1166813" y="560291"/>
            <a:ext cx="3357563" cy="2214563"/>
            <a:chOff x="142844" y="1428736"/>
            <a:chExt cx="3357586" cy="2214578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142844" y="1428736"/>
              <a:ext cx="2857520" cy="2143140"/>
            </a:xfrm>
            <a:prstGeom prst="roundRect">
              <a:avLst>
                <a:gd name="adj" fmla="val 25193"/>
              </a:avLst>
            </a:prstGeom>
            <a:solidFill>
              <a:srgbClr val="FF99FF"/>
            </a:solidFill>
            <a:ln w="69850"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rgbClr val="0070C0"/>
                </a:solidFill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 flipH="1" flipV="1">
              <a:off x="2786050" y="3143248"/>
              <a:ext cx="714380" cy="500066"/>
            </a:xfrm>
            <a:prstGeom prst="straightConnector1">
              <a:avLst/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Группа 20"/>
          <p:cNvGrpSpPr>
            <a:grpSpLocks/>
          </p:cNvGrpSpPr>
          <p:nvPr/>
        </p:nvGrpSpPr>
        <p:grpSpPr bwMode="auto">
          <a:xfrm>
            <a:off x="7167564" y="4321970"/>
            <a:ext cx="3214687" cy="2143125"/>
            <a:chOff x="5643570" y="4214818"/>
            <a:chExt cx="3214710" cy="2357454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6000760" y="4429132"/>
              <a:ext cx="2857520" cy="2143140"/>
            </a:xfrm>
            <a:prstGeom prst="roundRect">
              <a:avLst>
                <a:gd name="adj" fmla="val 25193"/>
              </a:avLst>
            </a:prstGeom>
            <a:solidFill>
              <a:srgbClr val="FF99FF"/>
            </a:solidFill>
            <a:ln w="69850"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600" i="1" dirty="0">
                <a:solidFill>
                  <a:srgbClr val="0070C0"/>
                </a:solidFill>
              </a:endParaRPr>
            </a:p>
          </p:txBody>
        </p:sp>
        <p:cxnSp>
          <p:nvCxnSpPr>
            <p:cNvPr id="17" name="Прямая со стрелкой 16"/>
            <p:cNvCxnSpPr/>
            <p:nvPr/>
          </p:nvCxnSpPr>
          <p:spPr>
            <a:xfrm>
              <a:off x="5643570" y="4214818"/>
              <a:ext cx="714380" cy="500066"/>
            </a:xfrm>
            <a:prstGeom prst="straightConnector1">
              <a:avLst/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>
            <a:grpSpLocks/>
          </p:cNvGrpSpPr>
          <p:nvPr/>
        </p:nvGrpSpPr>
        <p:grpSpPr bwMode="auto">
          <a:xfrm>
            <a:off x="1666876" y="4286250"/>
            <a:ext cx="3286125" cy="2357438"/>
            <a:chOff x="142844" y="4286256"/>
            <a:chExt cx="3286148" cy="2357454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142844" y="4500570"/>
              <a:ext cx="2857520" cy="2143140"/>
            </a:xfrm>
            <a:prstGeom prst="roundRect">
              <a:avLst>
                <a:gd name="adj" fmla="val 25193"/>
              </a:avLst>
            </a:prstGeom>
            <a:solidFill>
              <a:srgbClr val="FF99FF"/>
            </a:solidFill>
            <a:ln w="69850"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1600" dirty="0">
                <a:solidFill>
                  <a:srgbClr val="0070C0"/>
                </a:solidFill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 flipH="1">
              <a:off x="2714612" y="4286256"/>
              <a:ext cx="714380" cy="500066"/>
            </a:xfrm>
            <a:prstGeom prst="straightConnector1">
              <a:avLst/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7EF8AD5-E93A-4335-A923-BEC3DAEB6E6A}"/>
              </a:ext>
            </a:extLst>
          </p:cNvPr>
          <p:cNvSpPr/>
          <p:nvPr/>
        </p:nvSpPr>
        <p:spPr>
          <a:xfrm flipH="1">
            <a:off x="8493451" y="763570"/>
            <a:ext cx="225310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Медико-биологические науки: возрастная физиология и др.</a:t>
            </a:r>
            <a:endParaRPr lang="ru-RU" sz="2000" b="1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AD80D7B-68D7-476C-AFB5-6FBD7ECF349D}"/>
              </a:ext>
            </a:extLst>
          </p:cNvPr>
          <p:cNvSpPr/>
          <p:nvPr/>
        </p:nvSpPr>
        <p:spPr>
          <a:xfrm>
            <a:off x="1804203" y="1554946"/>
            <a:ext cx="23058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Специальная педагогика</a:t>
            </a:r>
            <a:endParaRPr lang="ru-RU" sz="2400" b="1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9084E82-5EBD-4EB2-B8D3-982EE84E4239}"/>
              </a:ext>
            </a:extLst>
          </p:cNvPr>
          <p:cNvSpPr/>
          <p:nvPr/>
        </p:nvSpPr>
        <p:spPr>
          <a:xfrm>
            <a:off x="1885361" y="5303054"/>
            <a:ext cx="25263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пециальная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психология</a:t>
            </a:r>
            <a:endParaRPr lang="ru-RU" sz="2400" b="1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0622151-61B9-43AB-B850-03C5430D42E5}"/>
              </a:ext>
            </a:extLst>
          </p:cNvPr>
          <p:cNvSpPr/>
          <p:nvPr/>
        </p:nvSpPr>
        <p:spPr>
          <a:xfrm>
            <a:off x="8129979" y="4786312"/>
            <a:ext cx="19472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Методики обучения и воспитания детей с ОВЗ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9758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Выгнутая вправо стрелка 10"/>
          <p:cNvSpPr/>
          <p:nvPr/>
        </p:nvSpPr>
        <p:spPr>
          <a:xfrm rot="3035706">
            <a:off x="6261100" y="3303588"/>
            <a:ext cx="1684338" cy="4183062"/>
          </a:xfrm>
          <a:prstGeom prst="curvedLeftArrow">
            <a:avLst/>
          </a:prstGeom>
          <a:solidFill>
            <a:srgbClr val="FF66CC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 rot="17466893">
            <a:off x="5264151" y="2616201"/>
            <a:ext cx="1449387" cy="3344862"/>
          </a:xfrm>
          <a:prstGeom prst="curvedRightArrow">
            <a:avLst/>
          </a:prstGeom>
          <a:solidFill>
            <a:srgbClr val="FF66CC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36570" y="101189"/>
            <a:ext cx="91345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3200" b="1" dirty="0">
                <a:solidFill>
                  <a:srgbClr val="FF0000"/>
                </a:solidFill>
              </a:rPr>
              <a:t>Взаимодействие трех составляющих</a:t>
            </a:r>
            <a:endParaRPr lang="ru-RU" sz="3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с двумя скругленными соседними углами 5"/>
          <p:cNvSpPr/>
          <p:nvPr/>
        </p:nvSpPr>
        <p:spPr>
          <a:xfrm>
            <a:off x="952107" y="820132"/>
            <a:ext cx="4215206" cy="2087703"/>
          </a:xfrm>
          <a:prstGeom prst="round2SameRect">
            <a:avLst/>
          </a:prstGeom>
          <a:solidFill>
            <a:srgbClr val="FF99FF"/>
          </a:solidFill>
          <a:ln w="44450">
            <a:solidFill>
              <a:srgbClr val="CC00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особенности психического развития детей с ограниченными возможностями здоровья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с двумя скругленными соседними углами 7"/>
          <p:cNvSpPr/>
          <p:nvPr/>
        </p:nvSpPr>
        <p:spPr>
          <a:xfrm>
            <a:off x="7667037" y="2050585"/>
            <a:ext cx="3429000" cy="1714500"/>
          </a:xfrm>
          <a:prstGeom prst="round2SameRect">
            <a:avLst/>
          </a:prstGeom>
          <a:solidFill>
            <a:srgbClr val="FF99FF"/>
          </a:solidFill>
          <a:ln w="44450">
            <a:solidFill>
              <a:srgbClr val="CC00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структурно-уровневые характеристики самих особых образовательных потребностей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с двумя скругленными соседними углами 8"/>
          <p:cNvSpPr/>
          <p:nvPr/>
        </p:nvSpPr>
        <p:spPr>
          <a:xfrm>
            <a:off x="1738313" y="4929188"/>
            <a:ext cx="3429000" cy="1714500"/>
          </a:xfrm>
          <a:prstGeom prst="round2SameRect">
            <a:avLst/>
          </a:prstGeom>
          <a:solidFill>
            <a:srgbClr val="FF99FF"/>
          </a:solidFill>
          <a:ln w="44450">
            <a:solidFill>
              <a:srgbClr val="CC00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специальные образовательные условия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6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/>
        <p:txBody>
          <a:bodyPr vert="horz" lIns="0" tIns="45720" rIns="0" bIns="0" rtlCol="0" anchor="b">
            <a:noAutofit/>
          </a:bodyPr>
          <a:lstStyle/>
          <a:p>
            <a:pPr algn="ctr" eaLnBrk="1" hangingPunct="1">
              <a:defRPr/>
            </a:pPr>
            <a:r>
              <a:rPr lang="ru-RU" sz="5400" b="1" dirty="0">
                <a:solidFill>
                  <a:srgbClr val="FF0000"/>
                </a:solidFill>
              </a:rPr>
              <a:t>Особые образовательные потребности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/>
              <a:t>   </a:t>
            </a:r>
            <a:r>
              <a:rPr lang="ru-RU" sz="3700" dirty="0"/>
              <a:t>это потребности в условиях, необходимых для оптимальной реализации когнитивных, энергетических и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700" dirty="0"/>
              <a:t>  эмоционально-волевых возможностей ребенка с ОВЗ  в процессе обучения (</a:t>
            </a:r>
            <a:r>
              <a:rPr lang="ru-RU" sz="3700" dirty="0" err="1"/>
              <a:t>В.И.Лубовский</a:t>
            </a:r>
            <a:r>
              <a:rPr lang="ru-RU" sz="3700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94DD4E-D6D4-4DEE-9665-6C6ED0B55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Ресурсы психики человека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6CD98013-9656-A7BC-44AB-B40FAFBD961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115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82BC03-D948-4E17-B2B5-CC7AE9B15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Принципы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8DC86BBD-6340-6F1A-D102-35A232F86FF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460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08" name="Rectangle 5120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0" name="Freeform: Shape 5120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2" name="Rectangle 4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686834" y="1159497"/>
            <a:ext cx="3838032" cy="44552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kern="1200" dirty="0" err="1">
                <a:latin typeface="+mj-lt"/>
                <a:ea typeface="+mj-ea"/>
                <a:cs typeface="+mj-cs"/>
              </a:rPr>
              <a:t>Структура</a:t>
            </a:r>
            <a:r>
              <a:rPr lang="en-US" sz="3600" b="1" kern="1200" dirty="0">
                <a:latin typeface="+mj-lt"/>
                <a:ea typeface="+mj-ea"/>
                <a:cs typeface="+mj-cs"/>
              </a:rPr>
              <a:t> </a:t>
            </a:r>
            <a:br>
              <a:rPr lang="ru-RU" sz="3600" b="1" kern="1200" dirty="0">
                <a:latin typeface="+mj-lt"/>
                <a:ea typeface="+mj-ea"/>
                <a:cs typeface="+mj-cs"/>
              </a:rPr>
            </a:br>
            <a:r>
              <a:rPr lang="en-US" sz="3600" b="1" kern="1200" dirty="0" err="1">
                <a:latin typeface="+mj-lt"/>
                <a:ea typeface="+mj-ea"/>
                <a:cs typeface="+mj-cs"/>
              </a:rPr>
              <a:t>особых</a:t>
            </a:r>
            <a:r>
              <a:rPr lang="en-US" sz="3600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sz="3600" b="1" kern="1200" dirty="0" err="1">
                <a:latin typeface="+mj-lt"/>
                <a:ea typeface="+mj-ea"/>
                <a:cs typeface="+mj-cs"/>
              </a:rPr>
              <a:t>образовательных</a:t>
            </a:r>
            <a:r>
              <a:rPr lang="en-US" sz="3600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sz="3600" b="1" kern="1200" dirty="0" err="1">
                <a:latin typeface="+mj-lt"/>
                <a:ea typeface="+mj-ea"/>
                <a:cs typeface="+mj-cs"/>
              </a:rPr>
              <a:t>потребностей</a:t>
            </a:r>
            <a:endParaRPr lang="en-US" sz="36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51212" name="Arc 512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ts val="700"/>
              </a:spcBef>
              <a:buClr>
                <a:srgbClr val="FFCC00"/>
              </a:buClr>
              <a:defRPr/>
            </a:pPr>
            <a:r>
              <a:rPr lang="en-US" b="1" dirty="0" err="1">
                <a:solidFill>
                  <a:srgbClr val="FF0000"/>
                </a:solidFill>
              </a:rPr>
              <a:t>Первый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уровень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потребностей</a:t>
            </a:r>
            <a:endParaRPr lang="en-US" b="1" dirty="0">
              <a:solidFill>
                <a:srgbClr val="FF0000"/>
              </a:solidFill>
            </a:endParaRPr>
          </a:p>
          <a:p>
            <a:pPr>
              <a:spcBef>
                <a:spcPts val="700"/>
              </a:spcBef>
              <a:buClr>
                <a:srgbClr val="FFCC00"/>
              </a:buClr>
              <a:defRPr/>
            </a:pPr>
            <a:r>
              <a:rPr lang="en-US" b="1" dirty="0"/>
              <a:t>     </a:t>
            </a:r>
            <a:r>
              <a:rPr lang="en-US" b="1" i="1" dirty="0" err="1"/>
              <a:t>Закономерности</a:t>
            </a:r>
            <a:r>
              <a:rPr lang="en-US" b="1" i="1" dirty="0"/>
              <a:t>, </a:t>
            </a:r>
            <a:r>
              <a:rPr lang="en-US" b="1" i="1" dirty="0" err="1"/>
              <a:t>общие</a:t>
            </a:r>
            <a:r>
              <a:rPr lang="en-US" b="1" i="1" dirty="0"/>
              <a:t> </a:t>
            </a:r>
            <a:r>
              <a:rPr lang="en-US" b="1" i="1" dirty="0" err="1"/>
              <a:t>для</a:t>
            </a:r>
            <a:r>
              <a:rPr lang="en-US" b="1" i="1" dirty="0"/>
              <a:t> </a:t>
            </a:r>
            <a:r>
              <a:rPr lang="en-US" b="1" i="1" dirty="0" err="1"/>
              <a:t>развития</a:t>
            </a:r>
            <a:r>
              <a:rPr lang="en-US" b="1" i="1" dirty="0"/>
              <a:t> </a:t>
            </a:r>
            <a:r>
              <a:rPr lang="en-US" b="1" i="1" dirty="0" err="1"/>
              <a:t>всех</a:t>
            </a:r>
            <a:r>
              <a:rPr lang="en-US" b="1" i="1" dirty="0"/>
              <a:t> </a:t>
            </a:r>
            <a:r>
              <a:rPr lang="en-US" b="1" i="1" dirty="0" err="1"/>
              <a:t>детей</a:t>
            </a:r>
            <a:endParaRPr lang="en-US" i="1" dirty="0"/>
          </a:p>
          <a:p>
            <a:pPr>
              <a:spcBef>
                <a:spcPts val="600"/>
              </a:spcBef>
              <a:defRPr/>
            </a:pPr>
            <a:endParaRPr lang="en-US" i="1" dirty="0"/>
          </a:p>
          <a:p>
            <a:pPr>
              <a:spcBef>
                <a:spcPts val="700"/>
              </a:spcBef>
              <a:buClr>
                <a:srgbClr val="FFCC00"/>
              </a:buClr>
              <a:defRPr/>
            </a:pPr>
            <a:r>
              <a:rPr lang="en-US" b="1" dirty="0" err="1">
                <a:solidFill>
                  <a:srgbClr val="FF0000"/>
                </a:solidFill>
              </a:rPr>
              <a:t>Второй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уровень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потребностей</a:t>
            </a:r>
            <a:r>
              <a:rPr lang="en-US" b="1" dirty="0"/>
              <a:t> </a:t>
            </a:r>
          </a:p>
          <a:p>
            <a:pPr lvl="1">
              <a:spcBef>
                <a:spcPts val="600"/>
              </a:spcBef>
              <a:buClr>
                <a:srgbClr val="A886E0"/>
              </a:buClr>
              <a:defRPr/>
            </a:pPr>
            <a:r>
              <a:rPr lang="en-US" b="1" i="1" dirty="0" err="1"/>
              <a:t>Закономерности</a:t>
            </a:r>
            <a:r>
              <a:rPr lang="en-US" b="1" i="1" dirty="0"/>
              <a:t>, </a:t>
            </a:r>
            <a:r>
              <a:rPr lang="en-US" b="1" i="1" dirty="0" err="1"/>
              <a:t>общие</a:t>
            </a:r>
            <a:r>
              <a:rPr lang="en-US" b="1" i="1" dirty="0"/>
              <a:t> </a:t>
            </a:r>
            <a:r>
              <a:rPr lang="en-US" b="1" i="1" dirty="0" err="1"/>
              <a:t>для</a:t>
            </a:r>
            <a:r>
              <a:rPr lang="en-US" b="1" i="1" dirty="0"/>
              <a:t> </a:t>
            </a:r>
            <a:r>
              <a:rPr lang="en-US" b="1" i="1" dirty="0" err="1"/>
              <a:t>развития</a:t>
            </a:r>
            <a:r>
              <a:rPr lang="en-US" b="1" i="1" dirty="0"/>
              <a:t> </a:t>
            </a:r>
            <a:r>
              <a:rPr lang="en-US" b="1" i="1" dirty="0" err="1"/>
              <a:t>детей</a:t>
            </a:r>
            <a:r>
              <a:rPr lang="en-US" b="1" i="1" dirty="0"/>
              <a:t> </a:t>
            </a:r>
            <a:r>
              <a:rPr lang="en-US" b="1" i="1" dirty="0" err="1"/>
              <a:t>со</a:t>
            </a:r>
            <a:r>
              <a:rPr lang="en-US" b="1" i="1" dirty="0"/>
              <a:t> </a:t>
            </a:r>
            <a:r>
              <a:rPr lang="en-US" b="1" i="1" dirty="0" err="1"/>
              <a:t>всеми</a:t>
            </a:r>
            <a:r>
              <a:rPr lang="en-US" b="1" i="1" dirty="0"/>
              <a:t> </a:t>
            </a:r>
            <a:r>
              <a:rPr lang="en-US" b="1" i="1" dirty="0" err="1"/>
              <a:t>типами</a:t>
            </a:r>
            <a:r>
              <a:rPr lang="en-US" b="1" i="1" dirty="0"/>
              <a:t> </a:t>
            </a:r>
            <a:r>
              <a:rPr lang="en-US" b="1" i="1" dirty="0" err="1"/>
              <a:t>нарушений</a:t>
            </a:r>
            <a:endParaRPr lang="en-US" b="1" i="1" dirty="0"/>
          </a:p>
          <a:p>
            <a:pPr>
              <a:spcBef>
                <a:spcPts val="600"/>
              </a:spcBef>
              <a:defRPr/>
            </a:pPr>
            <a:endParaRPr lang="en-US" b="1" i="1" dirty="0"/>
          </a:p>
          <a:p>
            <a:pPr>
              <a:spcBef>
                <a:spcPts val="700"/>
              </a:spcBef>
              <a:buClr>
                <a:srgbClr val="FFCC00"/>
              </a:buClr>
              <a:defRPr/>
            </a:pPr>
            <a:r>
              <a:rPr lang="en-US" b="1" dirty="0" err="1">
                <a:solidFill>
                  <a:srgbClr val="FF0000"/>
                </a:solidFill>
              </a:rPr>
              <a:t>Третий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уровень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потребностей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spcBef>
                <a:spcPts val="600"/>
              </a:spcBef>
              <a:buClr>
                <a:srgbClr val="A886E0"/>
              </a:buClr>
              <a:defRPr/>
            </a:pPr>
            <a:r>
              <a:rPr lang="en-US" b="1" i="1" dirty="0" err="1"/>
              <a:t>Специфические</a:t>
            </a:r>
            <a:r>
              <a:rPr lang="en-US" b="1" i="1" dirty="0"/>
              <a:t> </a:t>
            </a:r>
            <a:r>
              <a:rPr lang="en-US" b="1" i="1" dirty="0" err="1"/>
              <a:t>закономерности</a:t>
            </a:r>
            <a:endParaRPr lang="en-US" b="1" i="1" dirty="0"/>
          </a:p>
          <a:p>
            <a:pPr>
              <a:spcBef>
                <a:spcPts val="600"/>
              </a:spcBef>
              <a:buClr>
                <a:srgbClr val="A886E0"/>
              </a:buClr>
              <a:defRPr/>
            </a:pPr>
            <a:r>
              <a:rPr lang="en-US" b="1" dirty="0" err="1">
                <a:solidFill>
                  <a:srgbClr val="FF0000"/>
                </a:solidFill>
              </a:rPr>
              <a:t>Четвертый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уровень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потребностей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spcBef>
                <a:spcPts val="600"/>
              </a:spcBef>
              <a:buClr>
                <a:srgbClr val="A886E0"/>
              </a:buClr>
              <a:defRPr/>
            </a:pPr>
            <a:r>
              <a:rPr lang="en-US" b="1" i="1" dirty="0" err="1"/>
              <a:t>Модально-специфические</a:t>
            </a:r>
            <a:r>
              <a:rPr lang="en-US" b="1" i="1" dirty="0"/>
              <a:t> </a:t>
            </a:r>
            <a:r>
              <a:rPr lang="en-US" b="1" i="1" dirty="0" err="1"/>
              <a:t>закономерности</a:t>
            </a:r>
            <a:endParaRPr lang="en-US" b="1" i="1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Общие закономерности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981200" y="1714500"/>
          <a:ext cx="8229600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671</Words>
  <Application>Microsoft Office PowerPoint</Application>
  <PresentationFormat>Широкоэкранный</PresentationFormat>
  <Paragraphs>99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Тема Office</vt:lpstr>
      <vt:lpstr>Междисциплинарный подход в определении особых образовательных потребностей детей как ресурс создания адекватных условий обучения</vt:lpstr>
      <vt:lpstr>Две тенденции в междисциплинарных исследованиях </vt:lpstr>
      <vt:lpstr>Презентация PowerPoint</vt:lpstr>
      <vt:lpstr>Презентация PowerPoint</vt:lpstr>
      <vt:lpstr>Особые образовательные потребности</vt:lpstr>
      <vt:lpstr>Ресурсы психики человека</vt:lpstr>
      <vt:lpstr>Принципы</vt:lpstr>
      <vt:lpstr>Структура  особых образовательных потребностей</vt:lpstr>
      <vt:lpstr>Общие закономерности</vt:lpstr>
      <vt:lpstr>Закономерности, общие для всех детей  с ОВЗ:</vt:lpstr>
      <vt:lpstr>Специфические закономерности психического развития детей с ОВЗ</vt:lpstr>
      <vt:lpstr>Общие условия (первый уровень)</vt:lpstr>
      <vt:lpstr>Общие условия (второй уровень)</vt:lpstr>
      <vt:lpstr>Специальные образовательные условия</vt:lpstr>
      <vt:lpstr>Специальные образовательные условия</vt:lpstr>
      <vt:lpstr>Потребности третьего уровня</vt:lpstr>
      <vt:lpstr>Условия</vt:lpstr>
      <vt:lpstr>Условия</vt:lpstr>
      <vt:lpstr>Соотношение уровней</vt:lpstr>
      <vt:lpstr>Особые образовательные потребности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Междисциплинарный подход в определении особых образовательных потребностей детей как ресурс создания адекватных условий обучения</dc:title>
  <dc:creator>Богданова Тамара Геннадьевна</dc:creator>
  <cp:lastModifiedBy>Богданова Тамара Геннадьевна</cp:lastModifiedBy>
  <cp:revision>7</cp:revision>
  <dcterms:created xsi:type="dcterms:W3CDTF">2022-11-08T14:33:58Z</dcterms:created>
  <dcterms:modified xsi:type="dcterms:W3CDTF">2022-11-08T15:54:35Z</dcterms:modified>
</cp:coreProperties>
</file>