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3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6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9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3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849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3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9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6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599B-D8A5-48E3-8852-49F33A839EDE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A918-BAC9-44CC-8D37-C03EC77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истории в 8 классе с использованием ИКТ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«Эпоха дворцовых переворотов»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3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2-3 интересных факта о правителях эпохи дворцовых переворотов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442" y="4711844"/>
            <a:ext cx="6323527" cy="194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6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Выясните, почему после смерти Петра I так остро встал вопрос о наследнике престола.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9713"/>
            <a:ext cx="10515600" cy="3807250"/>
          </a:xfrm>
        </p:spPr>
        <p:txBody>
          <a:bodyPr/>
          <a:lstStyle/>
          <a:p>
            <a:r>
              <a:rPr lang="ru-RU" dirty="0" smtClean="0"/>
              <a:t>Просмотр видеосюжета «Завещание императора»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7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79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1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8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6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частой смены власти: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правителя,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дворянских группировок,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Вмешательство гвардии,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1722 г. о престолонаследии.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84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эпохи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Частая смена правителей,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Роль гвардии,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Фавориты,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Женщины на престоле.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48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Эпоха дворцовых переворотов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-  период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истории России с 1725 по 1762 г., во время которого переход высшей государственной власти зачастую происходил путём совершения гвардейцами или придворными дворцовых переворотов.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309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107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истории в 8 классе с использованием ИКТ</vt:lpstr>
      <vt:lpstr>Выясните, почему после смерти Петра I так остро встал вопрос о наследнике престола.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частой смены власти: </vt:lpstr>
      <vt:lpstr>Черты эпохи</vt:lpstr>
      <vt:lpstr>Эпоха дворцовых переворотов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истории в 8 классе с использованием ИКТ</dc:title>
  <dc:creator>Alena</dc:creator>
  <cp:lastModifiedBy>Учитель</cp:lastModifiedBy>
  <cp:revision>3</cp:revision>
  <dcterms:created xsi:type="dcterms:W3CDTF">2024-10-27T16:02:12Z</dcterms:created>
  <dcterms:modified xsi:type="dcterms:W3CDTF">2024-11-12T11:50:16Z</dcterms:modified>
</cp:coreProperties>
</file>