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sldIdLst>
    <p:sldId id="278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ecoportal.info/grach-ptica/" TargetMode="External"/><Relationship Id="rId7" Type="http://schemas.openxmlformats.org/officeDocument/2006/relationships/hyperlink" Target="https://ru.wikipedia.org/wiki/%D0%94%D0%B5%D1%80%D0%B5%D0%B2%D0%B5%D0%BD%D1%81%D0%BA%D0%B0%D1%8F_%D0%BB%D0%B0%D1%81%D1%82%D0%BE%D1%87%D0%BA%D0%B0" TargetMode="External"/><Relationship Id="rId2" Type="http://schemas.openxmlformats.org/officeDocument/2006/relationships/hyperlink" Target="http://www.tepid.ru/thrush-nightingale.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ru.wikipedia.org/wiki/%D0%91%D0%B5%D0%BB%D1%8B%D0%B9_%D0%B0%D0%B8%D1%81%D1%82" TargetMode="External"/><Relationship Id="rId5" Type="http://schemas.openxmlformats.org/officeDocument/2006/relationships/hyperlink" Target="http://hipermir.ru/topic/pticy/kukushka/" TargetMode="External"/><Relationship Id="rId4" Type="http://schemas.openxmlformats.org/officeDocument/2006/relationships/hyperlink" Target="https://www.pitomec.ru/kinds/main/birds/Pevchie_ptici/Skvore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com/search?safe=active&amp;sxsrf=ALeKk00II9_Y-7851PV5DgYHcY7xh0tFMA:1598176936605&amp;source=univ&amp;tbm=isch&amp;q=%D0%B4%D0%B5%D1%82%D0%B8+%D0%B2+%D0%B2%D0%B5%D1%81%D0%B5%D0%BD%D0%BD%D0%B5%D0%BC+%D0%BB%D0%B5%D1%81%D1%83+%D0%BA%D0%B0%D1%80%D1%82%D0%B8%D0%BD%D0%BA%D0%B0&amp;sa=X&amp;ved=2ahUKEwiip-CEibHrAhVhkIsKHUdODfwQsAR6BAgKEAE&amp;biw=1366&amp;bih=625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oo.perm.ru/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iphones.ru/iNotes/all-about-emoji-ios-10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iphones.ru/iNotes/all-about-emoji-ios-10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tudopedia.info/4-35853.html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VEB –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 –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форма организации сетевого взаимодействия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028" b="92222" l="4792" r="926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412776"/>
            <a:ext cx="4547245" cy="3410434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411760" y="486916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Анфалова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Вера Владимировна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учитель-логопед высшей категории,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учитель начальных классов,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МБОУ «Школа-интернат №4 для обучающихся с ОВЗ» г.Перми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Октябрь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2020 год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55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6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908720"/>
            <a:ext cx="4040188" cy="906115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со сплошным текстом; описание ситуации с привлечением дополнительных ресурсов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330824" cy="4824535"/>
          </a:xfrm>
        </p:spPr>
        <p:txBody>
          <a:bodyPr>
            <a:normAutofit fontScale="47500" lnSpcReduction="20000"/>
          </a:bodyPr>
          <a:lstStyle/>
          <a:p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Весной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нам прилетают перелётные птицы. Таня собирает марки. Она собрала коллекцию марок с перелётными птицами. Назови перелётных птиц, которых ты видишь на картинке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затрудняешься, то пройди по ссылкам: </a:t>
            </a:r>
            <a:r>
              <a:rPr lang="ru-RU" sz="29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http://www.tepid.ru/thrush-nightingale.html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(соловей)</a:t>
            </a:r>
          </a:p>
          <a:p>
            <a:r>
              <a:rPr lang="ru-RU" sz="29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https://ecoportal.info/grach-ptica/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(грач)</a:t>
            </a:r>
          </a:p>
          <a:p>
            <a:r>
              <a:rPr lang="ru-RU" sz="29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https://www.pitomec.ru/kinds/main/birds/Pevchie_ptici/Skvorec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(скворец)</a:t>
            </a:r>
          </a:p>
          <a:p>
            <a:r>
              <a:rPr lang="ru-RU" sz="29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http://hipermir.ru/topic/pticy/kukushka/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(кукушка)</a:t>
            </a:r>
          </a:p>
          <a:p>
            <a:r>
              <a:rPr lang="ru-RU" sz="29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https://ru.wikipedia.org/wiki/%D0%91%D0%B5%D0%BB%D1%8B%D0%B9_%D0%B0%D0%B8%D1%81%D1%82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(белый аист) </a:t>
            </a:r>
            <a:r>
              <a:rPr lang="ru-RU" sz="29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https://ru.wikipedia.org/wiki/%D0%94%D0%B5%D1%80%D0%B5%D0%B2%D0%B5%D0%BD%D1%81%D0%BA%D0%B0%D1%8F_%D0%BB%D0%B0%D1%81%D1%82%D0%BE%D1%87%D0%BA%D0%B0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(ласточка)</a:t>
            </a:r>
          </a:p>
          <a:p>
            <a:pPr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Марки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какими птицами повторяются?  Ответ пришли мне личным сообщением.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1" y="1772816"/>
            <a:ext cx="3405064" cy="639762"/>
          </a:xfrm>
        </p:spPr>
        <p:txBody>
          <a:bodyPr>
            <a:normAutofit/>
          </a:bodyPr>
          <a:lstStyle/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«Танины марки»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07" y="2564904"/>
            <a:ext cx="4041775" cy="2270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99792" y="6309320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выполненное задание получаете  две буквы О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850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Таня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Ваня встретились в весеннем лесу. </a:t>
            </a:r>
          </a:p>
          <a:p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В: Таня, что это у тебя в руках спрятано?</a:t>
            </a:r>
          </a:p>
          <a:p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Т: Весеннее чудо. Отгадай, что это?</a:t>
            </a:r>
          </a:p>
          <a:p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В: Этой  информации мало.</a:t>
            </a:r>
          </a:p>
          <a:p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Т: Они появляются самыми первыми.</a:t>
            </a:r>
          </a:p>
          <a:p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В: Этой информации мало. Это могут быть птицы или цветы.</a:t>
            </a:r>
          </a:p>
          <a:p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Т: Они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запах 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нежные лепестки. Это что?</a:t>
            </a:r>
          </a:p>
          <a:p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В: У тебя их много. Пять ………(продолжи)</a:t>
            </a:r>
          </a:p>
          <a:p>
            <a:pPr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Напиши маленький рассказ от имени этого предмета. Начать можешь так:  «Здравствуйте, меня зовут…»</a:t>
            </a:r>
          </a:p>
          <a:p>
            <a:pPr marL="0" indent="0">
              <a:buNone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 можешь догадаться, то тебе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поможет ссылка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5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r>
              <a:rPr lang="en-US" sz="3500" dirty="0" smtClean="0">
                <a:hlinkClick r:id="rId2"/>
              </a:rPr>
              <a:t>https</a:t>
            </a:r>
            <a:r>
              <a:rPr lang="en-US" sz="3500" dirty="0">
                <a:hlinkClick r:id="rId2"/>
              </a:rPr>
              <a:t>://www.google.com/search?safe=active&amp;sxsrf=ALeKk00II9_Y-7851PV5DgYHcY7xh0tFMA:1598176936605&amp;source=univ&amp;tbm=isch&amp;q=%D0%B4%D0%B5%D1%82%D0%B8+%D0%B2+%D0%B2%D0%B5%D1%81%D0%B5%D0%BD%D0%BD%D0%B5%D0%BC+%D0%BB%D0%B5%D1%81%D1%83+%</a:t>
            </a:r>
            <a:r>
              <a:rPr lang="en-US" sz="3500" dirty="0" smtClean="0">
                <a:hlinkClick r:id="rId2"/>
              </a:rPr>
              <a:t>D0%BA%D0%B0%D1%80%D1%82%D0%B8%D0%BD%D0%BA%D0%B0&amp;sa=X&amp;ved=2ahUKEwiip-CEibHrAhVhkIsKHUdODfwQsAR6BAgKEAE&amp;biw=1366&amp;bih=625#imgrc=HuGr4CBAfnLqMM</a:t>
            </a:r>
            <a:endParaRPr lang="ru-RU" sz="3500" dirty="0" smtClean="0"/>
          </a:p>
          <a:p>
            <a:pPr marL="0" indent="0">
              <a:buNone/>
            </a:pPr>
            <a:endParaRPr lang="ru-RU" sz="3500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текстовой задачей, перевод текста на язык формул, цифр, символов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594928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выполненное задание получаете букву Р.</a:t>
            </a:r>
          </a:p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СЛОВО У ВАС  ПОЛУЧИЛОСЬ?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3189921" cy="2106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5552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5.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Весна в самом разгаре. Закончится карантин. Скажи, пожалуйста, где в г. Пермь ты можешь познакомиться с другими видами птиц? Конечно, это зоопарк. Я приглашаю тебя в  Пермский зоопарк.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http://www.zoo.perm.ru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Познакомьтесь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картой зоопарка и найдите, где живут мелкие лесные птицы. Зайдите в раздел  «Посетители» , далее выберите вкладку «Экспозиции зоопарка».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зазывается место, где вы можете насладиться птичьим пением и сформулируйте проблему, о которой рассказали работники зоопарка в этом месте.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со сплошным текстом,  описание ситуации с привлечением дополнительных ресурсов</a:t>
            </a:r>
          </a:p>
        </p:txBody>
      </p:sp>
    </p:spTree>
    <p:extLst>
      <p:ext uri="{BB962C8B-B14F-4D97-AF65-F5344CB8AC3E}">
        <p14:creationId xmlns:p14="http://schemas.microsoft.com/office/powerpoint/2010/main" xmlns="" val="103816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вы выполнили все задания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Молодцы! Отправьте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смайлик: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весёлый- справился и было интересно,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трудно – грустный смайлик. Смайлики можно скачать по ссылке.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www.iphones.ru/iNotes/all-about-emoji-ios-10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\Desktop\курсы 20.04-15-05 2020\разработка веб-квеста Весна Перелетные прицы\легкая улыб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187220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166" y="3570759"/>
            <a:ext cx="1915641" cy="1915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621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1\Desktop\курсы 20.04-15-05 2020\разработка веб-квеста Весна Перелетные прицы\Без назва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067944" y="1052736"/>
            <a:ext cx="4502695" cy="4502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назначенный день и время проводится подведение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 (награждения, оценивание, итоги, призы и т.д.)</a:t>
            </a:r>
          </a:p>
        </p:txBody>
      </p:sp>
    </p:spTree>
    <p:extLst>
      <p:ext uri="{BB962C8B-B14F-4D97-AF65-F5344CB8AC3E}">
        <p14:creationId xmlns:p14="http://schemas.microsoft.com/office/powerpoint/2010/main" xmlns="" val="6931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квеста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Цели и задачи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Целевая аудитория и количество участников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Сюжет и форма проведения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(сам сценарий, правила (начисление баллов, штрафов, критерия определения победителей и т.д.)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Определение необходимого пространства и ресурсов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Определение количества помощников, организаторов, сроки проведения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	Правила подведения итогов.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964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	Выбрать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Подготовить сценарий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Подготовить перечень заданий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Определить дату начала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034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коммуникативной компетенции через получение качественной и количественной информации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впроцессе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самостоятельной творческой деятельности;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 учащихся 3 «б» класса с новым видом получения информации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veb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примере лексической темы «Весна. Перелетные птицы».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407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квеста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Способствовать приобретению (закреплению)  навыка работы с интернет - ресурсами, поиском знаний.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Закрепить четкие представления о времени года «Весна» через выполнение  задания «Нелепицы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Способствовать развитию связной речи учащихся через составление рассказа о подснежнике с опорой на интернет – источник.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Способствовать расширению представлений о перелётных птицах через установление связи: название птицы - образ птицы на картинке.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495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852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Сценарий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квеста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052736"/>
            <a:ext cx="4040188" cy="63976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Вступление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1700808"/>
            <a:ext cx="4040188" cy="3951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приглашаю вас принять участие в логопедическом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veb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(КВЕСТ – это последовательное выполнение заданий)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будет 5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 вводное. Тему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 узнаете, выполнив задание №1.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72000" y="1052736"/>
            <a:ext cx="4041775" cy="4392488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выполнять задания и присылать мне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личным сообщением.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в группе располагать не буду,  буду отправлять каждому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личным сообщением,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т.к. скорость выполнения у всех разная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Подведение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 состоится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 Участие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для всех! Это игра, но она учебная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правильно выполненное задание я вам буду отправлять  букву.  Из букв вы потом должны составить слово.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6382583"/>
            <a:ext cx="3634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Отправляю вам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первую букву З. 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737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Вводное задание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44008" y="1412776"/>
            <a:ext cx="4041775" cy="63976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«Зашифрованное послание»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340768"/>
            <a:ext cx="4040188" cy="4785395"/>
          </a:xfrm>
        </p:spPr>
        <p:txBody>
          <a:bodyPr>
            <a:normAutofit fontScale="70000" lnSpcReduction="2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сетях часто используют  «смайлики для разговора» Используя ссылку,  расшифруйте послание. Чтоб получился текст,  нужно добавлять свои слова и согласовать их друг с другом.  У вас получится три предложения. Каждая строчка  – одно предложение (слева направо)  Полученный текст  отправляйте мне  личным сообщением.  Ссылка для расшифровки: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www.iphones.ru/iNotes/all-about-emoji-ios-10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Picture 2" descr="C:\Users\1\Desktop\курсы 20.04-15-05 2020\разработка веб-квеста Весна Перелетные прицы\Вводное задание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4041775" cy="3194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1720" y="6048265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выполненное задание получаете букву П.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946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текстовой задачей, перевод текста на язык формул, цифр, символов и т.д.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вами говорящие  часы, на которых вместо цифр помещены буквы. Если вы вспомните, под какой буквой какое прячется число, то сможете прочитать слова.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какому времени года относятся эти глаголы ?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556792"/>
            <a:ext cx="4041775" cy="639762"/>
          </a:xfrm>
        </p:spPr>
        <p:txBody>
          <a:bodyPr/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«Говорящие часы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4041775" cy="2276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6165304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выполненное задание получаете букву А.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84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избыточной, смешанной информацией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вам нужно пройти по ссылке. Рассмотреть картинку  (Задание № 12) и написать, какие небылицы вы заметили на картинке. </a:t>
            </a:r>
          </a:p>
          <a:p>
            <a:r>
              <a:rPr lang="ru-RU" dirty="0"/>
              <a:t>Ссылка: </a:t>
            </a:r>
            <a:r>
              <a:rPr lang="ru-RU" dirty="0">
                <a:hlinkClick r:id="rId2"/>
              </a:rPr>
              <a:t>https://</a:t>
            </a:r>
            <a:r>
              <a:rPr lang="ru-RU" dirty="0" smtClean="0">
                <a:hlinkClick r:id="rId2"/>
              </a:rPr>
              <a:t>studopedia.info/4-35853.html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56792"/>
            <a:ext cx="4041775" cy="63976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«Небылицы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16016" y="2348880"/>
            <a:ext cx="4041775" cy="2276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67744" y="6048265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выполненное задание получаете букву К.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832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7703702</TotalTime>
  <Words>814</Words>
  <Application>Microsoft Office PowerPoint</Application>
  <PresentationFormat>Экран (4:3)</PresentationFormat>
  <Paragraphs>88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VEB – квест – современная форма организации сетевого взаимодействия</vt:lpstr>
      <vt:lpstr>Разработка квеста </vt:lpstr>
      <vt:lpstr>Как разработать квест </vt:lpstr>
      <vt:lpstr>Цели квеста </vt:lpstr>
      <vt:lpstr>Задачи квеста  </vt:lpstr>
      <vt:lpstr>Сценарий квеста</vt:lpstr>
      <vt:lpstr>Вводное задание</vt:lpstr>
      <vt:lpstr>Задание 1 </vt:lpstr>
      <vt:lpstr>Задание 2 </vt:lpstr>
      <vt:lpstr>Задание 3</vt:lpstr>
      <vt:lpstr>Задание 4</vt:lpstr>
      <vt:lpstr>Задание 5.</vt:lpstr>
      <vt:lpstr>Рефлексия</vt:lpstr>
      <vt:lpstr>Подведение итогов.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Логопедические занятия онлайн</dc:title>
  <dc:creator>Вера</dc:creator>
  <cp:lastModifiedBy>Вера</cp:lastModifiedBy>
  <cp:revision>21</cp:revision>
  <dcterms:created xsi:type="dcterms:W3CDTF">2020-08-19T07:33:57Z</dcterms:created>
  <dcterms:modified xsi:type="dcterms:W3CDTF">2020-10-19T15:56:20Z</dcterms:modified>
</cp:coreProperties>
</file>