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58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AE34D-14B8-40F3-B960-6A2C5FD30F5A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EB10F-8365-4F5F-AA14-84E53C4C8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541F-8CF8-4E2E-A4C8-CAE1BA5CC253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4B096-5B50-4A76-9C3E-2B71D6DB3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5441B-2CAC-4B71-971A-4552FF2334B0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D63A-FEDE-46DB-86EE-AC651111F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151EF-D378-4D6D-AE74-9F45A8507DE0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AF003-1257-4EB0-945A-55C5E7492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8D358-9784-420B-BBB7-81415BB1D808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A3864-EB70-4CCD-BC58-9EAF39B3A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D99A-2431-4034-B8D3-96076EDE2962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B15ED-A3DA-4458-BB4B-03B2A4AE0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09B92-3377-4310-87DA-6D0D8C868BB7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A9C8-68E1-4BF5-ACD8-48F195EE3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73C5-2E6C-4B25-961D-32E7EF2D0FBF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95998-7A37-47F6-94E7-0322EEF70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B7F87-A882-4461-8F57-87C8DC256D91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B8A6F-0183-4F74-8BB4-0A2C1C5B5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8B9FD-8FD6-45D8-A0B7-5CA74669D225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AAD9-7BC8-4845-A203-53FD7FBD4B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50357-0C1A-42A2-A19C-34157F8ABEE6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EF722-1418-4AB3-8EC5-F729182DC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FFB53D-9376-42F7-9DBF-80C71F7936BF}" type="datetimeFigureOut">
              <a:rPr lang="ru-RU"/>
              <a:pPr>
                <a:defRPr/>
              </a:pPr>
              <a:t>18.09.2016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B4D116-68E7-4D8E-B116-52AEF833D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smtClean="0"/>
              <a:t>Рекомендации по разработке и реализации алгоритма проектирования и внедрения современной практики реализации ФГОС НОО обучающихся с ОВЗ в условиях инклюзивной образовательной организации и специальной (коррекционной) школы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152400" y="-34925"/>
            <a:ext cx="113998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>
                <a:cs typeface="Times New Roman" pitchFamily="18" charset="0"/>
              </a:rPr>
              <a:t>Алгоритм. действий образовательной организации</a:t>
            </a:r>
            <a:endParaRPr lang="ru-RU" sz="2400"/>
          </a:p>
          <a:p>
            <a:pPr eaLnBrk="0" hangingPunct="0"/>
            <a:endParaRPr lang="ru-RU" sz="2400"/>
          </a:p>
        </p:txBody>
      </p:sp>
      <p:grpSp>
        <p:nvGrpSpPr>
          <p:cNvPr id="14340" name="Group 1"/>
          <p:cNvGrpSpPr>
            <a:grpSpLocks noChangeAspect="1"/>
          </p:cNvGrpSpPr>
          <p:nvPr/>
        </p:nvGrpSpPr>
        <p:grpSpPr bwMode="auto">
          <a:xfrm>
            <a:off x="838200" y="820738"/>
            <a:ext cx="11187113" cy="7880350"/>
            <a:chOff x="2546" y="165"/>
            <a:chExt cx="8107" cy="8635"/>
          </a:xfrm>
        </p:grpSpPr>
        <p:sp>
          <p:nvSpPr>
            <p:cNvPr id="14341" name="AutoShape 6"/>
            <p:cNvSpPr>
              <a:spLocks noChangeAspect="1" noChangeArrowheads="1" noTextEdit="1"/>
            </p:cNvSpPr>
            <p:nvPr/>
          </p:nvSpPr>
          <p:spPr bwMode="auto">
            <a:xfrm>
              <a:off x="2723" y="200"/>
              <a:ext cx="7930" cy="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5400000">
              <a:off x="5636" y="-2893"/>
              <a:ext cx="1504" cy="7620"/>
            </a:xfrm>
            <a:prstGeom prst="rightArrowCallout">
              <a:avLst>
                <a:gd name="adj1" fmla="val 62612"/>
                <a:gd name="adj2" fmla="val 45105"/>
                <a:gd name="adj3" fmla="val 20500"/>
                <a:gd name="adj4" fmla="val 601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/>
            <a:lstStyle/>
            <a:p>
              <a:pPr algn="ctr" eaLnBrk="0" hangingPunct="0">
                <a:defRPr/>
              </a:pPr>
              <a:r>
                <a:rPr lang="ru-RU" sz="1600" b="1" u="sng" dirty="0"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ШАГ 1</a:t>
              </a:r>
              <a:endParaRPr lang="ru-RU" sz="1600" dirty="0">
                <a:latin typeface="Arial" panose="020B0604020202020204" pitchFamily="34" charset="0"/>
                <a:cs typeface="+mn-cs"/>
              </a:endParaRPr>
            </a:p>
            <a:p>
              <a:pPr algn="ctr" eaLnBrk="0" hangingPunct="0">
                <a:defRPr/>
              </a:pPr>
              <a:r>
                <a:rPr lang="ru-RU" sz="1600" b="1" dirty="0"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Формирование координационного совета по подготовке к введению ФГОС ОВЗ и рабочей группы по введению ФГОС ОВЗ</a:t>
              </a:r>
              <a:endParaRPr lang="ru-RU" sz="1600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 rot="5400000">
              <a:off x="5560" y="-1133"/>
              <a:ext cx="1769" cy="7443"/>
            </a:xfrm>
            <a:prstGeom prst="rightArrowCallout">
              <a:avLst>
                <a:gd name="adj1" fmla="val 50402"/>
                <a:gd name="adj2" fmla="val 43597"/>
                <a:gd name="adj3" fmla="val 29315"/>
                <a:gd name="adj4" fmla="val 61199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/>
            <a:lstStyle/>
            <a:p>
              <a:pPr algn="ctr" eaLnBrk="0" hangingPunct="0">
                <a:defRPr/>
              </a:pPr>
              <a:r>
                <a:rPr lang="ru-RU" sz="1600" b="1" u="sng" dirty="0"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ШАГ 2</a:t>
              </a:r>
              <a:endParaRPr lang="ru-RU" sz="1600" dirty="0">
                <a:latin typeface="Arial" panose="020B0604020202020204" pitchFamily="34" charset="0"/>
                <a:cs typeface="+mn-cs"/>
              </a:endParaRPr>
            </a:p>
            <a:p>
              <a:pPr algn="ctr" eaLnBrk="0" hangingPunct="0">
                <a:defRPr/>
              </a:pPr>
              <a:r>
                <a:rPr lang="ru-RU" sz="1600" b="1" dirty="0"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Определение группы локальных изменений и дополнений в образовательную систему школы в связи с введением в штатный режим ФГОС ОВЗ</a:t>
              </a:r>
              <a:endParaRPr lang="ru-RU" sz="1600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 rot="5400000">
              <a:off x="5568" y="378"/>
              <a:ext cx="1587" cy="7631"/>
            </a:xfrm>
            <a:prstGeom prst="rightArrowCallout">
              <a:avLst>
                <a:gd name="adj1" fmla="val 46004"/>
                <a:gd name="adj2" fmla="val 36210"/>
                <a:gd name="adj3" fmla="val 21824"/>
                <a:gd name="adj4" fmla="val 5963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270"/>
            <a:lstStyle/>
            <a:p>
              <a:pPr algn="ctr" eaLnBrk="0" hangingPunct="0">
                <a:defRPr/>
              </a:pPr>
              <a:r>
                <a:rPr lang="ru-RU" sz="1400" b="1" u="sng" dirty="0"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ШАГ 3</a:t>
              </a:r>
              <a:endParaRPr lang="ru-RU" sz="1400" dirty="0">
                <a:latin typeface="Arial" panose="020B0604020202020204" pitchFamily="34" charset="0"/>
                <a:cs typeface="+mn-cs"/>
              </a:endParaRPr>
            </a:p>
            <a:p>
              <a:pPr algn="ctr" eaLnBrk="0" hangingPunct="0">
                <a:defRPr/>
              </a:pPr>
              <a:r>
                <a:rPr lang="ru-RU" sz="1400" b="1" dirty="0"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Разработка и экспертиза единичных проектов изменений в сводную программу системных изменений и дополнений в образовательную систему школы в связи с введением в штатный режим ФГОС ОВЗ</a:t>
              </a:r>
              <a:endParaRPr lang="ru-RU" sz="1400" dirty="0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4345" name="AutoShape 2"/>
            <p:cNvSpPr>
              <a:spLocks noChangeArrowheads="1"/>
            </p:cNvSpPr>
            <p:nvPr/>
          </p:nvSpPr>
          <p:spPr bwMode="auto">
            <a:xfrm>
              <a:off x="2546" y="5023"/>
              <a:ext cx="7652" cy="97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400" b="1" u="sng">
                  <a:cs typeface="Times New Roman" pitchFamily="18" charset="0"/>
                </a:rPr>
                <a:t>ШАГ 4</a:t>
              </a:r>
              <a:endParaRPr lang="ru-RU" sz="1400"/>
            </a:p>
            <a:p>
              <a:pPr algn="ctr" eaLnBrk="0" hangingPunct="0"/>
              <a:r>
                <a:rPr lang="ru-RU" sz="1400" b="1">
                  <a:cs typeface="Times New Roman" pitchFamily="18" charset="0"/>
                </a:rPr>
                <a:t>Контроль за ходом реализации запланированных изменений в образовательной системе основной школы в связи с введением в штатный режим ФГОС ОВЗ</a:t>
              </a:r>
              <a:endParaRPr lang="ru-RU" sz="1400"/>
            </a:p>
            <a:p>
              <a:pPr eaLnBrk="0" hangingPunct="0"/>
              <a:endParaRPr lang="ru-RU" sz="14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i="1" u="sng" smtClean="0"/>
              <a:t>Шаг №1 </a:t>
            </a:r>
            <a:endParaRPr lang="ru-RU" smtClean="0"/>
          </a:p>
          <a:p>
            <a:r>
              <a:rPr lang="ru-RU" i="1" smtClean="0"/>
              <a:t>Позволяет определить состав и руководителей  Координационного совета по внедрению ФГОС ОВЗ; определить порядок работы Совета; провести текущую теоретическую подготовку по внедрению ФГОС ОВЗ членов Совета.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smtClean="0"/>
              <a:t>Первым </a:t>
            </a:r>
            <a:r>
              <a:rPr lang="ru-RU" b="1" i="1" dirty="0"/>
              <a:t>результатом шага №2 по определению необходимых изменений и дополнений в образовательной системе школы должен быть список: изменений в учебных программах, новых программ по предметам; </a:t>
            </a:r>
            <a:r>
              <a:rPr lang="ru-RU" b="1" i="1" dirty="0" smtClean="0"/>
              <a:t>; изменений среды; изменений </a:t>
            </a:r>
            <a:r>
              <a:rPr lang="ru-RU" b="1" i="1" dirty="0"/>
              <a:t>в образовательных технологиях, введение новых технологий, изменение форм контроля образовательного процесса и оценки его результатов; изменений для создания системы </a:t>
            </a:r>
            <a:r>
              <a:rPr lang="ru-RU" b="1" i="1" dirty="0" err="1"/>
              <a:t>внеучебной</a:t>
            </a:r>
            <a:r>
              <a:rPr lang="ru-RU" b="1" i="1" dirty="0"/>
              <a:t> деятельности, поддерживающей процесс обучения детей с ОВЗ.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/>
              <a:t>Вторым результатом шага №2 является </a:t>
            </a:r>
            <a:r>
              <a:rPr lang="ru-RU" b="1" i="1" dirty="0" smtClean="0"/>
              <a:t>модель образовательного процесса включающего   АООП, измененный учебный план, проект изменения среды, проект сетевого взаимодействия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41300" y="501650"/>
          <a:ext cx="11445875" cy="6094413"/>
        </p:xfrm>
        <a:graphic>
          <a:graphicData uri="http://schemas.openxmlformats.org/drawingml/2006/table">
            <a:tbl>
              <a:tblPr/>
              <a:tblGrid>
                <a:gridCol w="11445875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Образовательные цели школы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Структура образовательной деятельности (Учебный план)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адаптированных программ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Технологии обучения и воспитания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Условия образовательной деятельности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Организационные механизмы контроля образовательной деятельности и оценки его результатов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Оснащённость школы в соответствии с требованиями к минимальной оснащенности учебной деятельности и оборудованию учебных помещений по ФГОС ОВЗ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Современная модель взаимодействия учреждений общего и дополнительного образования детей, культуры, спорта и т.п., обеспечивающих организацию внеурочной деятельности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сайта школы с целью обеспечения широкого, постоянного и устойчивого доступа участников образовательной деятельности к информации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i="1" dirty="0"/>
              <a:t>Результатом </a:t>
            </a:r>
            <a:r>
              <a:rPr lang="ru-RU" b="1" i="1" dirty="0"/>
              <a:t>шага №3</a:t>
            </a:r>
            <a:r>
              <a:rPr lang="ru-RU" i="1" dirty="0"/>
              <a:t> является создание сводной программы изменений и дополнений образовательной системы начальной школы, соответствующей ФГОС ОВЗ.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Что можно переделать???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Как реорганизовать?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 </a:t>
            </a:r>
            <a:r>
              <a:rPr lang="ru-RU" dirty="0" smtClean="0"/>
              <a:t>Привлечение опыта ресурсных школ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Шаг 4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Результатом шага №4 является модернизированная образовательная система начального общего образования школы, соответствующая ФГОС ОВЗ и обеспечивающая ожидаемые изменения в результатах образовательной деятельности.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286</Words>
  <Application>Microsoft Office PowerPoint</Application>
  <PresentationFormat>Произвольный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Arial</vt:lpstr>
      <vt:lpstr>Calibri Light</vt:lpstr>
      <vt:lpstr>Times New Roman</vt:lpstr>
      <vt:lpstr>Тема Office</vt:lpstr>
      <vt:lpstr>Рекомендации по разработке и реализации алгоритма проектирования и внедрения современной практики реализации ФГОС НОО обучающихся с ОВЗ в условиях инклюзивной образовательной организации и специальной (коррекционной) школы</vt:lpstr>
      <vt:lpstr>Слайд 2</vt:lpstr>
      <vt:lpstr>Слайд 3</vt:lpstr>
      <vt:lpstr>Шаг 2</vt:lpstr>
      <vt:lpstr>Слайд 5</vt:lpstr>
      <vt:lpstr>Шаг 3</vt:lpstr>
      <vt:lpstr>Шаг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разработке и реализации алгоритма проектирования и внедрения современной практики реализации ФГОС НОО обучающихся с ОВЗ в условиях инклюзивной образовательной организации и специальной (коррекционной) школы</dc:title>
  <dc:creator>Александр</dc:creator>
  <cp:lastModifiedBy>студент</cp:lastModifiedBy>
  <cp:revision>6</cp:revision>
  <dcterms:created xsi:type="dcterms:W3CDTF">2016-09-15T04:00:48Z</dcterms:created>
  <dcterms:modified xsi:type="dcterms:W3CDTF">2016-09-18T11:02:04Z</dcterms:modified>
</cp:coreProperties>
</file>