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1" r:id="rId4"/>
    <p:sldId id="276" r:id="rId5"/>
    <p:sldId id="287" r:id="rId6"/>
    <p:sldId id="294" r:id="rId7"/>
    <p:sldId id="289" r:id="rId8"/>
    <p:sldId id="293" r:id="rId9"/>
    <p:sldId id="292" r:id="rId10"/>
    <p:sldId id="29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CC252-AA0A-47C9-943C-9CDC7C1CAD7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190077-A0EF-4945-AF9C-C5C959BEA8F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Региональный проект «Современная школа»</a:t>
          </a:r>
          <a:endParaRPr lang="ru-RU" sz="1800" dirty="0">
            <a:solidFill>
              <a:schemeClr val="tx1"/>
            </a:solidFill>
          </a:endParaRPr>
        </a:p>
      </dgm:t>
    </dgm:pt>
    <dgm:pt modelId="{B67AFDA6-FBF4-4D6D-8189-F28F81198B79}" type="parTrans" cxnId="{1687C607-A93C-44A4-873F-191E16C71CF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8943C2-2E3E-4976-891F-A5BBC8C017E8}" type="sibTrans" cxnId="{1687C607-A93C-44A4-873F-191E16C71CF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0B6D140-6084-450C-8839-865FF9B834D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Грант «Поддержка семей, имеющих детей»</a:t>
          </a:r>
          <a:endParaRPr lang="ru-RU" sz="1800" dirty="0">
            <a:solidFill>
              <a:schemeClr val="tx1"/>
            </a:solidFill>
          </a:endParaRPr>
        </a:p>
      </dgm:t>
    </dgm:pt>
    <dgm:pt modelId="{5CABF44C-4EB1-4A58-88D0-CD467600B45E}" type="parTrans" cxnId="{39143B49-9161-4386-8DA7-51AA7259516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59CB2CA-8A86-4EC1-8BF7-DB6FCD503EDC}" type="sibTrans" cxnId="{39143B49-9161-4386-8DA7-51AA7259516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41FA265-5710-441C-8C82-7A14EBC113E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Программа «Дистанционное обучение детей-инвалидов на дому»</a:t>
          </a:r>
          <a:endParaRPr lang="ru-RU" sz="1800" dirty="0">
            <a:solidFill>
              <a:schemeClr val="tx1"/>
            </a:solidFill>
          </a:endParaRPr>
        </a:p>
      </dgm:t>
    </dgm:pt>
    <dgm:pt modelId="{5765B5ED-E47E-48F8-A089-869C1D026AB3}" type="parTrans" cxnId="{183F0CA5-5C8E-4E7F-989D-499248E2A43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3C52CF0-C8E4-4CA8-A7B4-8D66B355D91E}" type="sibTrans" cxnId="{183F0CA5-5C8E-4E7F-989D-499248E2A43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D506CAA-BFF3-45CF-B8B5-A6E15B8FA43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Региональный проект «</a:t>
          </a:r>
          <a:r>
            <a:rPr lang="ru-RU" sz="1800" b="1" dirty="0" err="1">
              <a:solidFill>
                <a:schemeClr val="tx1"/>
              </a:solidFill>
            </a:rPr>
            <a:t>Учим.Знаем</a:t>
          </a:r>
          <a:r>
            <a:rPr lang="ru-RU" sz="1800" b="1" dirty="0">
              <a:solidFill>
                <a:schemeClr val="tx1"/>
              </a:solidFill>
            </a:rPr>
            <a:t>» </a:t>
          </a:r>
          <a:endParaRPr lang="ru-RU" sz="1800" dirty="0">
            <a:solidFill>
              <a:schemeClr val="tx1"/>
            </a:solidFill>
          </a:endParaRPr>
        </a:p>
      </dgm:t>
    </dgm:pt>
    <dgm:pt modelId="{9EE0691E-4F5F-4A43-8E46-9F19BF954E1F}" type="parTrans" cxnId="{0FCC0CBD-246D-4276-B8C1-A1F6543AC4E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CF5265D-E1AB-4855-BD05-FC668D62DF25}" type="sibTrans" cxnId="{0FCC0CBD-246D-4276-B8C1-A1F6543AC4E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CBC36A8-A4BF-46BC-9AEA-DBD9D9E2DFD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Создание «Ресурсных классов»</a:t>
          </a:r>
          <a:endParaRPr lang="ru-RU" sz="1800" dirty="0">
            <a:solidFill>
              <a:schemeClr val="tx1"/>
            </a:solidFill>
          </a:endParaRPr>
        </a:p>
      </dgm:t>
    </dgm:pt>
    <dgm:pt modelId="{2212B409-26A3-45FF-842D-D7156F923BEA}" type="parTrans" cxnId="{563B9A1A-FBEC-43C0-990C-0AE4E00149A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B9D943E-EE65-4DBA-BA62-8ED8FE031F15}" type="sibTrans" cxnId="{563B9A1A-FBEC-43C0-990C-0AE4E00149A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04A8849-C60E-4EFF-86E9-2CE4E998816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Службы ранней помощи</a:t>
          </a:r>
          <a:endParaRPr lang="ru-RU" sz="1800" dirty="0">
            <a:solidFill>
              <a:schemeClr val="tx1"/>
            </a:solidFill>
          </a:endParaRPr>
        </a:p>
      </dgm:t>
    </dgm:pt>
    <dgm:pt modelId="{2883295F-DEBB-4D92-8F61-34DFAADF3E55}" type="parTrans" cxnId="{E1A6CB3E-997D-4153-8754-4A9EE610263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573F3FA-B67F-4607-8D53-B31C5ACDAD3C}" type="sibTrans" cxnId="{E1A6CB3E-997D-4153-8754-4A9EE610263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2E56678-E7A6-4D9C-8851-1CA8D449E1E9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Приобретение оборудования для реализации ФГОС НОО обучающихся с ОВЗ, ФГОС обучающихся с УО (ИН); спецоборудования для логопеда, дефектолога.</a:t>
          </a:r>
          <a:endParaRPr lang="ru-RU" sz="1800" dirty="0">
            <a:solidFill>
              <a:schemeClr val="tx1"/>
            </a:solidFill>
          </a:endParaRPr>
        </a:p>
      </dgm:t>
    </dgm:pt>
    <dgm:pt modelId="{937FBD9C-3D75-4C48-A544-69E114B0AB2E}" type="parTrans" cxnId="{044D14FB-5E34-491E-BC0C-86FEAD065C3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26D7DC6-11E8-46DC-9CAA-DC80D1C027BA}" type="sibTrans" cxnId="{044D14FB-5E34-491E-BC0C-86FEAD065C3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4693EF9-9AEA-422C-A101-FED28B5B5D2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Повышение квалификации педагогов, работающих с детьми с  ОВЗ</a:t>
          </a:r>
          <a:endParaRPr lang="ru-RU" sz="1800" dirty="0">
            <a:solidFill>
              <a:schemeClr val="tx1"/>
            </a:solidFill>
          </a:endParaRPr>
        </a:p>
      </dgm:t>
    </dgm:pt>
    <dgm:pt modelId="{28C6B297-4CAE-49D5-99CB-97AA4542FD10}" type="parTrans" cxnId="{5BAF35BA-043F-4BC6-9459-448C2666D84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6349F98-7B9B-41B2-8073-19F804BC644B}" type="sibTrans" cxnId="{5BAF35BA-043F-4BC6-9459-448C2666D84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6FC44EC-8EA6-4DC9-B00F-BE159ABA962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Создание  «Доступной среды»</a:t>
          </a:r>
          <a:endParaRPr lang="ru-RU" sz="1800" dirty="0">
            <a:solidFill>
              <a:schemeClr val="tx1"/>
            </a:solidFill>
          </a:endParaRPr>
        </a:p>
      </dgm:t>
    </dgm:pt>
    <dgm:pt modelId="{8ACABED4-3751-4A46-A339-601747DAF56A}" type="parTrans" cxnId="{B33B6D78-B407-4681-AE41-5A84B89152CD}">
      <dgm:prSet/>
      <dgm:spPr/>
      <dgm:t>
        <a:bodyPr/>
        <a:lstStyle/>
        <a:p>
          <a:endParaRPr lang="ru-RU" sz="1800"/>
        </a:p>
      </dgm:t>
    </dgm:pt>
    <dgm:pt modelId="{078EACED-671C-4543-83D9-A954841FF639}" type="sibTrans" cxnId="{B33B6D78-B407-4681-AE41-5A84B89152CD}">
      <dgm:prSet/>
      <dgm:spPr/>
      <dgm:t>
        <a:bodyPr/>
        <a:lstStyle/>
        <a:p>
          <a:endParaRPr lang="ru-RU" sz="1800"/>
        </a:p>
      </dgm:t>
    </dgm:pt>
    <dgm:pt modelId="{74215D54-096B-4F54-B831-99D769D78FC9}" type="pres">
      <dgm:prSet presAssocID="{C23CC252-AA0A-47C9-943C-9CDC7C1CAD78}" presName="linear" presStyleCnt="0">
        <dgm:presLayoutVars>
          <dgm:dir/>
          <dgm:animLvl val="lvl"/>
          <dgm:resizeHandles val="exact"/>
        </dgm:presLayoutVars>
      </dgm:prSet>
      <dgm:spPr/>
    </dgm:pt>
    <dgm:pt modelId="{078425C7-6C72-44DB-B57C-44EFEAD61C4D}" type="pres">
      <dgm:prSet presAssocID="{38190077-A0EF-4945-AF9C-C5C959BEA8F6}" presName="parentLin" presStyleCnt="0"/>
      <dgm:spPr/>
    </dgm:pt>
    <dgm:pt modelId="{A98F7409-55ED-446B-800A-AD196DEC7C40}" type="pres">
      <dgm:prSet presAssocID="{38190077-A0EF-4945-AF9C-C5C959BEA8F6}" presName="parentLeftMargin" presStyleLbl="node1" presStyleIdx="0" presStyleCnt="9"/>
      <dgm:spPr/>
    </dgm:pt>
    <dgm:pt modelId="{A84B0D18-3B75-4C6B-BF9F-1D04F8B93485}" type="pres">
      <dgm:prSet presAssocID="{38190077-A0EF-4945-AF9C-C5C959BEA8F6}" presName="parentText" presStyleLbl="node1" presStyleIdx="0" presStyleCnt="9" custScaleX="142857">
        <dgm:presLayoutVars>
          <dgm:chMax val="0"/>
          <dgm:bulletEnabled val="1"/>
        </dgm:presLayoutVars>
      </dgm:prSet>
      <dgm:spPr/>
    </dgm:pt>
    <dgm:pt modelId="{5A7960BA-744F-4408-8CFA-0CD0D78E863F}" type="pres">
      <dgm:prSet presAssocID="{38190077-A0EF-4945-AF9C-C5C959BEA8F6}" presName="negativeSpace" presStyleCnt="0"/>
      <dgm:spPr/>
    </dgm:pt>
    <dgm:pt modelId="{5A3D3D0B-FF0E-43E2-877F-D4D3B3FBF4BB}" type="pres">
      <dgm:prSet presAssocID="{38190077-A0EF-4945-AF9C-C5C959BEA8F6}" presName="childText" presStyleLbl="conFgAcc1" presStyleIdx="0" presStyleCnt="9">
        <dgm:presLayoutVars>
          <dgm:bulletEnabled val="1"/>
        </dgm:presLayoutVars>
      </dgm:prSet>
      <dgm:spPr/>
    </dgm:pt>
    <dgm:pt modelId="{258B909D-6DAD-40EA-8871-A6BE46983E4E}" type="pres">
      <dgm:prSet presAssocID="{458943C2-2E3E-4976-891F-A5BBC8C017E8}" presName="spaceBetweenRectangles" presStyleCnt="0"/>
      <dgm:spPr/>
    </dgm:pt>
    <dgm:pt modelId="{DE042D44-8EEC-4BDB-8320-5A642BD58070}" type="pres">
      <dgm:prSet presAssocID="{E0B6D140-6084-450C-8839-865FF9B834D5}" presName="parentLin" presStyleCnt="0"/>
      <dgm:spPr/>
    </dgm:pt>
    <dgm:pt modelId="{6CC5732D-0019-4EA8-9FE6-33213CA3EE14}" type="pres">
      <dgm:prSet presAssocID="{E0B6D140-6084-450C-8839-865FF9B834D5}" presName="parentLeftMargin" presStyleLbl="node1" presStyleIdx="0" presStyleCnt="9"/>
      <dgm:spPr/>
    </dgm:pt>
    <dgm:pt modelId="{96F13EAE-1000-4D3A-9EAA-EFAA21E3E107}" type="pres">
      <dgm:prSet presAssocID="{E0B6D140-6084-450C-8839-865FF9B834D5}" presName="parentText" presStyleLbl="node1" presStyleIdx="1" presStyleCnt="9" custScaleX="142857">
        <dgm:presLayoutVars>
          <dgm:chMax val="0"/>
          <dgm:bulletEnabled val="1"/>
        </dgm:presLayoutVars>
      </dgm:prSet>
      <dgm:spPr/>
    </dgm:pt>
    <dgm:pt modelId="{970206C8-5473-4FA6-A42F-C5B938F5BEDF}" type="pres">
      <dgm:prSet presAssocID="{E0B6D140-6084-450C-8839-865FF9B834D5}" presName="negativeSpace" presStyleCnt="0"/>
      <dgm:spPr/>
    </dgm:pt>
    <dgm:pt modelId="{AB9BE198-BC88-4D25-9C8F-3335236B633F}" type="pres">
      <dgm:prSet presAssocID="{E0B6D140-6084-450C-8839-865FF9B834D5}" presName="childText" presStyleLbl="conFgAcc1" presStyleIdx="1" presStyleCnt="9">
        <dgm:presLayoutVars>
          <dgm:bulletEnabled val="1"/>
        </dgm:presLayoutVars>
      </dgm:prSet>
      <dgm:spPr/>
    </dgm:pt>
    <dgm:pt modelId="{50287AF9-62DB-46D5-A7F5-F5721A435E88}" type="pres">
      <dgm:prSet presAssocID="{959CB2CA-8A86-4EC1-8BF7-DB6FCD503EDC}" presName="spaceBetweenRectangles" presStyleCnt="0"/>
      <dgm:spPr/>
    </dgm:pt>
    <dgm:pt modelId="{C80A8E1E-7589-4ACD-A2B4-BE256025A0BB}" type="pres">
      <dgm:prSet presAssocID="{741FA265-5710-441C-8C82-7A14EBC113EA}" presName="parentLin" presStyleCnt="0"/>
      <dgm:spPr/>
    </dgm:pt>
    <dgm:pt modelId="{0F604343-F2B9-44F2-811A-2EA5A5C8FE13}" type="pres">
      <dgm:prSet presAssocID="{741FA265-5710-441C-8C82-7A14EBC113EA}" presName="parentLeftMargin" presStyleLbl="node1" presStyleIdx="1" presStyleCnt="9"/>
      <dgm:spPr/>
    </dgm:pt>
    <dgm:pt modelId="{555A0F27-7896-4CA0-AB8E-075F7D33A962}" type="pres">
      <dgm:prSet presAssocID="{741FA265-5710-441C-8C82-7A14EBC113EA}" presName="parentText" presStyleLbl="node1" presStyleIdx="2" presStyleCnt="9" custScaleX="138969">
        <dgm:presLayoutVars>
          <dgm:chMax val="0"/>
          <dgm:bulletEnabled val="1"/>
        </dgm:presLayoutVars>
      </dgm:prSet>
      <dgm:spPr/>
    </dgm:pt>
    <dgm:pt modelId="{42C993BF-5B89-4FAB-91D4-1F7AF59EE62E}" type="pres">
      <dgm:prSet presAssocID="{741FA265-5710-441C-8C82-7A14EBC113EA}" presName="negativeSpace" presStyleCnt="0"/>
      <dgm:spPr/>
    </dgm:pt>
    <dgm:pt modelId="{CF412BDF-96AF-4CCD-8537-2D4F382FB32A}" type="pres">
      <dgm:prSet presAssocID="{741FA265-5710-441C-8C82-7A14EBC113EA}" presName="childText" presStyleLbl="conFgAcc1" presStyleIdx="2" presStyleCnt="9">
        <dgm:presLayoutVars>
          <dgm:bulletEnabled val="1"/>
        </dgm:presLayoutVars>
      </dgm:prSet>
      <dgm:spPr/>
    </dgm:pt>
    <dgm:pt modelId="{AD638970-42AB-4136-9B60-A290A0976B94}" type="pres">
      <dgm:prSet presAssocID="{63C52CF0-C8E4-4CA8-A7B4-8D66B355D91E}" presName="spaceBetweenRectangles" presStyleCnt="0"/>
      <dgm:spPr/>
    </dgm:pt>
    <dgm:pt modelId="{E0D7254E-1A89-4D71-B79E-07ABA66E1ECC}" type="pres">
      <dgm:prSet presAssocID="{AD506CAA-BFF3-45CF-B8B5-A6E15B8FA435}" presName="parentLin" presStyleCnt="0"/>
      <dgm:spPr/>
    </dgm:pt>
    <dgm:pt modelId="{F69432A3-0E4C-4FB2-B531-741E32848447}" type="pres">
      <dgm:prSet presAssocID="{AD506CAA-BFF3-45CF-B8B5-A6E15B8FA435}" presName="parentLeftMargin" presStyleLbl="node1" presStyleIdx="2" presStyleCnt="9"/>
      <dgm:spPr/>
    </dgm:pt>
    <dgm:pt modelId="{BE41C224-97DD-4419-B491-3C3562291B6F}" type="pres">
      <dgm:prSet presAssocID="{AD506CAA-BFF3-45CF-B8B5-A6E15B8FA435}" presName="parentText" presStyleLbl="node1" presStyleIdx="3" presStyleCnt="9" custScaleX="142857">
        <dgm:presLayoutVars>
          <dgm:chMax val="0"/>
          <dgm:bulletEnabled val="1"/>
        </dgm:presLayoutVars>
      </dgm:prSet>
      <dgm:spPr/>
    </dgm:pt>
    <dgm:pt modelId="{43AAE82A-243B-4F08-894E-BBA92307395E}" type="pres">
      <dgm:prSet presAssocID="{AD506CAA-BFF3-45CF-B8B5-A6E15B8FA435}" presName="negativeSpace" presStyleCnt="0"/>
      <dgm:spPr/>
    </dgm:pt>
    <dgm:pt modelId="{34D5E6BE-7978-4736-8678-D5A88B819FBB}" type="pres">
      <dgm:prSet presAssocID="{AD506CAA-BFF3-45CF-B8B5-A6E15B8FA435}" presName="childText" presStyleLbl="conFgAcc1" presStyleIdx="3" presStyleCnt="9">
        <dgm:presLayoutVars>
          <dgm:bulletEnabled val="1"/>
        </dgm:presLayoutVars>
      </dgm:prSet>
      <dgm:spPr/>
    </dgm:pt>
    <dgm:pt modelId="{34072678-A020-44B6-8109-EA4B04E1C132}" type="pres">
      <dgm:prSet presAssocID="{4CF5265D-E1AB-4855-BD05-FC668D62DF25}" presName="spaceBetweenRectangles" presStyleCnt="0"/>
      <dgm:spPr/>
    </dgm:pt>
    <dgm:pt modelId="{4C0188B1-C924-43E3-9784-374B25018207}" type="pres">
      <dgm:prSet presAssocID="{4CBC36A8-A4BF-46BC-9AEA-DBD9D9E2DFD5}" presName="parentLin" presStyleCnt="0"/>
      <dgm:spPr/>
    </dgm:pt>
    <dgm:pt modelId="{E1C87396-3323-4A49-828F-332A527891E2}" type="pres">
      <dgm:prSet presAssocID="{4CBC36A8-A4BF-46BC-9AEA-DBD9D9E2DFD5}" presName="parentLeftMargin" presStyleLbl="node1" presStyleIdx="3" presStyleCnt="9"/>
      <dgm:spPr/>
    </dgm:pt>
    <dgm:pt modelId="{22A3064E-54DE-4D80-849A-EAE46D25159B}" type="pres">
      <dgm:prSet presAssocID="{4CBC36A8-A4BF-46BC-9AEA-DBD9D9E2DFD5}" presName="parentText" presStyleLbl="node1" presStyleIdx="4" presStyleCnt="9" custScaleX="142857">
        <dgm:presLayoutVars>
          <dgm:chMax val="0"/>
          <dgm:bulletEnabled val="1"/>
        </dgm:presLayoutVars>
      </dgm:prSet>
      <dgm:spPr/>
    </dgm:pt>
    <dgm:pt modelId="{7298644A-86B9-4544-8048-D3EF4B8FDA88}" type="pres">
      <dgm:prSet presAssocID="{4CBC36A8-A4BF-46BC-9AEA-DBD9D9E2DFD5}" presName="negativeSpace" presStyleCnt="0"/>
      <dgm:spPr/>
    </dgm:pt>
    <dgm:pt modelId="{3B68660D-0318-4160-87F8-8F8CFA013B64}" type="pres">
      <dgm:prSet presAssocID="{4CBC36A8-A4BF-46BC-9AEA-DBD9D9E2DFD5}" presName="childText" presStyleLbl="conFgAcc1" presStyleIdx="4" presStyleCnt="9">
        <dgm:presLayoutVars>
          <dgm:bulletEnabled val="1"/>
        </dgm:presLayoutVars>
      </dgm:prSet>
      <dgm:spPr/>
    </dgm:pt>
    <dgm:pt modelId="{BE8D9A3C-50A5-466D-9CD3-E6F6B3B18D30}" type="pres">
      <dgm:prSet presAssocID="{EB9D943E-EE65-4DBA-BA62-8ED8FE031F15}" presName="spaceBetweenRectangles" presStyleCnt="0"/>
      <dgm:spPr/>
    </dgm:pt>
    <dgm:pt modelId="{229776E2-1039-4F20-870C-2D82C244131C}" type="pres">
      <dgm:prSet presAssocID="{76FC44EC-8EA6-4DC9-B00F-BE159ABA9627}" presName="parentLin" presStyleCnt="0"/>
      <dgm:spPr/>
    </dgm:pt>
    <dgm:pt modelId="{8C9C572E-621E-44DC-BD85-D6E1BE6357DC}" type="pres">
      <dgm:prSet presAssocID="{76FC44EC-8EA6-4DC9-B00F-BE159ABA9627}" presName="parentLeftMargin" presStyleLbl="node1" presStyleIdx="4" presStyleCnt="9"/>
      <dgm:spPr/>
    </dgm:pt>
    <dgm:pt modelId="{E6EC473F-BE86-4C64-9082-3155EFD38829}" type="pres">
      <dgm:prSet presAssocID="{76FC44EC-8EA6-4DC9-B00F-BE159ABA9627}" presName="parentText" presStyleLbl="node1" presStyleIdx="5" presStyleCnt="9" custScaleX="142857">
        <dgm:presLayoutVars>
          <dgm:chMax val="0"/>
          <dgm:bulletEnabled val="1"/>
        </dgm:presLayoutVars>
      </dgm:prSet>
      <dgm:spPr/>
    </dgm:pt>
    <dgm:pt modelId="{FA19B9DE-5E0F-46E3-BF1D-5258E8D1E365}" type="pres">
      <dgm:prSet presAssocID="{76FC44EC-8EA6-4DC9-B00F-BE159ABA9627}" presName="negativeSpace" presStyleCnt="0"/>
      <dgm:spPr/>
    </dgm:pt>
    <dgm:pt modelId="{D93DDC5C-F8FE-4128-9EF5-672F7A3281DF}" type="pres">
      <dgm:prSet presAssocID="{76FC44EC-8EA6-4DC9-B00F-BE159ABA9627}" presName="childText" presStyleLbl="conFgAcc1" presStyleIdx="5" presStyleCnt="9">
        <dgm:presLayoutVars>
          <dgm:bulletEnabled val="1"/>
        </dgm:presLayoutVars>
      </dgm:prSet>
      <dgm:spPr/>
    </dgm:pt>
    <dgm:pt modelId="{9E8EA92F-52E6-4EA1-ACF8-A8B6AB53FAC2}" type="pres">
      <dgm:prSet presAssocID="{078EACED-671C-4543-83D9-A954841FF639}" presName="spaceBetweenRectangles" presStyleCnt="0"/>
      <dgm:spPr/>
    </dgm:pt>
    <dgm:pt modelId="{C5A57BA1-DA07-4956-AE73-9B727533C34C}" type="pres">
      <dgm:prSet presAssocID="{804A8849-C60E-4EFF-86E9-2CE4E998816C}" presName="parentLin" presStyleCnt="0"/>
      <dgm:spPr/>
    </dgm:pt>
    <dgm:pt modelId="{187FEE73-DF7A-4E8F-A594-3B45E550A9DA}" type="pres">
      <dgm:prSet presAssocID="{804A8849-C60E-4EFF-86E9-2CE4E998816C}" presName="parentLeftMargin" presStyleLbl="node1" presStyleIdx="5" presStyleCnt="9"/>
      <dgm:spPr/>
    </dgm:pt>
    <dgm:pt modelId="{FACB5311-B66D-491C-BBF2-06A88E34ECC1}" type="pres">
      <dgm:prSet presAssocID="{804A8849-C60E-4EFF-86E9-2CE4E998816C}" presName="parentText" presStyleLbl="node1" presStyleIdx="6" presStyleCnt="9" custScaleX="142857">
        <dgm:presLayoutVars>
          <dgm:chMax val="0"/>
          <dgm:bulletEnabled val="1"/>
        </dgm:presLayoutVars>
      </dgm:prSet>
      <dgm:spPr/>
    </dgm:pt>
    <dgm:pt modelId="{02E8B651-3612-46C8-AC59-50726488F531}" type="pres">
      <dgm:prSet presAssocID="{804A8849-C60E-4EFF-86E9-2CE4E998816C}" presName="negativeSpace" presStyleCnt="0"/>
      <dgm:spPr/>
    </dgm:pt>
    <dgm:pt modelId="{B2E28008-FB9A-400D-9BCE-FB82A50DFD26}" type="pres">
      <dgm:prSet presAssocID="{804A8849-C60E-4EFF-86E9-2CE4E998816C}" presName="childText" presStyleLbl="conFgAcc1" presStyleIdx="6" presStyleCnt="9">
        <dgm:presLayoutVars>
          <dgm:bulletEnabled val="1"/>
        </dgm:presLayoutVars>
      </dgm:prSet>
      <dgm:spPr/>
    </dgm:pt>
    <dgm:pt modelId="{C278FCF4-0FAB-44F8-8D91-9CCE964992C4}" type="pres">
      <dgm:prSet presAssocID="{6573F3FA-B67F-4607-8D53-B31C5ACDAD3C}" presName="spaceBetweenRectangles" presStyleCnt="0"/>
      <dgm:spPr/>
    </dgm:pt>
    <dgm:pt modelId="{6321D597-83F0-448A-99F5-3D701B408E02}" type="pres">
      <dgm:prSet presAssocID="{B2E56678-E7A6-4D9C-8851-1CA8D449E1E9}" presName="parentLin" presStyleCnt="0"/>
      <dgm:spPr/>
    </dgm:pt>
    <dgm:pt modelId="{991A0739-7D67-4B7E-B429-DCD023B0125C}" type="pres">
      <dgm:prSet presAssocID="{B2E56678-E7A6-4D9C-8851-1CA8D449E1E9}" presName="parentLeftMargin" presStyleLbl="node1" presStyleIdx="6" presStyleCnt="9"/>
      <dgm:spPr/>
    </dgm:pt>
    <dgm:pt modelId="{E619E7C6-BAD0-4E86-B2B8-17329A9B4CDD}" type="pres">
      <dgm:prSet presAssocID="{B2E56678-E7A6-4D9C-8851-1CA8D449E1E9}" presName="parentText" presStyleLbl="node1" presStyleIdx="7" presStyleCnt="9" custScaleX="142857" custScaleY="178841">
        <dgm:presLayoutVars>
          <dgm:chMax val="0"/>
          <dgm:bulletEnabled val="1"/>
        </dgm:presLayoutVars>
      </dgm:prSet>
      <dgm:spPr/>
    </dgm:pt>
    <dgm:pt modelId="{AEE64583-A609-464B-978F-87D4C2DF6458}" type="pres">
      <dgm:prSet presAssocID="{B2E56678-E7A6-4D9C-8851-1CA8D449E1E9}" presName="negativeSpace" presStyleCnt="0"/>
      <dgm:spPr/>
    </dgm:pt>
    <dgm:pt modelId="{80761E4B-4842-4434-B309-77E815C64B7A}" type="pres">
      <dgm:prSet presAssocID="{B2E56678-E7A6-4D9C-8851-1CA8D449E1E9}" presName="childText" presStyleLbl="conFgAcc1" presStyleIdx="7" presStyleCnt="9">
        <dgm:presLayoutVars>
          <dgm:bulletEnabled val="1"/>
        </dgm:presLayoutVars>
      </dgm:prSet>
      <dgm:spPr/>
    </dgm:pt>
    <dgm:pt modelId="{E7AD32BE-25E2-477E-A508-06291466B581}" type="pres">
      <dgm:prSet presAssocID="{F26D7DC6-11E8-46DC-9CAA-DC80D1C027BA}" presName="spaceBetweenRectangles" presStyleCnt="0"/>
      <dgm:spPr/>
    </dgm:pt>
    <dgm:pt modelId="{BDD2606A-3F7D-45E1-A7E2-75E4B585BC2A}" type="pres">
      <dgm:prSet presAssocID="{44693EF9-9AEA-422C-A101-FED28B5B5D20}" presName="parentLin" presStyleCnt="0"/>
      <dgm:spPr/>
    </dgm:pt>
    <dgm:pt modelId="{2C91A198-8865-45E4-99AB-4EF0772C095A}" type="pres">
      <dgm:prSet presAssocID="{44693EF9-9AEA-422C-A101-FED28B5B5D20}" presName="parentLeftMargin" presStyleLbl="node1" presStyleIdx="7" presStyleCnt="9"/>
      <dgm:spPr/>
    </dgm:pt>
    <dgm:pt modelId="{CF6D5606-8550-4445-B30B-4BFB40CCA910}" type="pres">
      <dgm:prSet presAssocID="{44693EF9-9AEA-422C-A101-FED28B5B5D20}" presName="parentText" presStyleLbl="node1" presStyleIdx="8" presStyleCnt="9" custScaleX="142857">
        <dgm:presLayoutVars>
          <dgm:chMax val="0"/>
          <dgm:bulletEnabled val="1"/>
        </dgm:presLayoutVars>
      </dgm:prSet>
      <dgm:spPr/>
    </dgm:pt>
    <dgm:pt modelId="{DB7B055C-05AE-468E-8BBF-EFDEE164BAFC}" type="pres">
      <dgm:prSet presAssocID="{44693EF9-9AEA-422C-A101-FED28B5B5D20}" presName="negativeSpace" presStyleCnt="0"/>
      <dgm:spPr/>
    </dgm:pt>
    <dgm:pt modelId="{B05E33E5-93F5-4049-958D-3F5B7FBF71D8}" type="pres">
      <dgm:prSet presAssocID="{44693EF9-9AEA-422C-A101-FED28B5B5D20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1687C607-A93C-44A4-873F-191E16C71CFF}" srcId="{C23CC252-AA0A-47C9-943C-9CDC7C1CAD78}" destId="{38190077-A0EF-4945-AF9C-C5C959BEA8F6}" srcOrd="0" destOrd="0" parTransId="{B67AFDA6-FBF4-4D6D-8189-F28F81198B79}" sibTransId="{458943C2-2E3E-4976-891F-A5BBC8C017E8}"/>
    <dgm:cxn modelId="{171DD110-9DFA-4C14-8470-708E8D8585F6}" type="presOf" srcId="{C23CC252-AA0A-47C9-943C-9CDC7C1CAD78}" destId="{74215D54-096B-4F54-B831-99D769D78FC9}" srcOrd="0" destOrd="0" presId="urn:microsoft.com/office/officeart/2005/8/layout/list1"/>
    <dgm:cxn modelId="{563B9A1A-FBEC-43C0-990C-0AE4E00149AD}" srcId="{C23CC252-AA0A-47C9-943C-9CDC7C1CAD78}" destId="{4CBC36A8-A4BF-46BC-9AEA-DBD9D9E2DFD5}" srcOrd="4" destOrd="0" parTransId="{2212B409-26A3-45FF-842D-D7156F923BEA}" sibTransId="{EB9D943E-EE65-4DBA-BA62-8ED8FE031F15}"/>
    <dgm:cxn modelId="{6F94F11C-4123-4BF6-9630-4F75BAD313AA}" type="presOf" srcId="{44693EF9-9AEA-422C-A101-FED28B5B5D20}" destId="{2C91A198-8865-45E4-99AB-4EF0772C095A}" srcOrd="0" destOrd="0" presId="urn:microsoft.com/office/officeart/2005/8/layout/list1"/>
    <dgm:cxn modelId="{6529911D-4E4B-40E8-B5A5-29AAE02932F5}" type="presOf" srcId="{4CBC36A8-A4BF-46BC-9AEA-DBD9D9E2DFD5}" destId="{E1C87396-3323-4A49-828F-332A527891E2}" srcOrd="0" destOrd="0" presId="urn:microsoft.com/office/officeart/2005/8/layout/list1"/>
    <dgm:cxn modelId="{E1A6CB3E-997D-4153-8754-4A9EE6102630}" srcId="{C23CC252-AA0A-47C9-943C-9CDC7C1CAD78}" destId="{804A8849-C60E-4EFF-86E9-2CE4E998816C}" srcOrd="6" destOrd="0" parTransId="{2883295F-DEBB-4D92-8F61-34DFAADF3E55}" sibTransId="{6573F3FA-B67F-4607-8D53-B31C5ACDAD3C}"/>
    <dgm:cxn modelId="{C39F0E49-1D3F-479A-A04C-11D3CF8E6A56}" type="presOf" srcId="{804A8849-C60E-4EFF-86E9-2CE4E998816C}" destId="{FACB5311-B66D-491C-BBF2-06A88E34ECC1}" srcOrd="1" destOrd="0" presId="urn:microsoft.com/office/officeart/2005/8/layout/list1"/>
    <dgm:cxn modelId="{39143B49-9161-4386-8DA7-51AA72595164}" srcId="{C23CC252-AA0A-47C9-943C-9CDC7C1CAD78}" destId="{E0B6D140-6084-450C-8839-865FF9B834D5}" srcOrd="1" destOrd="0" parTransId="{5CABF44C-4EB1-4A58-88D0-CD467600B45E}" sibTransId="{959CB2CA-8A86-4EC1-8BF7-DB6FCD503EDC}"/>
    <dgm:cxn modelId="{12E9D377-AEA0-4203-B264-01DFF2D7C7F3}" type="presOf" srcId="{38190077-A0EF-4945-AF9C-C5C959BEA8F6}" destId="{A98F7409-55ED-446B-800A-AD196DEC7C40}" srcOrd="0" destOrd="0" presId="urn:microsoft.com/office/officeart/2005/8/layout/list1"/>
    <dgm:cxn modelId="{B33B6D78-B407-4681-AE41-5A84B89152CD}" srcId="{C23CC252-AA0A-47C9-943C-9CDC7C1CAD78}" destId="{76FC44EC-8EA6-4DC9-B00F-BE159ABA9627}" srcOrd="5" destOrd="0" parTransId="{8ACABED4-3751-4A46-A339-601747DAF56A}" sibTransId="{078EACED-671C-4543-83D9-A954841FF639}"/>
    <dgm:cxn modelId="{2E087B86-3D7A-4E47-BDB9-5245DF825750}" type="presOf" srcId="{E0B6D140-6084-450C-8839-865FF9B834D5}" destId="{6CC5732D-0019-4EA8-9FE6-33213CA3EE14}" srcOrd="0" destOrd="0" presId="urn:microsoft.com/office/officeart/2005/8/layout/list1"/>
    <dgm:cxn modelId="{585CBE8E-CF66-4CCE-AC59-222B430BA344}" type="presOf" srcId="{804A8849-C60E-4EFF-86E9-2CE4E998816C}" destId="{187FEE73-DF7A-4E8F-A594-3B45E550A9DA}" srcOrd="0" destOrd="0" presId="urn:microsoft.com/office/officeart/2005/8/layout/list1"/>
    <dgm:cxn modelId="{1E5E3F91-0240-4A4E-A699-C1D3BA7C27DC}" type="presOf" srcId="{76FC44EC-8EA6-4DC9-B00F-BE159ABA9627}" destId="{E6EC473F-BE86-4C64-9082-3155EFD38829}" srcOrd="1" destOrd="0" presId="urn:microsoft.com/office/officeart/2005/8/layout/list1"/>
    <dgm:cxn modelId="{F21A7E92-65EC-42CA-927E-864C963BC67B}" type="presOf" srcId="{B2E56678-E7A6-4D9C-8851-1CA8D449E1E9}" destId="{E619E7C6-BAD0-4E86-B2B8-17329A9B4CDD}" srcOrd="1" destOrd="0" presId="urn:microsoft.com/office/officeart/2005/8/layout/list1"/>
    <dgm:cxn modelId="{183F0CA5-5C8E-4E7F-989D-499248E2A43B}" srcId="{C23CC252-AA0A-47C9-943C-9CDC7C1CAD78}" destId="{741FA265-5710-441C-8C82-7A14EBC113EA}" srcOrd="2" destOrd="0" parTransId="{5765B5ED-E47E-48F8-A089-869C1D026AB3}" sibTransId="{63C52CF0-C8E4-4CA8-A7B4-8D66B355D91E}"/>
    <dgm:cxn modelId="{C60FFDA7-E4EA-4CDB-8769-9B646466199D}" type="presOf" srcId="{76FC44EC-8EA6-4DC9-B00F-BE159ABA9627}" destId="{8C9C572E-621E-44DC-BD85-D6E1BE6357DC}" srcOrd="0" destOrd="0" presId="urn:microsoft.com/office/officeart/2005/8/layout/list1"/>
    <dgm:cxn modelId="{5BAF35BA-043F-4BC6-9459-448C2666D847}" srcId="{C23CC252-AA0A-47C9-943C-9CDC7C1CAD78}" destId="{44693EF9-9AEA-422C-A101-FED28B5B5D20}" srcOrd="8" destOrd="0" parTransId="{28C6B297-4CAE-49D5-99CB-97AA4542FD10}" sibTransId="{46349F98-7B9B-41B2-8073-19F804BC644B}"/>
    <dgm:cxn modelId="{B72D4DBC-B2AA-44BB-B7F7-5239AE5EEA11}" type="presOf" srcId="{741FA265-5710-441C-8C82-7A14EBC113EA}" destId="{0F604343-F2B9-44F2-811A-2EA5A5C8FE13}" srcOrd="0" destOrd="0" presId="urn:microsoft.com/office/officeart/2005/8/layout/list1"/>
    <dgm:cxn modelId="{0FCC0CBD-246D-4276-B8C1-A1F6543AC4E2}" srcId="{C23CC252-AA0A-47C9-943C-9CDC7C1CAD78}" destId="{AD506CAA-BFF3-45CF-B8B5-A6E15B8FA435}" srcOrd="3" destOrd="0" parTransId="{9EE0691E-4F5F-4A43-8E46-9F19BF954E1F}" sibTransId="{4CF5265D-E1AB-4855-BD05-FC668D62DF25}"/>
    <dgm:cxn modelId="{1039F3D6-1902-4656-9AF0-D5C0E05435BB}" type="presOf" srcId="{4CBC36A8-A4BF-46BC-9AEA-DBD9D9E2DFD5}" destId="{22A3064E-54DE-4D80-849A-EAE46D25159B}" srcOrd="1" destOrd="0" presId="urn:microsoft.com/office/officeart/2005/8/layout/list1"/>
    <dgm:cxn modelId="{6B93E8DE-3533-4F1B-8FB3-A1577E0F9AA2}" type="presOf" srcId="{44693EF9-9AEA-422C-A101-FED28B5B5D20}" destId="{CF6D5606-8550-4445-B30B-4BFB40CCA910}" srcOrd="1" destOrd="0" presId="urn:microsoft.com/office/officeart/2005/8/layout/list1"/>
    <dgm:cxn modelId="{F7D8EBE4-C9A6-45F6-965D-1F020104FD6F}" type="presOf" srcId="{AD506CAA-BFF3-45CF-B8B5-A6E15B8FA435}" destId="{F69432A3-0E4C-4FB2-B531-741E32848447}" srcOrd="0" destOrd="0" presId="urn:microsoft.com/office/officeart/2005/8/layout/list1"/>
    <dgm:cxn modelId="{03CE75E9-97C5-45D9-9DCE-A93E98589528}" type="presOf" srcId="{E0B6D140-6084-450C-8839-865FF9B834D5}" destId="{96F13EAE-1000-4D3A-9EAA-EFAA21E3E107}" srcOrd="1" destOrd="0" presId="urn:microsoft.com/office/officeart/2005/8/layout/list1"/>
    <dgm:cxn modelId="{DC148BEC-F88B-4616-9D8C-85C89666AAE2}" type="presOf" srcId="{B2E56678-E7A6-4D9C-8851-1CA8D449E1E9}" destId="{991A0739-7D67-4B7E-B429-DCD023B0125C}" srcOrd="0" destOrd="0" presId="urn:microsoft.com/office/officeart/2005/8/layout/list1"/>
    <dgm:cxn modelId="{39EDDAEF-DF87-4D5C-912F-79FA3834B4DD}" type="presOf" srcId="{38190077-A0EF-4945-AF9C-C5C959BEA8F6}" destId="{A84B0D18-3B75-4C6B-BF9F-1D04F8B93485}" srcOrd="1" destOrd="0" presId="urn:microsoft.com/office/officeart/2005/8/layout/list1"/>
    <dgm:cxn modelId="{E2E3EEEF-D765-4AE8-8F57-4C9026B2BCED}" type="presOf" srcId="{741FA265-5710-441C-8C82-7A14EBC113EA}" destId="{555A0F27-7896-4CA0-AB8E-075F7D33A962}" srcOrd="1" destOrd="0" presId="urn:microsoft.com/office/officeart/2005/8/layout/list1"/>
    <dgm:cxn modelId="{3A77DBF4-5696-4D9B-B041-18E3903385F9}" type="presOf" srcId="{AD506CAA-BFF3-45CF-B8B5-A6E15B8FA435}" destId="{BE41C224-97DD-4419-B491-3C3562291B6F}" srcOrd="1" destOrd="0" presId="urn:microsoft.com/office/officeart/2005/8/layout/list1"/>
    <dgm:cxn modelId="{044D14FB-5E34-491E-BC0C-86FEAD065C37}" srcId="{C23CC252-AA0A-47C9-943C-9CDC7C1CAD78}" destId="{B2E56678-E7A6-4D9C-8851-1CA8D449E1E9}" srcOrd="7" destOrd="0" parTransId="{937FBD9C-3D75-4C48-A544-69E114B0AB2E}" sibTransId="{F26D7DC6-11E8-46DC-9CAA-DC80D1C027BA}"/>
    <dgm:cxn modelId="{51A30887-40E6-43C0-A05D-FC6AF3E76819}" type="presParOf" srcId="{74215D54-096B-4F54-B831-99D769D78FC9}" destId="{078425C7-6C72-44DB-B57C-44EFEAD61C4D}" srcOrd="0" destOrd="0" presId="urn:microsoft.com/office/officeart/2005/8/layout/list1"/>
    <dgm:cxn modelId="{AF816479-A9CB-44AF-946F-235769756FC0}" type="presParOf" srcId="{078425C7-6C72-44DB-B57C-44EFEAD61C4D}" destId="{A98F7409-55ED-446B-800A-AD196DEC7C40}" srcOrd="0" destOrd="0" presId="urn:microsoft.com/office/officeart/2005/8/layout/list1"/>
    <dgm:cxn modelId="{C43BEC8F-D9DC-47B9-8239-90DF33F81AAB}" type="presParOf" srcId="{078425C7-6C72-44DB-B57C-44EFEAD61C4D}" destId="{A84B0D18-3B75-4C6B-BF9F-1D04F8B93485}" srcOrd="1" destOrd="0" presId="urn:microsoft.com/office/officeart/2005/8/layout/list1"/>
    <dgm:cxn modelId="{E4613B75-3952-4C37-9D70-28D9C6961823}" type="presParOf" srcId="{74215D54-096B-4F54-B831-99D769D78FC9}" destId="{5A7960BA-744F-4408-8CFA-0CD0D78E863F}" srcOrd="1" destOrd="0" presId="urn:microsoft.com/office/officeart/2005/8/layout/list1"/>
    <dgm:cxn modelId="{D3747023-B55A-4C1F-B7C1-10824943A9E9}" type="presParOf" srcId="{74215D54-096B-4F54-B831-99D769D78FC9}" destId="{5A3D3D0B-FF0E-43E2-877F-D4D3B3FBF4BB}" srcOrd="2" destOrd="0" presId="urn:microsoft.com/office/officeart/2005/8/layout/list1"/>
    <dgm:cxn modelId="{9AB529A3-2B3E-4E68-9313-D72D21398B87}" type="presParOf" srcId="{74215D54-096B-4F54-B831-99D769D78FC9}" destId="{258B909D-6DAD-40EA-8871-A6BE46983E4E}" srcOrd="3" destOrd="0" presId="urn:microsoft.com/office/officeart/2005/8/layout/list1"/>
    <dgm:cxn modelId="{BECC09CD-E2B8-4636-A924-07AF286F63F2}" type="presParOf" srcId="{74215D54-096B-4F54-B831-99D769D78FC9}" destId="{DE042D44-8EEC-4BDB-8320-5A642BD58070}" srcOrd="4" destOrd="0" presId="urn:microsoft.com/office/officeart/2005/8/layout/list1"/>
    <dgm:cxn modelId="{3417D887-B01A-4208-9D1F-5F6250E87850}" type="presParOf" srcId="{DE042D44-8EEC-4BDB-8320-5A642BD58070}" destId="{6CC5732D-0019-4EA8-9FE6-33213CA3EE14}" srcOrd="0" destOrd="0" presId="urn:microsoft.com/office/officeart/2005/8/layout/list1"/>
    <dgm:cxn modelId="{C141D10C-22A5-409E-B784-93E66B9DDCE6}" type="presParOf" srcId="{DE042D44-8EEC-4BDB-8320-5A642BD58070}" destId="{96F13EAE-1000-4D3A-9EAA-EFAA21E3E107}" srcOrd="1" destOrd="0" presId="urn:microsoft.com/office/officeart/2005/8/layout/list1"/>
    <dgm:cxn modelId="{B4283299-17A4-49D5-B644-BB41658936A8}" type="presParOf" srcId="{74215D54-096B-4F54-B831-99D769D78FC9}" destId="{970206C8-5473-4FA6-A42F-C5B938F5BEDF}" srcOrd="5" destOrd="0" presId="urn:microsoft.com/office/officeart/2005/8/layout/list1"/>
    <dgm:cxn modelId="{5BBF8749-074E-49CF-BE3E-64AD1DF9DC8C}" type="presParOf" srcId="{74215D54-096B-4F54-B831-99D769D78FC9}" destId="{AB9BE198-BC88-4D25-9C8F-3335236B633F}" srcOrd="6" destOrd="0" presId="urn:microsoft.com/office/officeart/2005/8/layout/list1"/>
    <dgm:cxn modelId="{F563A67A-3EFD-494E-95B4-84BDB082C8E7}" type="presParOf" srcId="{74215D54-096B-4F54-B831-99D769D78FC9}" destId="{50287AF9-62DB-46D5-A7F5-F5721A435E88}" srcOrd="7" destOrd="0" presId="urn:microsoft.com/office/officeart/2005/8/layout/list1"/>
    <dgm:cxn modelId="{04808539-668D-426B-8110-30AC909743FB}" type="presParOf" srcId="{74215D54-096B-4F54-B831-99D769D78FC9}" destId="{C80A8E1E-7589-4ACD-A2B4-BE256025A0BB}" srcOrd="8" destOrd="0" presId="urn:microsoft.com/office/officeart/2005/8/layout/list1"/>
    <dgm:cxn modelId="{2F13FEB9-C272-4EBD-854C-4FCCC41F32CB}" type="presParOf" srcId="{C80A8E1E-7589-4ACD-A2B4-BE256025A0BB}" destId="{0F604343-F2B9-44F2-811A-2EA5A5C8FE13}" srcOrd="0" destOrd="0" presId="urn:microsoft.com/office/officeart/2005/8/layout/list1"/>
    <dgm:cxn modelId="{65843D3A-E53F-48E2-9274-70D019F1D10F}" type="presParOf" srcId="{C80A8E1E-7589-4ACD-A2B4-BE256025A0BB}" destId="{555A0F27-7896-4CA0-AB8E-075F7D33A962}" srcOrd="1" destOrd="0" presId="urn:microsoft.com/office/officeart/2005/8/layout/list1"/>
    <dgm:cxn modelId="{4C6CFC96-A9A2-4007-86B0-7C011EE7591E}" type="presParOf" srcId="{74215D54-096B-4F54-B831-99D769D78FC9}" destId="{42C993BF-5B89-4FAB-91D4-1F7AF59EE62E}" srcOrd="9" destOrd="0" presId="urn:microsoft.com/office/officeart/2005/8/layout/list1"/>
    <dgm:cxn modelId="{A41B15B3-3C16-4454-B8E8-4C99770BF661}" type="presParOf" srcId="{74215D54-096B-4F54-B831-99D769D78FC9}" destId="{CF412BDF-96AF-4CCD-8537-2D4F382FB32A}" srcOrd="10" destOrd="0" presId="urn:microsoft.com/office/officeart/2005/8/layout/list1"/>
    <dgm:cxn modelId="{16F65ADE-25D8-496C-A8EB-0991EB638EEE}" type="presParOf" srcId="{74215D54-096B-4F54-B831-99D769D78FC9}" destId="{AD638970-42AB-4136-9B60-A290A0976B94}" srcOrd="11" destOrd="0" presId="urn:microsoft.com/office/officeart/2005/8/layout/list1"/>
    <dgm:cxn modelId="{51EC4D73-AA3D-4CE8-868A-3B3AC93E6C59}" type="presParOf" srcId="{74215D54-096B-4F54-B831-99D769D78FC9}" destId="{E0D7254E-1A89-4D71-B79E-07ABA66E1ECC}" srcOrd="12" destOrd="0" presId="urn:microsoft.com/office/officeart/2005/8/layout/list1"/>
    <dgm:cxn modelId="{2B977B09-6406-437D-A217-91CE9014E86A}" type="presParOf" srcId="{E0D7254E-1A89-4D71-B79E-07ABA66E1ECC}" destId="{F69432A3-0E4C-4FB2-B531-741E32848447}" srcOrd="0" destOrd="0" presId="urn:microsoft.com/office/officeart/2005/8/layout/list1"/>
    <dgm:cxn modelId="{E7572114-6B24-4441-8C09-BF6FA41D820A}" type="presParOf" srcId="{E0D7254E-1A89-4D71-B79E-07ABA66E1ECC}" destId="{BE41C224-97DD-4419-B491-3C3562291B6F}" srcOrd="1" destOrd="0" presId="urn:microsoft.com/office/officeart/2005/8/layout/list1"/>
    <dgm:cxn modelId="{793A3610-BDFC-4E95-B9F7-842EFD7E27CF}" type="presParOf" srcId="{74215D54-096B-4F54-B831-99D769D78FC9}" destId="{43AAE82A-243B-4F08-894E-BBA92307395E}" srcOrd="13" destOrd="0" presId="urn:microsoft.com/office/officeart/2005/8/layout/list1"/>
    <dgm:cxn modelId="{64F5E8FD-D7A8-4281-BC71-426A877F628F}" type="presParOf" srcId="{74215D54-096B-4F54-B831-99D769D78FC9}" destId="{34D5E6BE-7978-4736-8678-D5A88B819FBB}" srcOrd="14" destOrd="0" presId="urn:microsoft.com/office/officeart/2005/8/layout/list1"/>
    <dgm:cxn modelId="{DFD0AC58-91F1-4406-9743-7A66057FF828}" type="presParOf" srcId="{74215D54-096B-4F54-B831-99D769D78FC9}" destId="{34072678-A020-44B6-8109-EA4B04E1C132}" srcOrd="15" destOrd="0" presId="urn:microsoft.com/office/officeart/2005/8/layout/list1"/>
    <dgm:cxn modelId="{A7511948-6C5C-4044-93E1-A2054E1229C7}" type="presParOf" srcId="{74215D54-096B-4F54-B831-99D769D78FC9}" destId="{4C0188B1-C924-43E3-9784-374B25018207}" srcOrd="16" destOrd="0" presId="urn:microsoft.com/office/officeart/2005/8/layout/list1"/>
    <dgm:cxn modelId="{CD6B6AA6-D3E6-478C-9AAA-4BADC9FB81CD}" type="presParOf" srcId="{4C0188B1-C924-43E3-9784-374B25018207}" destId="{E1C87396-3323-4A49-828F-332A527891E2}" srcOrd="0" destOrd="0" presId="urn:microsoft.com/office/officeart/2005/8/layout/list1"/>
    <dgm:cxn modelId="{A9601CEE-34B6-4EA4-899E-53FBB35ECA43}" type="presParOf" srcId="{4C0188B1-C924-43E3-9784-374B25018207}" destId="{22A3064E-54DE-4D80-849A-EAE46D25159B}" srcOrd="1" destOrd="0" presId="urn:microsoft.com/office/officeart/2005/8/layout/list1"/>
    <dgm:cxn modelId="{DC465C0E-9343-4646-8C67-485EB12A4D12}" type="presParOf" srcId="{74215D54-096B-4F54-B831-99D769D78FC9}" destId="{7298644A-86B9-4544-8048-D3EF4B8FDA88}" srcOrd="17" destOrd="0" presId="urn:microsoft.com/office/officeart/2005/8/layout/list1"/>
    <dgm:cxn modelId="{B79784B0-11BD-4E09-B077-35F318CE9251}" type="presParOf" srcId="{74215D54-096B-4F54-B831-99D769D78FC9}" destId="{3B68660D-0318-4160-87F8-8F8CFA013B64}" srcOrd="18" destOrd="0" presId="urn:microsoft.com/office/officeart/2005/8/layout/list1"/>
    <dgm:cxn modelId="{7C2BB09F-FAE1-40E7-BB17-B66F2F09E257}" type="presParOf" srcId="{74215D54-096B-4F54-B831-99D769D78FC9}" destId="{BE8D9A3C-50A5-466D-9CD3-E6F6B3B18D30}" srcOrd="19" destOrd="0" presId="urn:microsoft.com/office/officeart/2005/8/layout/list1"/>
    <dgm:cxn modelId="{21C4E309-00FD-4476-BEDD-6884C09D1B8E}" type="presParOf" srcId="{74215D54-096B-4F54-B831-99D769D78FC9}" destId="{229776E2-1039-4F20-870C-2D82C244131C}" srcOrd="20" destOrd="0" presId="urn:microsoft.com/office/officeart/2005/8/layout/list1"/>
    <dgm:cxn modelId="{F3DB8104-C1F7-4569-845C-B66AF1001094}" type="presParOf" srcId="{229776E2-1039-4F20-870C-2D82C244131C}" destId="{8C9C572E-621E-44DC-BD85-D6E1BE6357DC}" srcOrd="0" destOrd="0" presId="urn:microsoft.com/office/officeart/2005/8/layout/list1"/>
    <dgm:cxn modelId="{90421190-A2A0-4E7C-AD82-1704513796DF}" type="presParOf" srcId="{229776E2-1039-4F20-870C-2D82C244131C}" destId="{E6EC473F-BE86-4C64-9082-3155EFD38829}" srcOrd="1" destOrd="0" presId="urn:microsoft.com/office/officeart/2005/8/layout/list1"/>
    <dgm:cxn modelId="{87406D98-7CC4-4D85-8FE0-735B2A9C671E}" type="presParOf" srcId="{74215D54-096B-4F54-B831-99D769D78FC9}" destId="{FA19B9DE-5E0F-46E3-BF1D-5258E8D1E365}" srcOrd="21" destOrd="0" presId="urn:microsoft.com/office/officeart/2005/8/layout/list1"/>
    <dgm:cxn modelId="{4802C0B3-2F97-49F3-8719-B6CA1C380F37}" type="presParOf" srcId="{74215D54-096B-4F54-B831-99D769D78FC9}" destId="{D93DDC5C-F8FE-4128-9EF5-672F7A3281DF}" srcOrd="22" destOrd="0" presId="urn:microsoft.com/office/officeart/2005/8/layout/list1"/>
    <dgm:cxn modelId="{8293E135-4007-4654-9A8F-3476B07AE2CD}" type="presParOf" srcId="{74215D54-096B-4F54-B831-99D769D78FC9}" destId="{9E8EA92F-52E6-4EA1-ACF8-A8B6AB53FAC2}" srcOrd="23" destOrd="0" presId="urn:microsoft.com/office/officeart/2005/8/layout/list1"/>
    <dgm:cxn modelId="{1CBE94AF-D13F-495D-A804-B4A9227FFC19}" type="presParOf" srcId="{74215D54-096B-4F54-B831-99D769D78FC9}" destId="{C5A57BA1-DA07-4956-AE73-9B727533C34C}" srcOrd="24" destOrd="0" presId="urn:microsoft.com/office/officeart/2005/8/layout/list1"/>
    <dgm:cxn modelId="{9FED69B9-B77D-4787-8A68-D8EF8D29009F}" type="presParOf" srcId="{C5A57BA1-DA07-4956-AE73-9B727533C34C}" destId="{187FEE73-DF7A-4E8F-A594-3B45E550A9DA}" srcOrd="0" destOrd="0" presId="urn:microsoft.com/office/officeart/2005/8/layout/list1"/>
    <dgm:cxn modelId="{D865F03B-90D8-4A3A-9221-3843926DE51F}" type="presParOf" srcId="{C5A57BA1-DA07-4956-AE73-9B727533C34C}" destId="{FACB5311-B66D-491C-BBF2-06A88E34ECC1}" srcOrd="1" destOrd="0" presId="urn:microsoft.com/office/officeart/2005/8/layout/list1"/>
    <dgm:cxn modelId="{14F3B525-9CD7-45EE-8139-E5535DF6ABBA}" type="presParOf" srcId="{74215D54-096B-4F54-B831-99D769D78FC9}" destId="{02E8B651-3612-46C8-AC59-50726488F531}" srcOrd="25" destOrd="0" presId="urn:microsoft.com/office/officeart/2005/8/layout/list1"/>
    <dgm:cxn modelId="{3FFDF982-CDCB-46EB-8D07-5868F284A2D6}" type="presParOf" srcId="{74215D54-096B-4F54-B831-99D769D78FC9}" destId="{B2E28008-FB9A-400D-9BCE-FB82A50DFD26}" srcOrd="26" destOrd="0" presId="urn:microsoft.com/office/officeart/2005/8/layout/list1"/>
    <dgm:cxn modelId="{924236A7-C1A2-4D4C-8CD7-DC4AEF50F712}" type="presParOf" srcId="{74215D54-096B-4F54-B831-99D769D78FC9}" destId="{C278FCF4-0FAB-44F8-8D91-9CCE964992C4}" srcOrd="27" destOrd="0" presId="urn:microsoft.com/office/officeart/2005/8/layout/list1"/>
    <dgm:cxn modelId="{07D7A77B-4EAD-44E9-A2E3-F1BF9C86D5E3}" type="presParOf" srcId="{74215D54-096B-4F54-B831-99D769D78FC9}" destId="{6321D597-83F0-448A-99F5-3D701B408E02}" srcOrd="28" destOrd="0" presId="urn:microsoft.com/office/officeart/2005/8/layout/list1"/>
    <dgm:cxn modelId="{2D47500F-8AED-430F-9E22-249DBB0AC467}" type="presParOf" srcId="{6321D597-83F0-448A-99F5-3D701B408E02}" destId="{991A0739-7D67-4B7E-B429-DCD023B0125C}" srcOrd="0" destOrd="0" presId="urn:microsoft.com/office/officeart/2005/8/layout/list1"/>
    <dgm:cxn modelId="{925AC685-1D76-4BED-99C6-1038C44E9244}" type="presParOf" srcId="{6321D597-83F0-448A-99F5-3D701B408E02}" destId="{E619E7C6-BAD0-4E86-B2B8-17329A9B4CDD}" srcOrd="1" destOrd="0" presId="urn:microsoft.com/office/officeart/2005/8/layout/list1"/>
    <dgm:cxn modelId="{6A4B9952-9F28-46E7-AD93-140B827095FA}" type="presParOf" srcId="{74215D54-096B-4F54-B831-99D769D78FC9}" destId="{AEE64583-A609-464B-978F-87D4C2DF6458}" srcOrd="29" destOrd="0" presId="urn:microsoft.com/office/officeart/2005/8/layout/list1"/>
    <dgm:cxn modelId="{3AA2B03B-E73E-40F2-9E07-09CE9ACCAABE}" type="presParOf" srcId="{74215D54-096B-4F54-B831-99D769D78FC9}" destId="{80761E4B-4842-4434-B309-77E815C64B7A}" srcOrd="30" destOrd="0" presId="urn:microsoft.com/office/officeart/2005/8/layout/list1"/>
    <dgm:cxn modelId="{137706F2-2491-460B-AF97-D226446E8B70}" type="presParOf" srcId="{74215D54-096B-4F54-B831-99D769D78FC9}" destId="{E7AD32BE-25E2-477E-A508-06291466B581}" srcOrd="31" destOrd="0" presId="urn:microsoft.com/office/officeart/2005/8/layout/list1"/>
    <dgm:cxn modelId="{AAA92AE7-9DE1-4E5F-8FAB-B1E1A57F764F}" type="presParOf" srcId="{74215D54-096B-4F54-B831-99D769D78FC9}" destId="{BDD2606A-3F7D-45E1-A7E2-75E4B585BC2A}" srcOrd="32" destOrd="0" presId="urn:microsoft.com/office/officeart/2005/8/layout/list1"/>
    <dgm:cxn modelId="{C143F709-7B50-40C0-8772-F82B8F6760B7}" type="presParOf" srcId="{BDD2606A-3F7D-45E1-A7E2-75E4B585BC2A}" destId="{2C91A198-8865-45E4-99AB-4EF0772C095A}" srcOrd="0" destOrd="0" presId="urn:microsoft.com/office/officeart/2005/8/layout/list1"/>
    <dgm:cxn modelId="{452384B7-F4CC-499E-99AA-9CBB2DDA872A}" type="presParOf" srcId="{BDD2606A-3F7D-45E1-A7E2-75E4B585BC2A}" destId="{CF6D5606-8550-4445-B30B-4BFB40CCA910}" srcOrd="1" destOrd="0" presId="urn:microsoft.com/office/officeart/2005/8/layout/list1"/>
    <dgm:cxn modelId="{D3928F28-D69C-4C87-9F78-A8F05080B04D}" type="presParOf" srcId="{74215D54-096B-4F54-B831-99D769D78FC9}" destId="{DB7B055C-05AE-468E-8BBF-EFDEE164BAFC}" srcOrd="33" destOrd="0" presId="urn:microsoft.com/office/officeart/2005/8/layout/list1"/>
    <dgm:cxn modelId="{EB6E19A2-D17F-4242-9661-BD5B6351BEF1}" type="presParOf" srcId="{74215D54-096B-4F54-B831-99D769D78FC9}" destId="{B05E33E5-93F5-4049-958D-3F5B7FBF71D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1EC14-06B4-4DE1-A43E-26E3AE231B8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636DEE-0FA5-4373-B09A-A2D199AB9005}">
      <dgm:prSet phldrT="[Текст]" custT="1"/>
      <dgm:spPr/>
      <dgm:t>
        <a:bodyPr/>
        <a:lstStyle/>
        <a:p>
          <a:r>
            <a:rPr lang="ru-RU" sz="1400"/>
            <a:t>Поставлено оборудование 153 детям-инвалидам</a:t>
          </a:r>
          <a:endParaRPr lang="ru-RU" sz="1400" dirty="0"/>
        </a:p>
      </dgm:t>
    </dgm:pt>
    <dgm:pt modelId="{F7C3BF53-6AA4-4DB4-B49D-5EF6997B2099}" type="parTrans" cxnId="{907EFFB5-B06B-4E5B-BBFD-8AC315D64D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B1D8955-598B-4430-99C8-1F13101CD47D}" type="sibTrans" cxnId="{907EFFB5-B06B-4E5B-BBFD-8AC315D64D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D5D8B9-717F-4E56-B99B-A669DDB6D343}">
      <dgm:prSet phldrT="[Текст]" custT="1"/>
      <dgm:spPr/>
      <dgm:t>
        <a:bodyPr/>
        <a:lstStyle/>
        <a:p>
          <a:r>
            <a:rPr lang="ru-RU" sz="1400"/>
            <a:t>Обучено 153 родителя</a:t>
          </a:r>
          <a:endParaRPr lang="ru-RU" sz="1400" dirty="0"/>
        </a:p>
      </dgm:t>
    </dgm:pt>
    <dgm:pt modelId="{24010297-E3F7-49A2-AF7A-C2F5E82CC62B}" type="parTrans" cxnId="{CB523B0D-A569-4C1B-AE06-844F9AEA1EC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30229F7-0FC1-4339-95A4-11FCB0646703}" type="sibTrans" cxnId="{CB523B0D-A569-4C1B-AE06-844F9AEA1EC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D7F0EA-B2E8-4480-8483-2F7C59454CF9}">
      <dgm:prSet phldrT="[Текст]" custT="1"/>
      <dgm:spPr/>
      <dgm:t>
        <a:bodyPr/>
        <a:lstStyle/>
        <a:p>
          <a:r>
            <a:rPr lang="ru-RU" sz="1400"/>
            <a:t>Обучено 306 педагогов</a:t>
          </a:r>
          <a:endParaRPr lang="ru-RU" sz="1400" dirty="0"/>
        </a:p>
      </dgm:t>
    </dgm:pt>
    <dgm:pt modelId="{61985028-A538-4CA4-94D1-EB9F6C29CC71}" type="parTrans" cxnId="{60C88311-D9F7-49F2-B92A-DCE1CE7B6C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82DBCD-C517-47C5-B77F-49AA302A82C8}" type="sibTrans" cxnId="{60C88311-D9F7-49F2-B92A-DCE1CE7B6C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1FC4FA1-DA62-4820-9616-8E5C3F44CE52}" type="pres">
      <dgm:prSet presAssocID="{3761EC14-06B4-4DE1-A43E-26E3AE231B85}" presName="linear" presStyleCnt="0">
        <dgm:presLayoutVars>
          <dgm:dir/>
          <dgm:animLvl val="lvl"/>
          <dgm:resizeHandles val="exact"/>
        </dgm:presLayoutVars>
      </dgm:prSet>
      <dgm:spPr/>
    </dgm:pt>
    <dgm:pt modelId="{E1C2CB23-C33A-4D4A-A628-1CD11BA4EE4B}" type="pres">
      <dgm:prSet presAssocID="{6E636DEE-0FA5-4373-B09A-A2D199AB9005}" presName="parentLin" presStyleCnt="0"/>
      <dgm:spPr/>
    </dgm:pt>
    <dgm:pt modelId="{AA6DD67C-5A72-41EE-AB4E-30E4EBAC92AA}" type="pres">
      <dgm:prSet presAssocID="{6E636DEE-0FA5-4373-B09A-A2D199AB9005}" presName="parentLeftMargin" presStyleLbl="node1" presStyleIdx="0" presStyleCnt="3"/>
      <dgm:spPr/>
    </dgm:pt>
    <dgm:pt modelId="{E3F4CC42-F6FF-41A8-857A-325099848E89}" type="pres">
      <dgm:prSet presAssocID="{6E636DEE-0FA5-4373-B09A-A2D199AB90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D36A4E-690A-41E2-8AEF-26F5B96AF2A3}" type="pres">
      <dgm:prSet presAssocID="{6E636DEE-0FA5-4373-B09A-A2D199AB9005}" presName="negativeSpace" presStyleCnt="0"/>
      <dgm:spPr/>
    </dgm:pt>
    <dgm:pt modelId="{D4BD617C-283D-4975-96CD-3548FDC40AA1}" type="pres">
      <dgm:prSet presAssocID="{6E636DEE-0FA5-4373-B09A-A2D199AB9005}" presName="childText" presStyleLbl="conFgAcc1" presStyleIdx="0" presStyleCnt="3">
        <dgm:presLayoutVars>
          <dgm:bulletEnabled val="1"/>
        </dgm:presLayoutVars>
      </dgm:prSet>
      <dgm:spPr/>
    </dgm:pt>
    <dgm:pt modelId="{F02030C5-BFAB-4A2E-9650-4BFF862A7A4E}" type="pres">
      <dgm:prSet presAssocID="{8B1D8955-598B-4430-99C8-1F13101CD47D}" presName="spaceBetweenRectangles" presStyleCnt="0"/>
      <dgm:spPr/>
    </dgm:pt>
    <dgm:pt modelId="{1ACD990F-09A5-4E9D-BA16-391B09AC1D85}" type="pres">
      <dgm:prSet presAssocID="{9ED5D8B9-717F-4E56-B99B-A669DDB6D343}" presName="parentLin" presStyleCnt="0"/>
      <dgm:spPr/>
    </dgm:pt>
    <dgm:pt modelId="{A00922D2-11C2-4A4E-BAD5-CE66F1F29D0C}" type="pres">
      <dgm:prSet presAssocID="{9ED5D8B9-717F-4E56-B99B-A669DDB6D343}" presName="parentLeftMargin" presStyleLbl="node1" presStyleIdx="0" presStyleCnt="3"/>
      <dgm:spPr/>
    </dgm:pt>
    <dgm:pt modelId="{AA2605F4-A713-46A3-B7E5-0BF0C642DF35}" type="pres">
      <dgm:prSet presAssocID="{9ED5D8B9-717F-4E56-B99B-A669DDB6D3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33F9FF-3FC1-41E2-9DB6-116270179FC9}" type="pres">
      <dgm:prSet presAssocID="{9ED5D8B9-717F-4E56-B99B-A669DDB6D343}" presName="negativeSpace" presStyleCnt="0"/>
      <dgm:spPr/>
    </dgm:pt>
    <dgm:pt modelId="{0B54A047-93D0-4FE3-ADA8-74A248DA390F}" type="pres">
      <dgm:prSet presAssocID="{9ED5D8B9-717F-4E56-B99B-A669DDB6D343}" presName="childText" presStyleLbl="conFgAcc1" presStyleIdx="1" presStyleCnt="3">
        <dgm:presLayoutVars>
          <dgm:bulletEnabled val="1"/>
        </dgm:presLayoutVars>
      </dgm:prSet>
      <dgm:spPr/>
    </dgm:pt>
    <dgm:pt modelId="{00F2EF5F-3F88-4592-9542-B8CAE751AF9C}" type="pres">
      <dgm:prSet presAssocID="{030229F7-0FC1-4339-95A4-11FCB0646703}" presName="spaceBetweenRectangles" presStyleCnt="0"/>
      <dgm:spPr/>
    </dgm:pt>
    <dgm:pt modelId="{19A891BE-437C-4643-9A3E-CADBDC13A9C3}" type="pres">
      <dgm:prSet presAssocID="{67D7F0EA-B2E8-4480-8483-2F7C59454CF9}" presName="parentLin" presStyleCnt="0"/>
      <dgm:spPr/>
    </dgm:pt>
    <dgm:pt modelId="{BC8BE805-B716-4266-A348-77D8241ED83D}" type="pres">
      <dgm:prSet presAssocID="{67D7F0EA-B2E8-4480-8483-2F7C59454CF9}" presName="parentLeftMargin" presStyleLbl="node1" presStyleIdx="1" presStyleCnt="3"/>
      <dgm:spPr/>
    </dgm:pt>
    <dgm:pt modelId="{4DAD3267-7B70-451B-BB0B-9BB9EF833723}" type="pres">
      <dgm:prSet presAssocID="{67D7F0EA-B2E8-4480-8483-2F7C59454C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07E6A0-9DEC-4212-B93C-2DD2B05C0683}" type="pres">
      <dgm:prSet presAssocID="{67D7F0EA-B2E8-4480-8483-2F7C59454CF9}" presName="negativeSpace" presStyleCnt="0"/>
      <dgm:spPr/>
    </dgm:pt>
    <dgm:pt modelId="{48C9D2CD-F314-4168-AF26-5F5BABCFAC37}" type="pres">
      <dgm:prSet presAssocID="{67D7F0EA-B2E8-4480-8483-2F7C59454C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534908-688A-461F-B334-045B8874B43E}" type="presOf" srcId="{9ED5D8B9-717F-4E56-B99B-A669DDB6D343}" destId="{A00922D2-11C2-4A4E-BAD5-CE66F1F29D0C}" srcOrd="0" destOrd="0" presId="urn:microsoft.com/office/officeart/2005/8/layout/list1"/>
    <dgm:cxn modelId="{CB523B0D-A569-4C1B-AE06-844F9AEA1ECF}" srcId="{3761EC14-06B4-4DE1-A43E-26E3AE231B85}" destId="{9ED5D8B9-717F-4E56-B99B-A669DDB6D343}" srcOrd="1" destOrd="0" parTransId="{24010297-E3F7-49A2-AF7A-C2F5E82CC62B}" sibTransId="{030229F7-0FC1-4339-95A4-11FCB0646703}"/>
    <dgm:cxn modelId="{60C88311-D9F7-49F2-B92A-DCE1CE7B6CE6}" srcId="{3761EC14-06B4-4DE1-A43E-26E3AE231B85}" destId="{67D7F0EA-B2E8-4480-8483-2F7C59454CF9}" srcOrd="2" destOrd="0" parTransId="{61985028-A538-4CA4-94D1-EB9F6C29CC71}" sibTransId="{4882DBCD-C517-47C5-B77F-49AA302A82C8}"/>
    <dgm:cxn modelId="{04583D4C-3FFD-490B-958C-970DA9CCF955}" type="presOf" srcId="{6E636DEE-0FA5-4373-B09A-A2D199AB9005}" destId="{AA6DD67C-5A72-41EE-AB4E-30E4EBAC92AA}" srcOrd="0" destOrd="0" presId="urn:microsoft.com/office/officeart/2005/8/layout/list1"/>
    <dgm:cxn modelId="{635DA88B-07D7-4154-BAD6-0649CAF50605}" type="presOf" srcId="{9ED5D8B9-717F-4E56-B99B-A669DDB6D343}" destId="{AA2605F4-A713-46A3-B7E5-0BF0C642DF35}" srcOrd="1" destOrd="0" presId="urn:microsoft.com/office/officeart/2005/8/layout/list1"/>
    <dgm:cxn modelId="{C8699BA3-D146-46ED-ACE8-57F4CF55CF9D}" type="presOf" srcId="{3761EC14-06B4-4DE1-A43E-26E3AE231B85}" destId="{C1FC4FA1-DA62-4820-9616-8E5C3F44CE52}" srcOrd="0" destOrd="0" presId="urn:microsoft.com/office/officeart/2005/8/layout/list1"/>
    <dgm:cxn modelId="{907EFFB5-B06B-4E5B-BBFD-8AC315D64DB5}" srcId="{3761EC14-06B4-4DE1-A43E-26E3AE231B85}" destId="{6E636DEE-0FA5-4373-B09A-A2D199AB9005}" srcOrd="0" destOrd="0" parTransId="{F7C3BF53-6AA4-4DB4-B49D-5EF6997B2099}" sibTransId="{8B1D8955-598B-4430-99C8-1F13101CD47D}"/>
    <dgm:cxn modelId="{4B9FF9DA-F8AC-46E5-93FF-8FE9EF990937}" type="presOf" srcId="{67D7F0EA-B2E8-4480-8483-2F7C59454CF9}" destId="{BC8BE805-B716-4266-A348-77D8241ED83D}" srcOrd="0" destOrd="0" presId="urn:microsoft.com/office/officeart/2005/8/layout/list1"/>
    <dgm:cxn modelId="{C34F77EB-45DC-4BC1-86A2-0C84A1E95136}" type="presOf" srcId="{67D7F0EA-B2E8-4480-8483-2F7C59454CF9}" destId="{4DAD3267-7B70-451B-BB0B-9BB9EF833723}" srcOrd="1" destOrd="0" presId="urn:microsoft.com/office/officeart/2005/8/layout/list1"/>
    <dgm:cxn modelId="{BC24C7EE-1052-4A75-AC46-6111404B7052}" type="presOf" srcId="{6E636DEE-0FA5-4373-B09A-A2D199AB9005}" destId="{E3F4CC42-F6FF-41A8-857A-325099848E89}" srcOrd="1" destOrd="0" presId="urn:microsoft.com/office/officeart/2005/8/layout/list1"/>
    <dgm:cxn modelId="{996027BB-F63F-48E1-BAAF-BB518DE98BCB}" type="presParOf" srcId="{C1FC4FA1-DA62-4820-9616-8E5C3F44CE52}" destId="{E1C2CB23-C33A-4D4A-A628-1CD11BA4EE4B}" srcOrd="0" destOrd="0" presId="urn:microsoft.com/office/officeart/2005/8/layout/list1"/>
    <dgm:cxn modelId="{6B6FF465-2372-4706-A86D-620803DD30FE}" type="presParOf" srcId="{E1C2CB23-C33A-4D4A-A628-1CD11BA4EE4B}" destId="{AA6DD67C-5A72-41EE-AB4E-30E4EBAC92AA}" srcOrd="0" destOrd="0" presId="urn:microsoft.com/office/officeart/2005/8/layout/list1"/>
    <dgm:cxn modelId="{7E3355C3-FDD3-4D84-BA57-23101DCE1B6A}" type="presParOf" srcId="{E1C2CB23-C33A-4D4A-A628-1CD11BA4EE4B}" destId="{E3F4CC42-F6FF-41A8-857A-325099848E89}" srcOrd="1" destOrd="0" presId="urn:microsoft.com/office/officeart/2005/8/layout/list1"/>
    <dgm:cxn modelId="{78C068CF-BAED-4913-AAE1-127F5CFAF316}" type="presParOf" srcId="{C1FC4FA1-DA62-4820-9616-8E5C3F44CE52}" destId="{31D36A4E-690A-41E2-8AEF-26F5B96AF2A3}" srcOrd="1" destOrd="0" presId="urn:microsoft.com/office/officeart/2005/8/layout/list1"/>
    <dgm:cxn modelId="{487A0BF6-9081-4A0C-AD40-AF643D9EB938}" type="presParOf" srcId="{C1FC4FA1-DA62-4820-9616-8E5C3F44CE52}" destId="{D4BD617C-283D-4975-96CD-3548FDC40AA1}" srcOrd="2" destOrd="0" presId="urn:microsoft.com/office/officeart/2005/8/layout/list1"/>
    <dgm:cxn modelId="{94748580-0B1F-4502-AF2C-B52880BA1622}" type="presParOf" srcId="{C1FC4FA1-DA62-4820-9616-8E5C3F44CE52}" destId="{F02030C5-BFAB-4A2E-9650-4BFF862A7A4E}" srcOrd="3" destOrd="0" presId="urn:microsoft.com/office/officeart/2005/8/layout/list1"/>
    <dgm:cxn modelId="{831A2ACF-7FEE-439C-956E-9570C744F4E3}" type="presParOf" srcId="{C1FC4FA1-DA62-4820-9616-8E5C3F44CE52}" destId="{1ACD990F-09A5-4E9D-BA16-391B09AC1D85}" srcOrd="4" destOrd="0" presId="urn:microsoft.com/office/officeart/2005/8/layout/list1"/>
    <dgm:cxn modelId="{9BDC2F1A-D593-485D-B7D1-F08F0FBA2B1F}" type="presParOf" srcId="{1ACD990F-09A5-4E9D-BA16-391B09AC1D85}" destId="{A00922D2-11C2-4A4E-BAD5-CE66F1F29D0C}" srcOrd="0" destOrd="0" presId="urn:microsoft.com/office/officeart/2005/8/layout/list1"/>
    <dgm:cxn modelId="{374717BC-A753-4D6F-B5B4-6AFCDBD04918}" type="presParOf" srcId="{1ACD990F-09A5-4E9D-BA16-391B09AC1D85}" destId="{AA2605F4-A713-46A3-B7E5-0BF0C642DF35}" srcOrd="1" destOrd="0" presId="urn:microsoft.com/office/officeart/2005/8/layout/list1"/>
    <dgm:cxn modelId="{0B6A7C06-A616-444C-A965-350E7DA19E8D}" type="presParOf" srcId="{C1FC4FA1-DA62-4820-9616-8E5C3F44CE52}" destId="{4033F9FF-3FC1-41E2-9DB6-116270179FC9}" srcOrd="5" destOrd="0" presId="urn:microsoft.com/office/officeart/2005/8/layout/list1"/>
    <dgm:cxn modelId="{7B277709-787A-40E5-8D82-784A242FA5CC}" type="presParOf" srcId="{C1FC4FA1-DA62-4820-9616-8E5C3F44CE52}" destId="{0B54A047-93D0-4FE3-ADA8-74A248DA390F}" srcOrd="6" destOrd="0" presId="urn:microsoft.com/office/officeart/2005/8/layout/list1"/>
    <dgm:cxn modelId="{69C57BA2-3913-4A97-8649-605B916DF65C}" type="presParOf" srcId="{C1FC4FA1-DA62-4820-9616-8E5C3F44CE52}" destId="{00F2EF5F-3F88-4592-9542-B8CAE751AF9C}" srcOrd="7" destOrd="0" presId="urn:microsoft.com/office/officeart/2005/8/layout/list1"/>
    <dgm:cxn modelId="{FCB65038-CE2B-41BA-B426-919F979CE31D}" type="presParOf" srcId="{C1FC4FA1-DA62-4820-9616-8E5C3F44CE52}" destId="{19A891BE-437C-4643-9A3E-CADBDC13A9C3}" srcOrd="8" destOrd="0" presId="urn:microsoft.com/office/officeart/2005/8/layout/list1"/>
    <dgm:cxn modelId="{723974F8-F316-4C4D-8A22-C4C25CB91777}" type="presParOf" srcId="{19A891BE-437C-4643-9A3E-CADBDC13A9C3}" destId="{BC8BE805-B716-4266-A348-77D8241ED83D}" srcOrd="0" destOrd="0" presId="urn:microsoft.com/office/officeart/2005/8/layout/list1"/>
    <dgm:cxn modelId="{1A8C862B-F316-4626-9582-27C2D41CB3D5}" type="presParOf" srcId="{19A891BE-437C-4643-9A3E-CADBDC13A9C3}" destId="{4DAD3267-7B70-451B-BB0B-9BB9EF833723}" srcOrd="1" destOrd="0" presId="urn:microsoft.com/office/officeart/2005/8/layout/list1"/>
    <dgm:cxn modelId="{D2CA7406-FEAF-4F9F-8D76-ACA4FE03AEE6}" type="presParOf" srcId="{C1FC4FA1-DA62-4820-9616-8E5C3F44CE52}" destId="{8A07E6A0-9DEC-4212-B93C-2DD2B05C0683}" srcOrd="9" destOrd="0" presId="urn:microsoft.com/office/officeart/2005/8/layout/list1"/>
    <dgm:cxn modelId="{15E70380-D980-4537-B9AD-3665BB4B9797}" type="presParOf" srcId="{C1FC4FA1-DA62-4820-9616-8E5C3F44CE52}" destId="{48C9D2CD-F314-4168-AF26-5F5BABCFAC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16134-94CA-4F54-8899-6E68C5CD8C84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2E53D5-43A5-47AF-BDF0-DA756E73ADC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0" dirty="0">
              <a:solidFill>
                <a:srgbClr val="002060"/>
              </a:solidFill>
            </a:rPr>
            <a:t>учебные мастерские для трудового обучения</a:t>
          </a:r>
        </a:p>
      </dgm:t>
    </dgm:pt>
    <dgm:pt modelId="{E1AEC338-6B06-4E9B-91A4-EDAE8C53E5CB}" type="parTrans" cxnId="{9E8440C9-CC1A-4E63-9CF4-5194C6C8915A}">
      <dgm:prSet/>
      <dgm:spPr/>
      <dgm:t>
        <a:bodyPr/>
        <a:lstStyle/>
        <a:p>
          <a:endParaRPr lang="ru-RU"/>
        </a:p>
      </dgm:t>
    </dgm:pt>
    <dgm:pt modelId="{84D19013-E794-4149-93A0-4161FD7BDCBA}" type="sibTrans" cxnId="{9E8440C9-CC1A-4E63-9CF4-5194C6C8915A}">
      <dgm:prSet/>
      <dgm:spPr/>
      <dgm:t>
        <a:bodyPr/>
        <a:lstStyle/>
        <a:p>
          <a:endParaRPr lang="ru-RU"/>
        </a:p>
      </dgm:t>
    </dgm:pt>
    <dgm:pt modelId="{DB812419-6507-49E2-BDF0-E825116C52E0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</a:rPr>
            <a:t>2,5 млн. руб.</a:t>
          </a:r>
        </a:p>
      </dgm:t>
    </dgm:pt>
    <dgm:pt modelId="{4BB02404-971E-466F-B42F-27B5406EE1D8}" type="parTrans" cxnId="{C08E5C87-F559-4A38-A34F-8D057CFFC17C}">
      <dgm:prSet/>
      <dgm:spPr/>
      <dgm:t>
        <a:bodyPr/>
        <a:lstStyle/>
        <a:p>
          <a:endParaRPr lang="ru-RU"/>
        </a:p>
      </dgm:t>
    </dgm:pt>
    <dgm:pt modelId="{3E17C982-EDAA-45B9-830F-7536A4808FC2}" type="sibTrans" cxnId="{C08E5C87-F559-4A38-A34F-8D057CFFC17C}">
      <dgm:prSet/>
      <dgm:spPr/>
      <dgm:t>
        <a:bodyPr/>
        <a:lstStyle/>
        <a:p>
          <a:endParaRPr lang="ru-RU"/>
        </a:p>
      </dgm:t>
    </dgm:pt>
    <dgm:pt modelId="{B1538CEB-8AED-4F5F-BCE4-29819A01C73C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rgbClr val="002060"/>
              </a:solidFill>
            </a:rPr>
            <a:t>5 школ</a:t>
          </a:r>
        </a:p>
      </dgm:t>
    </dgm:pt>
    <dgm:pt modelId="{3FC8D82E-B2BA-48BC-AC82-4B84DB8A878D}" type="parTrans" cxnId="{D1D768D5-B350-4E0F-96BA-8C3F0F0FA1D3}">
      <dgm:prSet/>
      <dgm:spPr/>
      <dgm:t>
        <a:bodyPr/>
        <a:lstStyle/>
        <a:p>
          <a:endParaRPr lang="ru-RU"/>
        </a:p>
      </dgm:t>
    </dgm:pt>
    <dgm:pt modelId="{A09743F1-DFED-40A0-A188-04490957B681}" type="sibTrans" cxnId="{D1D768D5-B350-4E0F-96BA-8C3F0F0FA1D3}">
      <dgm:prSet/>
      <dgm:spPr/>
      <dgm:t>
        <a:bodyPr/>
        <a:lstStyle/>
        <a:p>
          <a:endParaRPr lang="ru-RU"/>
        </a:p>
      </dgm:t>
    </dgm:pt>
    <dgm:pt modelId="{1F16E532-B76F-4F55-810A-2E89DBF71AB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0" dirty="0">
              <a:solidFill>
                <a:schemeClr val="accent1">
                  <a:lumMod val="50000"/>
                </a:schemeClr>
              </a:solidFill>
            </a:rPr>
            <a:t>коррекционно-развивающие кабинеты</a:t>
          </a:r>
        </a:p>
      </dgm:t>
    </dgm:pt>
    <dgm:pt modelId="{B2D2C451-87F7-43B0-8390-806A28F0DA06}" type="parTrans" cxnId="{DC1756FA-B5B1-42C5-96A8-E967AF7706B7}">
      <dgm:prSet/>
      <dgm:spPr/>
      <dgm:t>
        <a:bodyPr/>
        <a:lstStyle/>
        <a:p>
          <a:endParaRPr lang="ru-RU"/>
        </a:p>
      </dgm:t>
    </dgm:pt>
    <dgm:pt modelId="{875B5137-547B-4729-8493-392F6A702272}" type="sibTrans" cxnId="{DC1756FA-B5B1-42C5-96A8-E967AF7706B7}">
      <dgm:prSet/>
      <dgm:spPr/>
      <dgm:t>
        <a:bodyPr/>
        <a:lstStyle/>
        <a:p>
          <a:endParaRPr lang="ru-RU"/>
        </a:p>
      </dgm:t>
    </dgm:pt>
    <dgm:pt modelId="{F4B739D0-E2F8-4366-913B-4BBE796BD2D2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13 млн. руб.</a:t>
          </a:r>
        </a:p>
      </dgm:t>
    </dgm:pt>
    <dgm:pt modelId="{08C9FE0C-05C4-4A94-8325-D7F7A2195E04}" type="parTrans" cxnId="{F41BC5B0-CF09-4D89-9112-E5DB784BCB7A}">
      <dgm:prSet/>
      <dgm:spPr/>
      <dgm:t>
        <a:bodyPr/>
        <a:lstStyle/>
        <a:p>
          <a:endParaRPr lang="ru-RU"/>
        </a:p>
      </dgm:t>
    </dgm:pt>
    <dgm:pt modelId="{41CCED59-FFAA-4443-9AD6-CE640D75A545}" type="sibTrans" cxnId="{F41BC5B0-CF09-4D89-9112-E5DB784BCB7A}">
      <dgm:prSet/>
      <dgm:spPr/>
      <dgm:t>
        <a:bodyPr/>
        <a:lstStyle/>
        <a:p>
          <a:endParaRPr lang="ru-RU"/>
        </a:p>
      </dgm:t>
    </dgm:pt>
    <dgm:pt modelId="{8CDF8DD4-AB9A-42B2-9309-A50C2666A9CD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rgbClr val="002060"/>
              </a:solidFill>
            </a:rPr>
            <a:t>20 школ</a:t>
          </a:r>
        </a:p>
      </dgm:t>
    </dgm:pt>
    <dgm:pt modelId="{66A1126E-0657-4572-BCEE-B58E663E9D79}" type="parTrans" cxnId="{67349BEC-9920-4A6E-A1BC-5B9034354EDB}">
      <dgm:prSet/>
      <dgm:spPr/>
      <dgm:t>
        <a:bodyPr/>
        <a:lstStyle/>
        <a:p>
          <a:endParaRPr lang="ru-RU"/>
        </a:p>
      </dgm:t>
    </dgm:pt>
    <dgm:pt modelId="{D09655FC-6A79-43C8-924B-1F010580A2AF}" type="sibTrans" cxnId="{67349BEC-9920-4A6E-A1BC-5B9034354EDB}">
      <dgm:prSet/>
      <dgm:spPr/>
      <dgm:t>
        <a:bodyPr/>
        <a:lstStyle/>
        <a:p>
          <a:endParaRPr lang="ru-RU"/>
        </a:p>
      </dgm:t>
    </dgm:pt>
    <dgm:pt modelId="{67F4164F-5D25-4E91-BBC3-3D2CE3E904EB}" type="pres">
      <dgm:prSet presAssocID="{77716134-94CA-4F54-8899-6E68C5CD8C8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6958829-1E2E-48E2-8D1D-CB48C745EE67}" type="pres">
      <dgm:prSet presAssocID="{C82E53D5-43A5-47AF-BDF0-DA756E73ADC0}" presName="horFlow" presStyleCnt="0"/>
      <dgm:spPr/>
    </dgm:pt>
    <dgm:pt modelId="{57EF670D-8AD2-4809-986B-AD8B984B2641}" type="pres">
      <dgm:prSet presAssocID="{C82E53D5-43A5-47AF-BDF0-DA756E73ADC0}" presName="bigChev" presStyleLbl="node1" presStyleIdx="0" presStyleCnt="2" custScaleX="123261" custScaleY="118810"/>
      <dgm:spPr/>
    </dgm:pt>
    <dgm:pt modelId="{E294D052-7467-4BD9-AED2-32465AAF4DBA}" type="pres">
      <dgm:prSet presAssocID="{4BB02404-971E-466F-B42F-27B5406EE1D8}" presName="parTrans" presStyleCnt="0"/>
      <dgm:spPr/>
    </dgm:pt>
    <dgm:pt modelId="{763E3C85-2239-427D-A4AF-CEF28711FBA1}" type="pres">
      <dgm:prSet presAssocID="{DB812419-6507-49E2-BDF0-E825116C52E0}" presName="node" presStyleLbl="alignAccFollowNode1" presStyleIdx="0" presStyleCnt="4" custScaleX="107787" custScaleY="140506">
        <dgm:presLayoutVars>
          <dgm:bulletEnabled val="1"/>
        </dgm:presLayoutVars>
      </dgm:prSet>
      <dgm:spPr/>
    </dgm:pt>
    <dgm:pt modelId="{A58512E8-6F98-492F-94BA-0CCE2AA535B7}" type="pres">
      <dgm:prSet presAssocID="{3E17C982-EDAA-45B9-830F-7536A4808FC2}" presName="sibTrans" presStyleCnt="0"/>
      <dgm:spPr/>
    </dgm:pt>
    <dgm:pt modelId="{BEA51AD8-366B-41D4-A5F4-C1C5C16D3924}" type="pres">
      <dgm:prSet presAssocID="{B1538CEB-8AED-4F5F-BCE4-29819A01C73C}" presName="node" presStyleLbl="alignAccFollowNode1" presStyleIdx="1" presStyleCnt="4" custScaleX="102230" custScaleY="140506">
        <dgm:presLayoutVars>
          <dgm:bulletEnabled val="1"/>
        </dgm:presLayoutVars>
      </dgm:prSet>
      <dgm:spPr/>
    </dgm:pt>
    <dgm:pt modelId="{0A1FBD73-386E-436D-854E-FDFB617F3786}" type="pres">
      <dgm:prSet presAssocID="{C82E53D5-43A5-47AF-BDF0-DA756E73ADC0}" presName="vSp" presStyleCnt="0"/>
      <dgm:spPr/>
    </dgm:pt>
    <dgm:pt modelId="{7C494C60-42D0-4376-8D7E-43C7D9AA3974}" type="pres">
      <dgm:prSet presAssocID="{1F16E532-B76F-4F55-810A-2E89DBF71AB5}" presName="horFlow" presStyleCnt="0"/>
      <dgm:spPr/>
    </dgm:pt>
    <dgm:pt modelId="{D33E008D-AFD8-4559-8E7E-9FA5370CAC6A}" type="pres">
      <dgm:prSet presAssocID="{1F16E532-B76F-4F55-810A-2E89DBF71AB5}" presName="bigChev" presStyleLbl="node1" presStyleIdx="1" presStyleCnt="2" custScaleX="120936" custScaleY="119422"/>
      <dgm:spPr/>
    </dgm:pt>
    <dgm:pt modelId="{5733EBDF-8A23-4DDE-89A4-14654FC91B39}" type="pres">
      <dgm:prSet presAssocID="{08C9FE0C-05C4-4A94-8325-D7F7A2195E04}" presName="parTrans" presStyleCnt="0"/>
      <dgm:spPr/>
    </dgm:pt>
    <dgm:pt modelId="{A0A9C99B-5E69-41FD-A06A-5C7DE0A2BF2E}" type="pres">
      <dgm:prSet presAssocID="{F4B739D0-E2F8-4366-913B-4BBE796BD2D2}" presName="node" presStyleLbl="alignAccFollowNode1" presStyleIdx="2" presStyleCnt="4" custScaleX="111251" custScaleY="136108">
        <dgm:presLayoutVars>
          <dgm:bulletEnabled val="1"/>
        </dgm:presLayoutVars>
      </dgm:prSet>
      <dgm:spPr/>
    </dgm:pt>
    <dgm:pt modelId="{45B3F94B-BD1A-4BE0-80EE-AFBD41B1A914}" type="pres">
      <dgm:prSet presAssocID="{41CCED59-FFAA-4443-9AD6-CE640D75A545}" presName="sibTrans" presStyleCnt="0"/>
      <dgm:spPr/>
    </dgm:pt>
    <dgm:pt modelId="{EA55A58A-AE38-491C-8D6B-5B67038515D8}" type="pres">
      <dgm:prSet presAssocID="{8CDF8DD4-AB9A-42B2-9309-A50C2666A9CD}" presName="node" presStyleLbl="alignAccFollowNode1" presStyleIdx="3" presStyleCnt="4" custScaleX="109746" custScaleY="136108">
        <dgm:presLayoutVars>
          <dgm:bulletEnabled val="1"/>
        </dgm:presLayoutVars>
      </dgm:prSet>
      <dgm:spPr/>
    </dgm:pt>
  </dgm:ptLst>
  <dgm:cxnLst>
    <dgm:cxn modelId="{398FCA29-B717-4B9B-9488-27EF912F729D}" type="presOf" srcId="{B1538CEB-8AED-4F5F-BCE4-29819A01C73C}" destId="{BEA51AD8-366B-41D4-A5F4-C1C5C16D3924}" srcOrd="0" destOrd="0" presId="urn:microsoft.com/office/officeart/2005/8/layout/lProcess3"/>
    <dgm:cxn modelId="{83325A3B-06EC-4CBE-8B86-21425313E576}" type="presOf" srcId="{F4B739D0-E2F8-4366-913B-4BBE796BD2D2}" destId="{A0A9C99B-5E69-41FD-A06A-5C7DE0A2BF2E}" srcOrd="0" destOrd="0" presId="urn:microsoft.com/office/officeart/2005/8/layout/lProcess3"/>
    <dgm:cxn modelId="{908E8486-3D1C-4717-B873-686BCB7E92DA}" type="presOf" srcId="{1F16E532-B76F-4F55-810A-2E89DBF71AB5}" destId="{D33E008D-AFD8-4559-8E7E-9FA5370CAC6A}" srcOrd="0" destOrd="0" presId="urn:microsoft.com/office/officeart/2005/8/layout/lProcess3"/>
    <dgm:cxn modelId="{C08E5C87-F559-4A38-A34F-8D057CFFC17C}" srcId="{C82E53D5-43A5-47AF-BDF0-DA756E73ADC0}" destId="{DB812419-6507-49E2-BDF0-E825116C52E0}" srcOrd="0" destOrd="0" parTransId="{4BB02404-971E-466F-B42F-27B5406EE1D8}" sibTransId="{3E17C982-EDAA-45B9-830F-7536A4808FC2}"/>
    <dgm:cxn modelId="{40A9B788-B008-483B-812D-071066A0BFC4}" type="presOf" srcId="{8CDF8DD4-AB9A-42B2-9309-A50C2666A9CD}" destId="{EA55A58A-AE38-491C-8D6B-5B67038515D8}" srcOrd="0" destOrd="0" presId="urn:microsoft.com/office/officeart/2005/8/layout/lProcess3"/>
    <dgm:cxn modelId="{3A776197-D6D1-469D-996B-40E3BF8E57F0}" type="presOf" srcId="{C82E53D5-43A5-47AF-BDF0-DA756E73ADC0}" destId="{57EF670D-8AD2-4809-986B-AD8B984B2641}" srcOrd="0" destOrd="0" presId="urn:microsoft.com/office/officeart/2005/8/layout/lProcess3"/>
    <dgm:cxn modelId="{F41BC5B0-CF09-4D89-9112-E5DB784BCB7A}" srcId="{1F16E532-B76F-4F55-810A-2E89DBF71AB5}" destId="{F4B739D0-E2F8-4366-913B-4BBE796BD2D2}" srcOrd="0" destOrd="0" parTransId="{08C9FE0C-05C4-4A94-8325-D7F7A2195E04}" sibTransId="{41CCED59-FFAA-4443-9AD6-CE640D75A545}"/>
    <dgm:cxn modelId="{9E8440C9-CC1A-4E63-9CF4-5194C6C8915A}" srcId="{77716134-94CA-4F54-8899-6E68C5CD8C84}" destId="{C82E53D5-43A5-47AF-BDF0-DA756E73ADC0}" srcOrd="0" destOrd="0" parTransId="{E1AEC338-6B06-4E9B-91A4-EDAE8C53E5CB}" sibTransId="{84D19013-E794-4149-93A0-4161FD7BDCBA}"/>
    <dgm:cxn modelId="{61A145CF-D174-4272-A1E0-33F5E1E24709}" type="presOf" srcId="{77716134-94CA-4F54-8899-6E68C5CD8C84}" destId="{67F4164F-5D25-4E91-BBC3-3D2CE3E904EB}" srcOrd="0" destOrd="0" presId="urn:microsoft.com/office/officeart/2005/8/layout/lProcess3"/>
    <dgm:cxn modelId="{D1D768D5-B350-4E0F-96BA-8C3F0F0FA1D3}" srcId="{C82E53D5-43A5-47AF-BDF0-DA756E73ADC0}" destId="{B1538CEB-8AED-4F5F-BCE4-29819A01C73C}" srcOrd="1" destOrd="0" parTransId="{3FC8D82E-B2BA-48BC-AC82-4B84DB8A878D}" sibTransId="{A09743F1-DFED-40A0-A188-04490957B681}"/>
    <dgm:cxn modelId="{7E0E49D9-161D-471F-AF31-5C293CE5AAD9}" type="presOf" srcId="{DB812419-6507-49E2-BDF0-E825116C52E0}" destId="{763E3C85-2239-427D-A4AF-CEF28711FBA1}" srcOrd="0" destOrd="0" presId="urn:microsoft.com/office/officeart/2005/8/layout/lProcess3"/>
    <dgm:cxn modelId="{67349BEC-9920-4A6E-A1BC-5B9034354EDB}" srcId="{1F16E532-B76F-4F55-810A-2E89DBF71AB5}" destId="{8CDF8DD4-AB9A-42B2-9309-A50C2666A9CD}" srcOrd="1" destOrd="0" parTransId="{66A1126E-0657-4572-BCEE-B58E663E9D79}" sibTransId="{D09655FC-6A79-43C8-924B-1F010580A2AF}"/>
    <dgm:cxn modelId="{DC1756FA-B5B1-42C5-96A8-E967AF7706B7}" srcId="{77716134-94CA-4F54-8899-6E68C5CD8C84}" destId="{1F16E532-B76F-4F55-810A-2E89DBF71AB5}" srcOrd="1" destOrd="0" parTransId="{B2D2C451-87F7-43B0-8390-806A28F0DA06}" sibTransId="{875B5137-547B-4729-8493-392F6A702272}"/>
    <dgm:cxn modelId="{AFB6B1B7-EF64-4D1E-89FD-D71240CC414B}" type="presParOf" srcId="{67F4164F-5D25-4E91-BBC3-3D2CE3E904EB}" destId="{B6958829-1E2E-48E2-8D1D-CB48C745EE67}" srcOrd="0" destOrd="0" presId="urn:microsoft.com/office/officeart/2005/8/layout/lProcess3"/>
    <dgm:cxn modelId="{9D98E25B-8BA9-45D1-B995-0B23F6846A74}" type="presParOf" srcId="{B6958829-1E2E-48E2-8D1D-CB48C745EE67}" destId="{57EF670D-8AD2-4809-986B-AD8B984B2641}" srcOrd="0" destOrd="0" presId="urn:microsoft.com/office/officeart/2005/8/layout/lProcess3"/>
    <dgm:cxn modelId="{BC77E96F-E95E-40B0-A68F-46442A9AE98B}" type="presParOf" srcId="{B6958829-1E2E-48E2-8D1D-CB48C745EE67}" destId="{E294D052-7467-4BD9-AED2-32465AAF4DBA}" srcOrd="1" destOrd="0" presId="urn:microsoft.com/office/officeart/2005/8/layout/lProcess3"/>
    <dgm:cxn modelId="{98F40F04-F46E-4FE0-8E5A-E338DF816952}" type="presParOf" srcId="{B6958829-1E2E-48E2-8D1D-CB48C745EE67}" destId="{763E3C85-2239-427D-A4AF-CEF28711FBA1}" srcOrd="2" destOrd="0" presId="urn:microsoft.com/office/officeart/2005/8/layout/lProcess3"/>
    <dgm:cxn modelId="{6FEDE067-ED86-4ABD-A838-1E2AFC1D960F}" type="presParOf" srcId="{B6958829-1E2E-48E2-8D1D-CB48C745EE67}" destId="{A58512E8-6F98-492F-94BA-0CCE2AA535B7}" srcOrd="3" destOrd="0" presId="urn:microsoft.com/office/officeart/2005/8/layout/lProcess3"/>
    <dgm:cxn modelId="{79AB932F-706F-4EB2-8F98-5EE7FE689620}" type="presParOf" srcId="{B6958829-1E2E-48E2-8D1D-CB48C745EE67}" destId="{BEA51AD8-366B-41D4-A5F4-C1C5C16D3924}" srcOrd="4" destOrd="0" presId="urn:microsoft.com/office/officeart/2005/8/layout/lProcess3"/>
    <dgm:cxn modelId="{3698B333-7190-4FCC-B301-2D53B0706E9D}" type="presParOf" srcId="{67F4164F-5D25-4E91-BBC3-3D2CE3E904EB}" destId="{0A1FBD73-386E-436D-854E-FDFB617F3786}" srcOrd="1" destOrd="0" presId="urn:microsoft.com/office/officeart/2005/8/layout/lProcess3"/>
    <dgm:cxn modelId="{2D000CDE-7B49-45DE-B7A1-E362F31F81C7}" type="presParOf" srcId="{67F4164F-5D25-4E91-BBC3-3D2CE3E904EB}" destId="{7C494C60-42D0-4376-8D7E-43C7D9AA3974}" srcOrd="2" destOrd="0" presId="urn:microsoft.com/office/officeart/2005/8/layout/lProcess3"/>
    <dgm:cxn modelId="{4C1968E1-A1D7-4658-B76B-52178FAD8691}" type="presParOf" srcId="{7C494C60-42D0-4376-8D7E-43C7D9AA3974}" destId="{D33E008D-AFD8-4559-8E7E-9FA5370CAC6A}" srcOrd="0" destOrd="0" presId="urn:microsoft.com/office/officeart/2005/8/layout/lProcess3"/>
    <dgm:cxn modelId="{E80D196C-522A-4A6B-BCB2-921271CFA8C5}" type="presParOf" srcId="{7C494C60-42D0-4376-8D7E-43C7D9AA3974}" destId="{5733EBDF-8A23-4DDE-89A4-14654FC91B39}" srcOrd="1" destOrd="0" presId="urn:microsoft.com/office/officeart/2005/8/layout/lProcess3"/>
    <dgm:cxn modelId="{3CC0E972-34DF-48B1-B43B-B24658DF46EF}" type="presParOf" srcId="{7C494C60-42D0-4376-8D7E-43C7D9AA3974}" destId="{A0A9C99B-5E69-41FD-A06A-5C7DE0A2BF2E}" srcOrd="2" destOrd="0" presId="urn:microsoft.com/office/officeart/2005/8/layout/lProcess3"/>
    <dgm:cxn modelId="{8B55BB2E-27F1-490B-9AB7-00EF9E979141}" type="presParOf" srcId="{7C494C60-42D0-4376-8D7E-43C7D9AA3974}" destId="{45B3F94B-BD1A-4BE0-80EE-AFBD41B1A914}" srcOrd="3" destOrd="0" presId="urn:microsoft.com/office/officeart/2005/8/layout/lProcess3"/>
    <dgm:cxn modelId="{88A610A3-FBBF-40A8-AAD7-7A3BAFD5DDA3}" type="presParOf" srcId="{7C494C60-42D0-4376-8D7E-43C7D9AA3974}" destId="{EA55A58A-AE38-491C-8D6B-5B67038515D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16134-94CA-4F54-8899-6E68C5CD8C84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2E53D5-43A5-47AF-BDF0-DA756E73ADC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0" dirty="0">
              <a:solidFill>
                <a:srgbClr val="002060"/>
              </a:solidFill>
            </a:rPr>
            <a:t>учебные мастерские для трудового обучения</a:t>
          </a:r>
        </a:p>
      </dgm:t>
    </dgm:pt>
    <dgm:pt modelId="{E1AEC338-6B06-4E9B-91A4-EDAE8C53E5CB}" type="parTrans" cxnId="{9E8440C9-CC1A-4E63-9CF4-5194C6C8915A}">
      <dgm:prSet/>
      <dgm:spPr/>
      <dgm:t>
        <a:bodyPr/>
        <a:lstStyle/>
        <a:p>
          <a:endParaRPr lang="ru-RU"/>
        </a:p>
      </dgm:t>
    </dgm:pt>
    <dgm:pt modelId="{84D19013-E794-4149-93A0-4161FD7BDCBA}" type="sibTrans" cxnId="{9E8440C9-CC1A-4E63-9CF4-5194C6C8915A}">
      <dgm:prSet/>
      <dgm:spPr/>
      <dgm:t>
        <a:bodyPr/>
        <a:lstStyle/>
        <a:p>
          <a:endParaRPr lang="ru-RU"/>
        </a:p>
      </dgm:t>
    </dgm:pt>
    <dgm:pt modelId="{DB812419-6507-49E2-BDF0-E825116C52E0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</a:rPr>
            <a:t>4,5 млн. руб.</a:t>
          </a:r>
        </a:p>
      </dgm:t>
    </dgm:pt>
    <dgm:pt modelId="{4BB02404-971E-466F-B42F-27B5406EE1D8}" type="parTrans" cxnId="{C08E5C87-F559-4A38-A34F-8D057CFFC17C}">
      <dgm:prSet/>
      <dgm:spPr/>
      <dgm:t>
        <a:bodyPr/>
        <a:lstStyle/>
        <a:p>
          <a:endParaRPr lang="ru-RU"/>
        </a:p>
      </dgm:t>
    </dgm:pt>
    <dgm:pt modelId="{3E17C982-EDAA-45B9-830F-7536A4808FC2}" type="sibTrans" cxnId="{C08E5C87-F559-4A38-A34F-8D057CFFC17C}">
      <dgm:prSet/>
      <dgm:spPr/>
      <dgm:t>
        <a:bodyPr/>
        <a:lstStyle/>
        <a:p>
          <a:endParaRPr lang="ru-RU"/>
        </a:p>
      </dgm:t>
    </dgm:pt>
    <dgm:pt modelId="{B1538CEB-8AED-4F5F-BCE4-29819A01C73C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002060"/>
              </a:solidFill>
            </a:rPr>
            <a:t>10 школ</a:t>
          </a:r>
        </a:p>
      </dgm:t>
    </dgm:pt>
    <dgm:pt modelId="{3FC8D82E-B2BA-48BC-AC82-4B84DB8A878D}" type="parTrans" cxnId="{D1D768D5-B350-4E0F-96BA-8C3F0F0FA1D3}">
      <dgm:prSet/>
      <dgm:spPr/>
      <dgm:t>
        <a:bodyPr/>
        <a:lstStyle/>
        <a:p>
          <a:endParaRPr lang="ru-RU"/>
        </a:p>
      </dgm:t>
    </dgm:pt>
    <dgm:pt modelId="{A09743F1-DFED-40A0-A188-04490957B681}" type="sibTrans" cxnId="{D1D768D5-B350-4E0F-96BA-8C3F0F0FA1D3}">
      <dgm:prSet/>
      <dgm:spPr/>
      <dgm:t>
        <a:bodyPr/>
        <a:lstStyle/>
        <a:p>
          <a:endParaRPr lang="ru-RU"/>
        </a:p>
      </dgm:t>
    </dgm:pt>
    <dgm:pt modelId="{1F16E532-B76F-4F55-810A-2E89DBF71AB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0" dirty="0">
              <a:solidFill>
                <a:schemeClr val="accent1">
                  <a:lumMod val="50000"/>
                </a:schemeClr>
              </a:solidFill>
            </a:rPr>
            <a:t>коррекционно-развивающие кабинеты</a:t>
          </a:r>
        </a:p>
      </dgm:t>
    </dgm:pt>
    <dgm:pt modelId="{B2D2C451-87F7-43B0-8390-806A28F0DA06}" type="parTrans" cxnId="{DC1756FA-B5B1-42C5-96A8-E967AF7706B7}">
      <dgm:prSet/>
      <dgm:spPr/>
      <dgm:t>
        <a:bodyPr/>
        <a:lstStyle/>
        <a:p>
          <a:endParaRPr lang="ru-RU"/>
        </a:p>
      </dgm:t>
    </dgm:pt>
    <dgm:pt modelId="{875B5137-547B-4729-8493-392F6A702272}" type="sibTrans" cxnId="{DC1756FA-B5B1-42C5-96A8-E967AF7706B7}">
      <dgm:prSet/>
      <dgm:spPr/>
      <dgm:t>
        <a:bodyPr/>
        <a:lstStyle/>
        <a:p>
          <a:endParaRPr lang="ru-RU"/>
        </a:p>
      </dgm:t>
    </dgm:pt>
    <dgm:pt modelId="{F4B739D0-E2F8-4366-913B-4BBE796BD2D2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1,5 млн. руб.</a:t>
          </a:r>
        </a:p>
      </dgm:t>
    </dgm:pt>
    <dgm:pt modelId="{08C9FE0C-05C4-4A94-8325-D7F7A2195E04}" type="parTrans" cxnId="{F41BC5B0-CF09-4D89-9112-E5DB784BCB7A}">
      <dgm:prSet/>
      <dgm:spPr/>
      <dgm:t>
        <a:bodyPr/>
        <a:lstStyle/>
        <a:p>
          <a:endParaRPr lang="ru-RU"/>
        </a:p>
      </dgm:t>
    </dgm:pt>
    <dgm:pt modelId="{41CCED59-FFAA-4443-9AD6-CE640D75A545}" type="sibTrans" cxnId="{F41BC5B0-CF09-4D89-9112-E5DB784BCB7A}">
      <dgm:prSet/>
      <dgm:spPr/>
      <dgm:t>
        <a:bodyPr/>
        <a:lstStyle/>
        <a:p>
          <a:endParaRPr lang="ru-RU"/>
        </a:p>
      </dgm:t>
    </dgm:pt>
    <dgm:pt modelId="{8CDF8DD4-AB9A-42B2-9309-A50C2666A9CD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002060"/>
              </a:solidFill>
            </a:rPr>
            <a:t>4 школы</a:t>
          </a:r>
          <a:endParaRPr lang="ru-RU" sz="1800" dirty="0">
            <a:solidFill>
              <a:srgbClr val="002060"/>
            </a:solidFill>
          </a:endParaRPr>
        </a:p>
      </dgm:t>
    </dgm:pt>
    <dgm:pt modelId="{66A1126E-0657-4572-BCEE-B58E663E9D79}" type="parTrans" cxnId="{67349BEC-9920-4A6E-A1BC-5B9034354EDB}">
      <dgm:prSet/>
      <dgm:spPr/>
      <dgm:t>
        <a:bodyPr/>
        <a:lstStyle/>
        <a:p>
          <a:endParaRPr lang="ru-RU"/>
        </a:p>
      </dgm:t>
    </dgm:pt>
    <dgm:pt modelId="{D09655FC-6A79-43C8-924B-1F010580A2AF}" type="sibTrans" cxnId="{67349BEC-9920-4A6E-A1BC-5B9034354EDB}">
      <dgm:prSet/>
      <dgm:spPr/>
      <dgm:t>
        <a:bodyPr/>
        <a:lstStyle/>
        <a:p>
          <a:endParaRPr lang="ru-RU"/>
        </a:p>
      </dgm:t>
    </dgm:pt>
    <dgm:pt modelId="{67F4164F-5D25-4E91-BBC3-3D2CE3E904EB}" type="pres">
      <dgm:prSet presAssocID="{77716134-94CA-4F54-8899-6E68C5CD8C8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6958829-1E2E-48E2-8D1D-CB48C745EE67}" type="pres">
      <dgm:prSet presAssocID="{C82E53D5-43A5-47AF-BDF0-DA756E73ADC0}" presName="horFlow" presStyleCnt="0"/>
      <dgm:spPr/>
    </dgm:pt>
    <dgm:pt modelId="{57EF670D-8AD2-4809-986B-AD8B984B2641}" type="pres">
      <dgm:prSet presAssocID="{C82E53D5-43A5-47AF-BDF0-DA756E73ADC0}" presName="bigChev" presStyleLbl="node1" presStyleIdx="0" presStyleCnt="2" custScaleX="123261" custScaleY="118810"/>
      <dgm:spPr/>
    </dgm:pt>
    <dgm:pt modelId="{E294D052-7467-4BD9-AED2-32465AAF4DBA}" type="pres">
      <dgm:prSet presAssocID="{4BB02404-971E-466F-B42F-27B5406EE1D8}" presName="parTrans" presStyleCnt="0"/>
      <dgm:spPr/>
    </dgm:pt>
    <dgm:pt modelId="{763E3C85-2239-427D-A4AF-CEF28711FBA1}" type="pres">
      <dgm:prSet presAssocID="{DB812419-6507-49E2-BDF0-E825116C52E0}" presName="node" presStyleLbl="alignAccFollowNode1" presStyleIdx="0" presStyleCnt="4" custScaleX="107787" custScaleY="140506">
        <dgm:presLayoutVars>
          <dgm:bulletEnabled val="1"/>
        </dgm:presLayoutVars>
      </dgm:prSet>
      <dgm:spPr/>
    </dgm:pt>
    <dgm:pt modelId="{A58512E8-6F98-492F-94BA-0CCE2AA535B7}" type="pres">
      <dgm:prSet presAssocID="{3E17C982-EDAA-45B9-830F-7536A4808FC2}" presName="sibTrans" presStyleCnt="0"/>
      <dgm:spPr/>
    </dgm:pt>
    <dgm:pt modelId="{BEA51AD8-366B-41D4-A5F4-C1C5C16D3924}" type="pres">
      <dgm:prSet presAssocID="{B1538CEB-8AED-4F5F-BCE4-29819A01C73C}" presName="node" presStyleLbl="alignAccFollowNode1" presStyleIdx="1" presStyleCnt="4" custScaleX="102230" custScaleY="140506">
        <dgm:presLayoutVars>
          <dgm:bulletEnabled val="1"/>
        </dgm:presLayoutVars>
      </dgm:prSet>
      <dgm:spPr/>
    </dgm:pt>
    <dgm:pt modelId="{0A1FBD73-386E-436D-854E-FDFB617F3786}" type="pres">
      <dgm:prSet presAssocID="{C82E53D5-43A5-47AF-BDF0-DA756E73ADC0}" presName="vSp" presStyleCnt="0"/>
      <dgm:spPr/>
    </dgm:pt>
    <dgm:pt modelId="{7C494C60-42D0-4376-8D7E-43C7D9AA3974}" type="pres">
      <dgm:prSet presAssocID="{1F16E532-B76F-4F55-810A-2E89DBF71AB5}" presName="horFlow" presStyleCnt="0"/>
      <dgm:spPr/>
    </dgm:pt>
    <dgm:pt modelId="{D33E008D-AFD8-4559-8E7E-9FA5370CAC6A}" type="pres">
      <dgm:prSet presAssocID="{1F16E532-B76F-4F55-810A-2E89DBF71AB5}" presName="bigChev" presStyleLbl="node1" presStyleIdx="1" presStyleCnt="2" custScaleX="120936" custScaleY="119422"/>
      <dgm:spPr/>
    </dgm:pt>
    <dgm:pt modelId="{5733EBDF-8A23-4DDE-89A4-14654FC91B39}" type="pres">
      <dgm:prSet presAssocID="{08C9FE0C-05C4-4A94-8325-D7F7A2195E04}" presName="parTrans" presStyleCnt="0"/>
      <dgm:spPr/>
    </dgm:pt>
    <dgm:pt modelId="{A0A9C99B-5E69-41FD-A06A-5C7DE0A2BF2E}" type="pres">
      <dgm:prSet presAssocID="{F4B739D0-E2F8-4366-913B-4BBE796BD2D2}" presName="node" presStyleLbl="alignAccFollowNode1" presStyleIdx="2" presStyleCnt="4" custScaleX="111251" custScaleY="136108">
        <dgm:presLayoutVars>
          <dgm:bulletEnabled val="1"/>
        </dgm:presLayoutVars>
      </dgm:prSet>
      <dgm:spPr/>
    </dgm:pt>
    <dgm:pt modelId="{45B3F94B-BD1A-4BE0-80EE-AFBD41B1A914}" type="pres">
      <dgm:prSet presAssocID="{41CCED59-FFAA-4443-9AD6-CE640D75A545}" presName="sibTrans" presStyleCnt="0"/>
      <dgm:spPr/>
    </dgm:pt>
    <dgm:pt modelId="{EA55A58A-AE38-491C-8D6B-5B67038515D8}" type="pres">
      <dgm:prSet presAssocID="{8CDF8DD4-AB9A-42B2-9309-A50C2666A9CD}" presName="node" presStyleLbl="alignAccFollowNode1" presStyleIdx="3" presStyleCnt="4" custScaleX="109746" custScaleY="136108">
        <dgm:presLayoutVars>
          <dgm:bulletEnabled val="1"/>
        </dgm:presLayoutVars>
      </dgm:prSet>
      <dgm:spPr/>
    </dgm:pt>
  </dgm:ptLst>
  <dgm:cxnLst>
    <dgm:cxn modelId="{025A3541-1D67-4400-A32C-C7FF8114F462}" type="presOf" srcId="{B1538CEB-8AED-4F5F-BCE4-29819A01C73C}" destId="{BEA51AD8-366B-41D4-A5F4-C1C5C16D3924}" srcOrd="0" destOrd="0" presId="urn:microsoft.com/office/officeart/2005/8/layout/lProcess3"/>
    <dgm:cxn modelId="{D35DAF83-B765-4014-AF76-743653498D52}" type="presOf" srcId="{F4B739D0-E2F8-4366-913B-4BBE796BD2D2}" destId="{A0A9C99B-5E69-41FD-A06A-5C7DE0A2BF2E}" srcOrd="0" destOrd="0" presId="urn:microsoft.com/office/officeart/2005/8/layout/lProcess3"/>
    <dgm:cxn modelId="{C08E5C87-F559-4A38-A34F-8D057CFFC17C}" srcId="{C82E53D5-43A5-47AF-BDF0-DA756E73ADC0}" destId="{DB812419-6507-49E2-BDF0-E825116C52E0}" srcOrd="0" destOrd="0" parTransId="{4BB02404-971E-466F-B42F-27B5406EE1D8}" sibTransId="{3E17C982-EDAA-45B9-830F-7536A4808FC2}"/>
    <dgm:cxn modelId="{62B56EA8-36D3-45BC-B45F-95F7C7E7B6C3}" type="presOf" srcId="{77716134-94CA-4F54-8899-6E68C5CD8C84}" destId="{67F4164F-5D25-4E91-BBC3-3D2CE3E904EB}" srcOrd="0" destOrd="0" presId="urn:microsoft.com/office/officeart/2005/8/layout/lProcess3"/>
    <dgm:cxn modelId="{87971DAD-D2B4-465B-BE39-61F0CCD2944F}" type="presOf" srcId="{8CDF8DD4-AB9A-42B2-9309-A50C2666A9CD}" destId="{EA55A58A-AE38-491C-8D6B-5B67038515D8}" srcOrd="0" destOrd="0" presId="urn:microsoft.com/office/officeart/2005/8/layout/lProcess3"/>
    <dgm:cxn modelId="{F41BC5B0-CF09-4D89-9112-E5DB784BCB7A}" srcId="{1F16E532-B76F-4F55-810A-2E89DBF71AB5}" destId="{F4B739D0-E2F8-4366-913B-4BBE796BD2D2}" srcOrd="0" destOrd="0" parTransId="{08C9FE0C-05C4-4A94-8325-D7F7A2195E04}" sibTransId="{41CCED59-FFAA-4443-9AD6-CE640D75A545}"/>
    <dgm:cxn modelId="{13C313B5-4139-43A2-8F1B-42CA2BF544C6}" type="presOf" srcId="{C82E53D5-43A5-47AF-BDF0-DA756E73ADC0}" destId="{57EF670D-8AD2-4809-986B-AD8B984B2641}" srcOrd="0" destOrd="0" presId="urn:microsoft.com/office/officeart/2005/8/layout/lProcess3"/>
    <dgm:cxn modelId="{9E8440C9-CC1A-4E63-9CF4-5194C6C8915A}" srcId="{77716134-94CA-4F54-8899-6E68C5CD8C84}" destId="{C82E53D5-43A5-47AF-BDF0-DA756E73ADC0}" srcOrd="0" destOrd="0" parTransId="{E1AEC338-6B06-4E9B-91A4-EDAE8C53E5CB}" sibTransId="{84D19013-E794-4149-93A0-4161FD7BDCBA}"/>
    <dgm:cxn modelId="{D1D768D5-B350-4E0F-96BA-8C3F0F0FA1D3}" srcId="{C82E53D5-43A5-47AF-BDF0-DA756E73ADC0}" destId="{B1538CEB-8AED-4F5F-BCE4-29819A01C73C}" srcOrd="1" destOrd="0" parTransId="{3FC8D82E-B2BA-48BC-AC82-4B84DB8A878D}" sibTransId="{A09743F1-DFED-40A0-A188-04490957B681}"/>
    <dgm:cxn modelId="{ADF7DED8-56C9-4D8B-A638-6CF155BDBA58}" type="presOf" srcId="{1F16E532-B76F-4F55-810A-2E89DBF71AB5}" destId="{D33E008D-AFD8-4559-8E7E-9FA5370CAC6A}" srcOrd="0" destOrd="0" presId="urn:microsoft.com/office/officeart/2005/8/layout/lProcess3"/>
    <dgm:cxn modelId="{67349BEC-9920-4A6E-A1BC-5B9034354EDB}" srcId="{1F16E532-B76F-4F55-810A-2E89DBF71AB5}" destId="{8CDF8DD4-AB9A-42B2-9309-A50C2666A9CD}" srcOrd="1" destOrd="0" parTransId="{66A1126E-0657-4572-BCEE-B58E663E9D79}" sibTransId="{D09655FC-6A79-43C8-924B-1F010580A2AF}"/>
    <dgm:cxn modelId="{DC1756FA-B5B1-42C5-96A8-E967AF7706B7}" srcId="{77716134-94CA-4F54-8899-6E68C5CD8C84}" destId="{1F16E532-B76F-4F55-810A-2E89DBF71AB5}" srcOrd="1" destOrd="0" parTransId="{B2D2C451-87F7-43B0-8390-806A28F0DA06}" sibTransId="{875B5137-547B-4729-8493-392F6A702272}"/>
    <dgm:cxn modelId="{28C360FC-8A3B-4C7B-AC77-7E3F26E2334B}" type="presOf" srcId="{DB812419-6507-49E2-BDF0-E825116C52E0}" destId="{763E3C85-2239-427D-A4AF-CEF28711FBA1}" srcOrd="0" destOrd="0" presId="urn:microsoft.com/office/officeart/2005/8/layout/lProcess3"/>
    <dgm:cxn modelId="{1406C2A1-2545-45DB-AD0A-5BF0FA11E2BD}" type="presParOf" srcId="{67F4164F-5D25-4E91-BBC3-3D2CE3E904EB}" destId="{B6958829-1E2E-48E2-8D1D-CB48C745EE67}" srcOrd="0" destOrd="0" presId="urn:microsoft.com/office/officeart/2005/8/layout/lProcess3"/>
    <dgm:cxn modelId="{CCEF5330-7E06-40D7-94A5-7D8D6B185123}" type="presParOf" srcId="{B6958829-1E2E-48E2-8D1D-CB48C745EE67}" destId="{57EF670D-8AD2-4809-986B-AD8B984B2641}" srcOrd="0" destOrd="0" presId="urn:microsoft.com/office/officeart/2005/8/layout/lProcess3"/>
    <dgm:cxn modelId="{4D0637E8-CC6C-4D18-89A1-D9FB37819131}" type="presParOf" srcId="{B6958829-1E2E-48E2-8D1D-CB48C745EE67}" destId="{E294D052-7467-4BD9-AED2-32465AAF4DBA}" srcOrd="1" destOrd="0" presId="urn:microsoft.com/office/officeart/2005/8/layout/lProcess3"/>
    <dgm:cxn modelId="{10B8357E-EE80-4C12-B604-C3A47BB8A7D9}" type="presParOf" srcId="{B6958829-1E2E-48E2-8D1D-CB48C745EE67}" destId="{763E3C85-2239-427D-A4AF-CEF28711FBA1}" srcOrd="2" destOrd="0" presId="urn:microsoft.com/office/officeart/2005/8/layout/lProcess3"/>
    <dgm:cxn modelId="{28E490F6-9E44-43B7-8D0D-307B85F82696}" type="presParOf" srcId="{B6958829-1E2E-48E2-8D1D-CB48C745EE67}" destId="{A58512E8-6F98-492F-94BA-0CCE2AA535B7}" srcOrd="3" destOrd="0" presId="urn:microsoft.com/office/officeart/2005/8/layout/lProcess3"/>
    <dgm:cxn modelId="{F1D3093F-0951-4448-A8B4-FD737AA19180}" type="presParOf" srcId="{B6958829-1E2E-48E2-8D1D-CB48C745EE67}" destId="{BEA51AD8-366B-41D4-A5F4-C1C5C16D3924}" srcOrd="4" destOrd="0" presId="urn:microsoft.com/office/officeart/2005/8/layout/lProcess3"/>
    <dgm:cxn modelId="{88D2AB78-1652-46BF-B5C7-B0DDA76DC557}" type="presParOf" srcId="{67F4164F-5D25-4E91-BBC3-3D2CE3E904EB}" destId="{0A1FBD73-386E-436D-854E-FDFB617F3786}" srcOrd="1" destOrd="0" presId="urn:microsoft.com/office/officeart/2005/8/layout/lProcess3"/>
    <dgm:cxn modelId="{AA713741-3B72-4BC2-80A9-B329F39B06DE}" type="presParOf" srcId="{67F4164F-5D25-4E91-BBC3-3D2CE3E904EB}" destId="{7C494C60-42D0-4376-8D7E-43C7D9AA3974}" srcOrd="2" destOrd="0" presId="urn:microsoft.com/office/officeart/2005/8/layout/lProcess3"/>
    <dgm:cxn modelId="{3DC55910-3CF2-4431-8F42-48048E93CC28}" type="presParOf" srcId="{7C494C60-42D0-4376-8D7E-43C7D9AA3974}" destId="{D33E008D-AFD8-4559-8E7E-9FA5370CAC6A}" srcOrd="0" destOrd="0" presId="urn:microsoft.com/office/officeart/2005/8/layout/lProcess3"/>
    <dgm:cxn modelId="{0D55C55B-BAF9-4353-8C45-7AAADDF6D9C0}" type="presParOf" srcId="{7C494C60-42D0-4376-8D7E-43C7D9AA3974}" destId="{5733EBDF-8A23-4DDE-89A4-14654FC91B39}" srcOrd="1" destOrd="0" presId="urn:microsoft.com/office/officeart/2005/8/layout/lProcess3"/>
    <dgm:cxn modelId="{D3160399-B5EE-4905-974C-4206ECAEB27D}" type="presParOf" srcId="{7C494C60-42D0-4376-8D7E-43C7D9AA3974}" destId="{A0A9C99B-5E69-41FD-A06A-5C7DE0A2BF2E}" srcOrd="2" destOrd="0" presId="urn:microsoft.com/office/officeart/2005/8/layout/lProcess3"/>
    <dgm:cxn modelId="{3BA8797A-F99A-4092-A195-D5D4B59E37A1}" type="presParOf" srcId="{7C494C60-42D0-4376-8D7E-43C7D9AA3974}" destId="{45B3F94B-BD1A-4BE0-80EE-AFBD41B1A914}" srcOrd="3" destOrd="0" presId="urn:microsoft.com/office/officeart/2005/8/layout/lProcess3"/>
    <dgm:cxn modelId="{295FE8DE-DC23-46EC-BCE2-CF72E4100D04}" type="presParOf" srcId="{7C494C60-42D0-4376-8D7E-43C7D9AA3974}" destId="{EA55A58A-AE38-491C-8D6B-5B67038515D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4B1BD9-1953-48B3-8AAC-CF9D90948AE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8E785E-29E1-418D-819F-C2C7FDAEBC3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Диагностическое</a:t>
          </a:r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2C1C133-5560-4D80-80FE-EDF93A3CA257}" type="parTrans" cxnId="{B5972F11-99A1-43FC-8289-2AA613DCEAA6}">
      <dgm:prSet/>
      <dgm:spPr/>
      <dgm:t>
        <a:bodyPr/>
        <a:lstStyle/>
        <a:p>
          <a:endParaRPr lang="ru-RU"/>
        </a:p>
      </dgm:t>
    </dgm:pt>
    <dgm:pt modelId="{C03AE542-CB42-4775-A5EA-E92FE84A072D}" type="sibTrans" cxnId="{B5972F11-99A1-43FC-8289-2AA613DCEAA6}">
      <dgm:prSet/>
      <dgm:spPr/>
      <dgm:t>
        <a:bodyPr/>
        <a:lstStyle/>
        <a:p>
          <a:endParaRPr lang="ru-RU"/>
        </a:p>
      </dgm:t>
    </dgm:pt>
    <dgm:pt modelId="{EA3D4265-2A01-4F10-8780-8CD7BB52466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Коррекционно-развивающее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F874C81-E745-45F8-808E-3CC10EC666BC}" type="parTrans" cxnId="{E2CCA96B-895C-4C75-A32B-EB07D4CE97E3}">
      <dgm:prSet/>
      <dgm:spPr/>
      <dgm:t>
        <a:bodyPr/>
        <a:lstStyle/>
        <a:p>
          <a:endParaRPr lang="ru-RU"/>
        </a:p>
      </dgm:t>
    </dgm:pt>
    <dgm:pt modelId="{B5F61DDA-A58C-4635-AA95-623DE99C8AEC}" type="sibTrans" cxnId="{E2CCA96B-895C-4C75-A32B-EB07D4CE97E3}">
      <dgm:prSet/>
      <dgm:spPr/>
      <dgm:t>
        <a:bodyPr/>
        <a:lstStyle/>
        <a:p>
          <a:endParaRPr lang="ru-RU"/>
        </a:p>
      </dgm:t>
    </dgm:pt>
    <dgm:pt modelId="{A5671E58-0706-47F9-BAC1-6583DF583FC9}">
      <dgm:prSet phldrT="[Текст]"/>
      <dgm:spPr/>
      <dgm:t>
        <a:bodyPr/>
        <a:lstStyle/>
        <a:p>
          <a:r>
            <a:rPr lang="ru-RU" dirty="0"/>
            <a:t>Консультативное </a:t>
          </a:r>
        </a:p>
      </dgm:t>
    </dgm:pt>
    <dgm:pt modelId="{1ABE5FA9-BBAF-4EAB-8D41-9F998A64960F}" type="parTrans" cxnId="{56C91644-4CFE-492F-A07E-09DFD7B595DE}">
      <dgm:prSet/>
      <dgm:spPr/>
      <dgm:t>
        <a:bodyPr/>
        <a:lstStyle/>
        <a:p>
          <a:endParaRPr lang="ru-RU"/>
        </a:p>
      </dgm:t>
    </dgm:pt>
    <dgm:pt modelId="{D5B1B8DF-5DF5-4EA2-B8BB-94BD905E8E86}" type="sibTrans" cxnId="{56C91644-4CFE-492F-A07E-09DFD7B595DE}">
      <dgm:prSet/>
      <dgm:spPr/>
      <dgm:t>
        <a:bodyPr/>
        <a:lstStyle/>
        <a:p>
          <a:endParaRPr lang="ru-RU"/>
        </a:p>
      </dgm:t>
    </dgm:pt>
    <dgm:pt modelId="{DDA776FF-D363-4786-95AA-2611D45DFE7E}">
      <dgm:prSet phldrT="[Текст]"/>
      <dgm:spPr/>
      <dgm:t>
        <a:bodyPr/>
        <a:lstStyle/>
        <a:p>
          <a:r>
            <a:rPr lang="ru-RU" dirty="0"/>
            <a:t>Информационно-просветительское</a:t>
          </a:r>
        </a:p>
      </dgm:t>
    </dgm:pt>
    <dgm:pt modelId="{1FC41B34-0E94-483B-BB6C-D7454DA6E768}" type="parTrans" cxnId="{9B4A96F7-9AEF-445B-9E87-EF97C6ADE44E}">
      <dgm:prSet/>
      <dgm:spPr/>
      <dgm:t>
        <a:bodyPr/>
        <a:lstStyle/>
        <a:p>
          <a:endParaRPr lang="ru-RU"/>
        </a:p>
      </dgm:t>
    </dgm:pt>
    <dgm:pt modelId="{CF7F2A14-6DA0-4880-9AA3-E71528A5DD4D}" type="sibTrans" cxnId="{9B4A96F7-9AEF-445B-9E87-EF97C6ADE44E}">
      <dgm:prSet/>
      <dgm:spPr/>
      <dgm:t>
        <a:bodyPr/>
        <a:lstStyle/>
        <a:p>
          <a:endParaRPr lang="ru-RU"/>
        </a:p>
      </dgm:t>
    </dgm:pt>
    <dgm:pt modelId="{43D9AEA9-6CEF-4F09-BC6C-1522BFBDB969}" type="pres">
      <dgm:prSet presAssocID="{914B1BD9-1953-48B3-8AAC-CF9D90948AE7}" presName="diagram" presStyleCnt="0">
        <dgm:presLayoutVars>
          <dgm:dir/>
          <dgm:resizeHandles val="exact"/>
        </dgm:presLayoutVars>
      </dgm:prSet>
      <dgm:spPr/>
    </dgm:pt>
    <dgm:pt modelId="{B770260C-DC71-467C-AB8E-525D16483127}" type="pres">
      <dgm:prSet presAssocID="{C38E785E-29E1-418D-819F-C2C7FDAEBC31}" presName="node" presStyleLbl="node1" presStyleIdx="0" presStyleCnt="4">
        <dgm:presLayoutVars>
          <dgm:bulletEnabled val="1"/>
        </dgm:presLayoutVars>
      </dgm:prSet>
      <dgm:spPr/>
    </dgm:pt>
    <dgm:pt modelId="{F1FF7EB6-323C-4C22-A459-A9859F300C5F}" type="pres">
      <dgm:prSet presAssocID="{C03AE542-CB42-4775-A5EA-E92FE84A072D}" presName="sibTrans" presStyleCnt="0"/>
      <dgm:spPr/>
    </dgm:pt>
    <dgm:pt modelId="{C40D0B84-F070-4012-98AE-872AB371A9F6}" type="pres">
      <dgm:prSet presAssocID="{EA3D4265-2A01-4F10-8780-8CD7BB524664}" presName="node" presStyleLbl="node1" presStyleIdx="1" presStyleCnt="4" custLinFactNeighborX="3173" custLinFactNeighborY="-8194">
        <dgm:presLayoutVars>
          <dgm:bulletEnabled val="1"/>
        </dgm:presLayoutVars>
      </dgm:prSet>
      <dgm:spPr/>
    </dgm:pt>
    <dgm:pt modelId="{9FC8E816-1DF7-4F38-8F49-5018C05545D6}" type="pres">
      <dgm:prSet presAssocID="{B5F61DDA-A58C-4635-AA95-623DE99C8AEC}" presName="sibTrans" presStyleCnt="0"/>
      <dgm:spPr/>
    </dgm:pt>
    <dgm:pt modelId="{91F1EC51-0941-41BC-A689-60ED648913A5}" type="pres">
      <dgm:prSet presAssocID="{A5671E58-0706-47F9-BAC1-6583DF583FC9}" presName="node" presStyleLbl="node1" presStyleIdx="2" presStyleCnt="4">
        <dgm:presLayoutVars>
          <dgm:bulletEnabled val="1"/>
        </dgm:presLayoutVars>
      </dgm:prSet>
      <dgm:spPr/>
    </dgm:pt>
    <dgm:pt modelId="{7C113B3F-AA03-4231-8C85-273ADE3AA84B}" type="pres">
      <dgm:prSet presAssocID="{D5B1B8DF-5DF5-4EA2-B8BB-94BD905E8E86}" presName="sibTrans" presStyleCnt="0"/>
      <dgm:spPr/>
    </dgm:pt>
    <dgm:pt modelId="{9A50F781-86CE-41F9-99AA-E049DA8F6710}" type="pres">
      <dgm:prSet presAssocID="{DDA776FF-D363-4786-95AA-2611D45DFE7E}" presName="node" presStyleLbl="node1" presStyleIdx="3" presStyleCnt="4">
        <dgm:presLayoutVars>
          <dgm:bulletEnabled val="1"/>
        </dgm:presLayoutVars>
      </dgm:prSet>
      <dgm:spPr/>
    </dgm:pt>
  </dgm:ptLst>
  <dgm:cxnLst>
    <dgm:cxn modelId="{B5972F11-99A1-43FC-8289-2AA613DCEAA6}" srcId="{914B1BD9-1953-48B3-8AAC-CF9D90948AE7}" destId="{C38E785E-29E1-418D-819F-C2C7FDAEBC31}" srcOrd="0" destOrd="0" parTransId="{42C1C133-5560-4D80-80FE-EDF93A3CA257}" sibTransId="{C03AE542-CB42-4775-A5EA-E92FE84A072D}"/>
    <dgm:cxn modelId="{B57B6836-D936-4300-B4AB-05A47C8335B7}" type="presOf" srcId="{EA3D4265-2A01-4F10-8780-8CD7BB524664}" destId="{C40D0B84-F070-4012-98AE-872AB371A9F6}" srcOrd="0" destOrd="0" presId="urn:microsoft.com/office/officeart/2005/8/layout/default"/>
    <dgm:cxn modelId="{BD93A238-F65B-4698-B059-AD9A35F733CB}" type="presOf" srcId="{DDA776FF-D363-4786-95AA-2611D45DFE7E}" destId="{9A50F781-86CE-41F9-99AA-E049DA8F6710}" srcOrd="0" destOrd="0" presId="urn:microsoft.com/office/officeart/2005/8/layout/default"/>
    <dgm:cxn modelId="{56C91644-4CFE-492F-A07E-09DFD7B595DE}" srcId="{914B1BD9-1953-48B3-8AAC-CF9D90948AE7}" destId="{A5671E58-0706-47F9-BAC1-6583DF583FC9}" srcOrd="2" destOrd="0" parTransId="{1ABE5FA9-BBAF-4EAB-8D41-9F998A64960F}" sibTransId="{D5B1B8DF-5DF5-4EA2-B8BB-94BD905E8E86}"/>
    <dgm:cxn modelId="{E2CCA96B-895C-4C75-A32B-EB07D4CE97E3}" srcId="{914B1BD9-1953-48B3-8AAC-CF9D90948AE7}" destId="{EA3D4265-2A01-4F10-8780-8CD7BB524664}" srcOrd="1" destOrd="0" parTransId="{BF874C81-E745-45F8-808E-3CC10EC666BC}" sibTransId="{B5F61DDA-A58C-4635-AA95-623DE99C8AEC}"/>
    <dgm:cxn modelId="{06411B77-1642-4EA0-A1A9-E54984AED3B8}" type="presOf" srcId="{914B1BD9-1953-48B3-8AAC-CF9D90948AE7}" destId="{43D9AEA9-6CEF-4F09-BC6C-1522BFBDB969}" srcOrd="0" destOrd="0" presId="urn:microsoft.com/office/officeart/2005/8/layout/default"/>
    <dgm:cxn modelId="{C1C50859-4108-4382-B5A9-CEFFD137D740}" type="presOf" srcId="{A5671E58-0706-47F9-BAC1-6583DF583FC9}" destId="{91F1EC51-0941-41BC-A689-60ED648913A5}" srcOrd="0" destOrd="0" presId="urn:microsoft.com/office/officeart/2005/8/layout/default"/>
    <dgm:cxn modelId="{E2000CF0-F702-4EB6-8447-FE7D7478A109}" type="presOf" srcId="{C38E785E-29E1-418D-819F-C2C7FDAEBC31}" destId="{B770260C-DC71-467C-AB8E-525D16483127}" srcOrd="0" destOrd="0" presId="urn:microsoft.com/office/officeart/2005/8/layout/default"/>
    <dgm:cxn modelId="{9B4A96F7-9AEF-445B-9E87-EF97C6ADE44E}" srcId="{914B1BD9-1953-48B3-8AAC-CF9D90948AE7}" destId="{DDA776FF-D363-4786-95AA-2611D45DFE7E}" srcOrd="3" destOrd="0" parTransId="{1FC41B34-0E94-483B-BB6C-D7454DA6E768}" sibTransId="{CF7F2A14-6DA0-4880-9AA3-E71528A5DD4D}"/>
    <dgm:cxn modelId="{E622A1BF-67D7-4B23-9FED-289241C826CC}" type="presParOf" srcId="{43D9AEA9-6CEF-4F09-BC6C-1522BFBDB969}" destId="{B770260C-DC71-467C-AB8E-525D16483127}" srcOrd="0" destOrd="0" presId="urn:microsoft.com/office/officeart/2005/8/layout/default"/>
    <dgm:cxn modelId="{560EEE00-B84F-439A-B565-2138A29F5E1A}" type="presParOf" srcId="{43D9AEA9-6CEF-4F09-BC6C-1522BFBDB969}" destId="{F1FF7EB6-323C-4C22-A459-A9859F300C5F}" srcOrd="1" destOrd="0" presId="urn:microsoft.com/office/officeart/2005/8/layout/default"/>
    <dgm:cxn modelId="{48FC9B6A-AFBC-4A91-BDE8-4CD15B149FAC}" type="presParOf" srcId="{43D9AEA9-6CEF-4F09-BC6C-1522BFBDB969}" destId="{C40D0B84-F070-4012-98AE-872AB371A9F6}" srcOrd="2" destOrd="0" presId="urn:microsoft.com/office/officeart/2005/8/layout/default"/>
    <dgm:cxn modelId="{75C20EE1-224C-4435-9F97-A89984B401B4}" type="presParOf" srcId="{43D9AEA9-6CEF-4F09-BC6C-1522BFBDB969}" destId="{9FC8E816-1DF7-4F38-8F49-5018C05545D6}" srcOrd="3" destOrd="0" presId="urn:microsoft.com/office/officeart/2005/8/layout/default"/>
    <dgm:cxn modelId="{C03C33E9-6DBA-4D75-82AF-030F22113F8A}" type="presParOf" srcId="{43D9AEA9-6CEF-4F09-BC6C-1522BFBDB969}" destId="{91F1EC51-0941-41BC-A689-60ED648913A5}" srcOrd="4" destOrd="0" presId="urn:microsoft.com/office/officeart/2005/8/layout/default"/>
    <dgm:cxn modelId="{963D5EC4-FF46-4184-A72F-CCC7D87B3BD1}" type="presParOf" srcId="{43D9AEA9-6CEF-4F09-BC6C-1522BFBDB969}" destId="{7C113B3F-AA03-4231-8C85-273ADE3AA84B}" srcOrd="5" destOrd="0" presId="urn:microsoft.com/office/officeart/2005/8/layout/default"/>
    <dgm:cxn modelId="{325E1E22-964C-4F8C-925C-D1D074157536}" type="presParOf" srcId="{43D9AEA9-6CEF-4F09-BC6C-1522BFBDB969}" destId="{9A50F781-86CE-41F9-99AA-E049DA8F671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D3D0B-FF0E-43E2-877F-D4D3B3FBF4BB}">
      <dsp:nvSpPr>
        <dsp:cNvPr id="0" name=""/>
        <dsp:cNvSpPr/>
      </dsp:nvSpPr>
      <dsp:spPr>
        <a:xfrm>
          <a:off x="0" y="20233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B0D18-3B75-4C6B-BF9F-1D04F8B93485}">
      <dsp:nvSpPr>
        <dsp:cNvPr id="0" name=""/>
        <dsp:cNvSpPr/>
      </dsp:nvSpPr>
      <dsp:spPr>
        <a:xfrm>
          <a:off x="402150" y="10455"/>
          <a:ext cx="804300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Региональный проект «Современная школа»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29189"/>
        <a:ext cx="8005540" cy="346292"/>
      </dsp:txXfrm>
    </dsp:sp>
    <dsp:sp modelId="{AB9BE198-BC88-4D25-9C8F-3335236B633F}">
      <dsp:nvSpPr>
        <dsp:cNvPr id="0" name=""/>
        <dsp:cNvSpPr/>
      </dsp:nvSpPr>
      <dsp:spPr>
        <a:xfrm>
          <a:off x="0" y="79201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13EAE-1000-4D3A-9EAA-EFAA21E3E107}">
      <dsp:nvSpPr>
        <dsp:cNvPr id="0" name=""/>
        <dsp:cNvSpPr/>
      </dsp:nvSpPr>
      <dsp:spPr>
        <a:xfrm>
          <a:off x="402150" y="600135"/>
          <a:ext cx="8043008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Грант «Поддержка семей, имеющих детей»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618869"/>
        <a:ext cx="8005540" cy="346292"/>
      </dsp:txXfrm>
    </dsp:sp>
    <dsp:sp modelId="{CF412BDF-96AF-4CCD-8537-2D4F382FB32A}">
      <dsp:nvSpPr>
        <dsp:cNvPr id="0" name=""/>
        <dsp:cNvSpPr/>
      </dsp:nvSpPr>
      <dsp:spPr>
        <a:xfrm>
          <a:off x="0" y="138169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A0F27-7896-4CA0-AB8E-075F7D33A962}">
      <dsp:nvSpPr>
        <dsp:cNvPr id="0" name=""/>
        <dsp:cNvSpPr/>
      </dsp:nvSpPr>
      <dsp:spPr>
        <a:xfrm>
          <a:off x="412874" y="1189815"/>
          <a:ext cx="8032752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Программа «Дистанционное обучение детей-инвалидов на дому»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608" y="1208549"/>
        <a:ext cx="7995284" cy="346292"/>
      </dsp:txXfrm>
    </dsp:sp>
    <dsp:sp modelId="{34D5E6BE-7978-4736-8678-D5A88B819FBB}">
      <dsp:nvSpPr>
        <dsp:cNvPr id="0" name=""/>
        <dsp:cNvSpPr/>
      </dsp:nvSpPr>
      <dsp:spPr>
        <a:xfrm>
          <a:off x="0" y="197137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1C224-97DD-4419-B491-3C3562291B6F}">
      <dsp:nvSpPr>
        <dsp:cNvPr id="0" name=""/>
        <dsp:cNvSpPr/>
      </dsp:nvSpPr>
      <dsp:spPr>
        <a:xfrm>
          <a:off x="402150" y="1779495"/>
          <a:ext cx="8043008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Региональный проект «</a:t>
          </a:r>
          <a:r>
            <a:rPr lang="ru-RU" sz="1800" b="1" kern="1200" dirty="0" err="1">
              <a:solidFill>
                <a:schemeClr val="tx1"/>
              </a:solidFill>
            </a:rPr>
            <a:t>Учим.Знаем</a:t>
          </a:r>
          <a:r>
            <a:rPr lang="ru-RU" sz="1800" b="1" kern="1200" dirty="0">
              <a:solidFill>
                <a:schemeClr val="tx1"/>
              </a:solidFill>
            </a:rPr>
            <a:t>»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1798229"/>
        <a:ext cx="8005540" cy="346292"/>
      </dsp:txXfrm>
    </dsp:sp>
    <dsp:sp modelId="{3B68660D-0318-4160-87F8-8F8CFA013B64}">
      <dsp:nvSpPr>
        <dsp:cNvPr id="0" name=""/>
        <dsp:cNvSpPr/>
      </dsp:nvSpPr>
      <dsp:spPr>
        <a:xfrm>
          <a:off x="0" y="256105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3064E-54DE-4D80-849A-EAE46D25159B}">
      <dsp:nvSpPr>
        <dsp:cNvPr id="0" name=""/>
        <dsp:cNvSpPr/>
      </dsp:nvSpPr>
      <dsp:spPr>
        <a:xfrm>
          <a:off x="402150" y="2369175"/>
          <a:ext cx="8043008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Создание «Ресурсных классов»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2387909"/>
        <a:ext cx="8005540" cy="346292"/>
      </dsp:txXfrm>
    </dsp:sp>
    <dsp:sp modelId="{D93DDC5C-F8FE-4128-9EF5-672F7A3281DF}">
      <dsp:nvSpPr>
        <dsp:cNvPr id="0" name=""/>
        <dsp:cNvSpPr/>
      </dsp:nvSpPr>
      <dsp:spPr>
        <a:xfrm>
          <a:off x="0" y="315073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C473F-BE86-4C64-9082-3155EFD38829}">
      <dsp:nvSpPr>
        <dsp:cNvPr id="0" name=""/>
        <dsp:cNvSpPr/>
      </dsp:nvSpPr>
      <dsp:spPr>
        <a:xfrm>
          <a:off x="402150" y="2958855"/>
          <a:ext cx="8043008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Создание  «Доступной среды»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2977589"/>
        <a:ext cx="8005540" cy="346292"/>
      </dsp:txXfrm>
    </dsp:sp>
    <dsp:sp modelId="{B2E28008-FB9A-400D-9BCE-FB82A50DFD26}">
      <dsp:nvSpPr>
        <dsp:cNvPr id="0" name=""/>
        <dsp:cNvSpPr/>
      </dsp:nvSpPr>
      <dsp:spPr>
        <a:xfrm>
          <a:off x="0" y="3740415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B5311-B66D-491C-BBF2-06A88E34ECC1}">
      <dsp:nvSpPr>
        <dsp:cNvPr id="0" name=""/>
        <dsp:cNvSpPr/>
      </dsp:nvSpPr>
      <dsp:spPr>
        <a:xfrm>
          <a:off x="402150" y="3548535"/>
          <a:ext cx="8043008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Службы ранней помощи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3567269"/>
        <a:ext cx="8005540" cy="346292"/>
      </dsp:txXfrm>
    </dsp:sp>
    <dsp:sp modelId="{80761E4B-4842-4434-B309-77E815C64B7A}">
      <dsp:nvSpPr>
        <dsp:cNvPr id="0" name=""/>
        <dsp:cNvSpPr/>
      </dsp:nvSpPr>
      <dsp:spPr>
        <a:xfrm>
          <a:off x="0" y="4632656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9E7C6-BAD0-4E86-B2B8-17329A9B4CDD}">
      <dsp:nvSpPr>
        <dsp:cNvPr id="0" name=""/>
        <dsp:cNvSpPr/>
      </dsp:nvSpPr>
      <dsp:spPr>
        <a:xfrm>
          <a:off x="402150" y="4138215"/>
          <a:ext cx="8043008" cy="686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Приобретение оборудования для реализации ФГОС НОО обучающихся с ОВЗ, ФГОС обучающихся с УО (ИН); спецоборудования для логопеда, дефектолога.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5653" y="4171718"/>
        <a:ext cx="7976002" cy="619314"/>
      </dsp:txXfrm>
    </dsp:sp>
    <dsp:sp modelId="{B05E33E5-93F5-4049-958D-3F5B7FBF71D8}">
      <dsp:nvSpPr>
        <dsp:cNvPr id="0" name=""/>
        <dsp:cNvSpPr/>
      </dsp:nvSpPr>
      <dsp:spPr>
        <a:xfrm>
          <a:off x="0" y="5222336"/>
          <a:ext cx="84472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D5606-8550-4445-B30B-4BFB40CCA910}">
      <dsp:nvSpPr>
        <dsp:cNvPr id="0" name=""/>
        <dsp:cNvSpPr/>
      </dsp:nvSpPr>
      <dsp:spPr>
        <a:xfrm>
          <a:off x="402150" y="5030456"/>
          <a:ext cx="8043008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500" tIns="0" rIns="2235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Повышение квалификации педагогов, работающих с детьми с  ОВЗ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0884" y="5049190"/>
        <a:ext cx="8005540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D617C-283D-4975-96CD-3548FDC40AA1}">
      <dsp:nvSpPr>
        <dsp:cNvPr id="0" name=""/>
        <dsp:cNvSpPr/>
      </dsp:nvSpPr>
      <dsp:spPr>
        <a:xfrm>
          <a:off x="0" y="315861"/>
          <a:ext cx="4114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4CC42-F6FF-41A8-857A-325099848E89}">
      <dsp:nvSpPr>
        <dsp:cNvPr id="0" name=""/>
        <dsp:cNvSpPr/>
      </dsp:nvSpPr>
      <dsp:spPr>
        <a:xfrm>
          <a:off x="205740" y="35421"/>
          <a:ext cx="288036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Поставлено оборудование 153 детям-инвалидам</a:t>
          </a:r>
          <a:endParaRPr lang="ru-RU" sz="1400" kern="1200" dirty="0"/>
        </a:p>
      </dsp:txBody>
      <dsp:txXfrm>
        <a:off x="233120" y="62801"/>
        <a:ext cx="2825600" cy="506120"/>
      </dsp:txXfrm>
    </dsp:sp>
    <dsp:sp modelId="{0B54A047-93D0-4FE3-ADA8-74A248DA390F}">
      <dsp:nvSpPr>
        <dsp:cNvPr id="0" name=""/>
        <dsp:cNvSpPr/>
      </dsp:nvSpPr>
      <dsp:spPr>
        <a:xfrm>
          <a:off x="0" y="1177702"/>
          <a:ext cx="4114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605F4-A713-46A3-B7E5-0BF0C642DF35}">
      <dsp:nvSpPr>
        <dsp:cNvPr id="0" name=""/>
        <dsp:cNvSpPr/>
      </dsp:nvSpPr>
      <dsp:spPr>
        <a:xfrm>
          <a:off x="205740" y="897261"/>
          <a:ext cx="288036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Обучено 153 родителя</a:t>
          </a:r>
          <a:endParaRPr lang="ru-RU" sz="1400" kern="1200" dirty="0"/>
        </a:p>
      </dsp:txBody>
      <dsp:txXfrm>
        <a:off x="233120" y="924641"/>
        <a:ext cx="2825600" cy="506120"/>
      </dsp:txXfrm>
    </dsp:sp>
    <dsp:sp modelId="{48C9D2CD-F314-4168-AF26-5F5BABCFAC37}">
      <dsp:nvSpPr>
        <dsp:cNvPr id="0" name=""/>
        <dsp:cNvSpPr/>
      </dsp:nvSpPr>
      <dsp:spPr>
        <a:xfrm>
          <a:off x="0" y="2039542"/>
          <a:ext cx="4114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D3267-7B70-451B-BB0B-9BB9EF833723}">
      <dsp:nvSpPr>
        <dsp:cNvPr id="0" name=""/>
        <dsp:cNvSpPr/>
      </dsp:nvSpPr>
      <dsp:spPr>
        <a:xfrm>
          <a:off x="205740" y="1759102"/>
          <a:ext cx="288036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1" tIns="0" rIns="10887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Обучено 306 педагогов</a:t>
          </a:r>
          <a:endParaRPr lang="ru-RU" sz="1400" kern="1200" dirty="0"/>
        </a:p>
      </dsp:txBody>
      <dsp:txXfrm>
        <a:off x="233120" y="1786482"/>
        <a:ext cx="282560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670D-8AD2-4809-986B-AD8B984B2641}">
      <dsp:nvSpPr>
        <dsp:cNvPr id="0" name=""/>
        <dsp:cNvSpPr/>
      </dsp:nvSpPr>
      <dsp:spPr>
        <a:xfrm>
          <a:off x="271" y="454436"/>
          <a:ext cx="1767447" cy="68144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rgbClr val="002060"/>
              </a:solidFill>
            </a:rPr>
            <a:t>учебные мастерские для трудового обучения</a:t>
          </a:r>
        </a:p>
      </dsp:txBody>
      <dsp:txXfrm>
        <a:off x="340996" y="454436"/>
        <a:ext cx="1085998" cy="681449"/>
      </dsp:txXfrm>
    </dsp:sp>
    <dsp:sp modelId="{763E3C85-2239-427D-A4AF-CEF28711FBA1}">
      <dsp:nvSpPr>
        <dsp:cNvPr id="0" name=""/>
        <dsp:cNvSpPr/>
      </dsp:nvSpPr>
      <dsp:spPr>
        <a:xfrm>
          <a:off x="1581311" y="460717"/>
          <a:ext cx="1282818" cy="66888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2,5 млн. руб.</a:t>
          </a:r>
        </a:p>
      </dsp:txBody>
      <dsp:txXfrm>
        <a:off x="1915755" y="460717"/>
        <a:ext cx="613930" cy="668888"/>
      </dsp:txXfrm>
    </dsp:sp>
    <dsp:sp modelId="{BEA51AD8-366B-41D4-A5F4-C1C5C16D3924}">
      <dsp:nvSpPr>
        <dsp:cNvPr id="0" name=""/>
        <dsp:cNvSpPr/>
      </dsp:nvSpPr>
      <dsp:spPr>
        <a:xfrm>
          <a:off x="2697509" y="460717"/>
          <a:ext cx="1216682" cy="668888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5 школ</a:t>
          </a:r>
        </a:p>
      </dsp:txBody>
      <dsp:txXfrm>
        <a:off x="3031953" y="460717"/>
        <a:ext cx="547794" cy="668888"/>
      </dsp:txXfrm>
    </dsp:sp>
    <dsp:sp modelId="{D33E008D-AFD8-4559-8E7E-9FA5370CAC6A}">
      <dsp:nvSpPr>
        <dsp:cNvPr id="0" name=""/>
        <dsp:cNvSpPr/>
      </dsp:nvSpPr>
      <dsp:spPr>
        <a:xfrm>
          <a:off x="271" y="1216184"/>
          <a:ext cx="1734108" cy="68495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solidFill>
                <a:schemeClr val="accent1">
                  <a:lumMod val="50000"/>
                </a:schemeClr>
              </a:solidFill>
            </a:rPr>
            <a:t>коррекционно-развивающие кабинеты</a:t>
          </a:r>
        </a:p>
      </dsp:txBody>
      <dsp:txXfrm>
        <a:off x="342751" y="1216184"/>
        <a:ext cx="1049149" cy="684959"/>
      </dsp:txXfrm>
    </dsp:sp>
    <dsp:sp modelId="{A0A9C99B-5E69-41FD-A06A-5C7DE0A2BF2E}">
      <dsp:nvSpPr>
        <dsp:cNvPr id="0" name=""/>
        <dsp:cNvSpPr/>
      </dsp:nvSpPr>
      <dsp:spPr>
        <a:xfrm>
          <a:off x="1547972" y="1234688"/>
          <a:ext cx="1324044" cy="64795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13 млн. руб.</a:t>
          </a:r>
        </a:p>
      </dsp:txBody>
      <dsp:txXfrm>
        <a:off x="1871948" y="1234688"/>
        <a:ext cx="676093" cy="647951"/>
      </dsp:txXfrm>
    </dsp:sp>
    <dsp:sp modelId="{EA55A58A-AE38-491C-8D6B-5B67038515D8}">
      <dsp:nvSpPr>
        <dsp:cNvPr id="0" name=""/>
        <dsp:cNvSpPr/>
      </dsp:nvSpPr>
      <dsp:spPr>
        <a:xfrm>
          <a:off x="2705397" y="1234688"/>
          <a:ext cx="1306133" cy="64795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20 школ</a:t>
          </a:r>
        </a:p>
      </dsp:txBody>
      <dsp:txXfrm>
        <a:off x="3029373" y="1234688"/>
        <a:ext cx="658182" cy="647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670D-8AD2-4809-986B-AD8B984B2641}">
      <dsp:nvSpPr>
        <dsp:cNvPr id="0" name=""/>
        <dsp:cNvSpPr/>
      </dsp:nvSpPr>
      <dsp:spPr>
        <a:xfrm>
          <a:off x="308" y="358082"/>
          <a:ext cx="2002877" cy="77222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rgbClr val="002060"/>
              </a:solidFill>
            </a:rPr>
            <a:t>учебные мастерские для трудового обучения</a:t>
          </a:r>
        </a:p>
      </dsp:txBody>
      <dsp:txXfrm>
        <a:off x="386419" y="358082"/>
        <a:ext cx="1230656" cy="772221"/>
      </dsp:txXfrm>
    </dsp:sp>
    <dsp:sp modelId="{763E3C85-2239-427D-A4AF-CEF28711FBA1}">
      <dsp:nvSpPr>
        <dsp:cNvPr id="0" name=""/>
        <dsp:cNvSpPr/>
      </dsp:nvSpPr>
      <dsp:spPr>
        <a:xfrm>
          <a:off x="1791947" y="365200"/>
          <a:ext cx="1453694" cy="75798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4,5 млн. руб.</a:t>
          </a:r>
        </a:p>
      </dsp:txBody>
      <dsp:txXfrm>
        <a:off x="2170941" y="365200"/>
        <a:ext cx="695707" cy="757987"/>
      </dsp:txXfrm>
    </dsp:sp>
    <dsp:sp modelId="{BEA51AD8-366B-41D4-A5F4-C1C5C16D3924}">
      <dsp:nvSpPr>
        <dsp:cNvPr id="0" name=""/>
        <dsp:cNvSpPr/>
      </dsp:nvSpPr>
      <dsp:spPr>
        <a:xfrm>
          <a:off x="3056828" y="365200"/>
          <a:ext cx="1378749" cy="757987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10 школ</a:t>
          </a:r>
        </a:p>
      </dsp:txBody>
      <dsp:txXfrm>
        <a:off x="3435822" y="365200"/>
        <a:ext cx="620762" cy="757987"/>
      </dsp:txXfrm>
    </dsp:sp>
    <dsp:sp modelId="{D33E008D-AFD8-4559-8E7E-9FA5370CAC6A}">
      <dsp:nvSpPr>
        <dsp:cNvPr id="0" name=""/>
        <dsp:cNvSpPr/>
      </dsp:nvSpPr>
      <dsp:spPr>
        <a:xfrm>
          <a:off x="308" y="1221299"/>
          <a:ext cx="1965098" cy="77619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accent1">
                  <a:lumMod val="50000"/>
                </a:schemeClr>
              </a:solidFill>
            </a:rPr>
            <a:t>коррекционно-развивающие кабинеты</a:t>
          </a:r>
        </a:p>
      </dsp:txBody>
      <dsp:txXfrm>
        <a:off x="388408" y="1221299"/>
        <a:ext cx="1188899" cy="776199"/>
      </dsp:txXfrm>
    </dsp:sp>
    <dsp:sp modelId="{A0A9C99B-5E69-41FD-A06A-5C7DE0A2BF2E}">
      <dsp:nvSpPr>
        <dsp:cNvPr id="0" name=""/>
        <dsp:cNvSpPr/>
      </dsp:nvSpPr>
      <dsp:spPr>
        <a:xfrm>
          <a:off x="1754168" y="1242268"/>
          <a:ext cx="1500413" cy="73426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1,5 млн. руб.</a:t>
          </a:r>
        </a:p>
      </dsp:txBody>
      <dsp:txXfrm>
        <a:off x="2121299" y="1242268"/>
        <a:ext cx="766152" cy="734261"/>
      </dsp:txXfrm>
    </dsp:sp>
    <dsp:sp modelId="{EA55A58A-AE38-491C-8D6B-5B67038515D8}">
      <dsp:nvSpPr>
        <dsp:cNvPr id="0" name=""/>
        <dsp:cNvSpPr/>
      </dsp:nvSpPr>
      <dsp:spPr>
        <a:xfrm>
          <a:off x="3065767" y="1242268"/>
          <a:ext cx="1480115" cy="73426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</a:rPr>
            <a:t>4 школы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432898" y="1242268"/>
        <a:ext cx="745854" cy="734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0260C-DC71-467C-AB8E-525D16483127}">
      <dsp:nvSpPr>
        <dsp:cNvPr id="0" name=""/>
        <dsp:cNvSpPr/>
      </dsp:nvSpPr>
      <dsp:spPr>
        <a:xfrm>
          <a:off x="492431" y="827"/>
          <a:ext cx="1617195" cy="970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/>
            <a:t>Диагностическое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492431" y="827"/>
        <a:ext cx="1617195" cy="970317"/>
      </dsp:txXfrm>
    </dsp:sp>
    <dsp:sp modelId="{C40D0B84-F070-4012-98AE-872AB371A9F6}">
      <dsp:nvSpPr>
        <dsp:cNvPr id="0" name=""/>
        <dsp:cNvSpPr/>
      </dsp:nvSpPr>
      <dsp:spPr>
        <a:xfrm>
          <a:off x="2322659" y="0"/>
          <a:ext cx="1617195" cy="970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/>
            <a:t>Коррекционно-развивающее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2322659" y="0"/>
        <a:ext cx="1617195" cy="970317"/>
      </dsp:txXfrm>
    </dsp:sp>
    <dsp:sp modelId="{91F1EC51-0941-41BC-A689-60ED648913A5}">
      <dsp:nvSpPr>
        <dsp:cNvPr id="0" name=""/>
        <dsp:cNvSpPr/>
      </dsp:nvSpPr>
      <dsp:spPr>
        <a:xfrm>
          <a:off x="492431" y="1132863"/>
          <a:ext cx="1617195" cy="9703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Консультативное </a:t>
          </a:r>
        </a:p>
      </dsp:txBody>
      <dsp:txXfrm>
        <a:off x="492431" y="1132863"/>
        <a:ext cx="1617195" cy="970317"/>
      </dsp:txXfrm>
    </dsp:sp>
    <dsp:sp modelId="{9A50F781-86CE-41F9-99AA-E049DA8F6710}">
      <dsp:nvSpPr>
        <dsp:cNvPr id="0" name=""/>
        <dsp:cNvSpPr/>
      </dsp:nvSpPr>
      <dsp:spPr>
        <a:xfrm>
          <a:off x="2271346" y="1132863"/>
          <a:ext cx="1617195" cy="970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Информационно-просветительское</a:t>
          </a:r>
        </a:p>
      </dsp:txBody>
      <dsp:txXfrm>
        <a:off x="2271346" y="1132863"/>
        <a:ext cx="1617195" cy="97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1ACF-2F78-4A66-9D01-FCD14B9926B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BF00B-C501-4C77-96BF-A445352F5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Приоритетные направления работы по совершенствованию системы образования, психолого-педагогической помощи детям с ОВЗ, детям-инвалидам в Пермском крае: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повышение доступности качественного образования для детей с ОВЗ, детей-инвалидов;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развитие системы комплексного психолого-медико-педагогического сопровождения обучающихся с ОВЗ в условиях образовательной деятельности (включая психолого-медико-педагогическое обследование с целью выявления особых образовательных потребностей);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создание современной материально-технической базы коррекционных школ, развитие их методического (ресурсного) потенциала, формирование сетевого образовательного партнерства коррекционных и инклюзивных школ;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современной системы профориентации и профессионального обучения детей и подростков с ОВЗ для обеспечения адекватного профессионального выбора в условиях объективных ограничений видов профессиональной деятельности, последующего трудоустройства в Пермском крае и социальной адаптации;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развитие электронных и дистанционных технологий обучения как средства расширения информационного образовательного пространства для детей с ОВЗ и детей-инвалидов;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систематическое повышение уровня профессиональной компетентности педагогических работников в части обучения и воспитания детей с ОВЗ, детей-инвалидов.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B559-0E4A-46BB-A965-E38CE60741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6 муниципальных районах (Чайковском, Чусовском, Соликамском, Карагайском, </a:t>
            </a:r>
            <a:r>
              <a:rPr lang="ru-RU" dirty="0" err="1"/>
              <a:t>Очерском</a:t>
            </a:r>
            <a:r>
              <a:rPr lang="ru-RU" dirty="0"/>
              <a:t>, Краснокамском) созданы и успешно функционируют модели межведомственного взаимодействия органов системы здравоохранения, образования и социальной защиты в части оказания услуг ранней помощи. </a:t>
            </a:r>
          </a:p>
          <a:p>
            <a:r>
              <a:rPr lang="ru-RU" dirty="0"/>
              <a:t>Выстроен алгоритм взаимодействия: на межведомственных совещаниях, в которых принимают участие представители муниципальных систем здравоохранения, социальной защиты, образования, социальные участковые, при необходимости – руководители дошкольных образовательных учреждений, в которых созданы службы ранней помощи (далее – СРП), актуализируются списки семей, нуждающихся в ранней помощи, осуществляется обмен информацией, происходит закрепление детей за службами ранней помощи по месту проживания.</a:t>
            </a:r>
          </a:p>
          <a:p>
            <a:r>
              <a:rPr lang="ru-RU" dirty="0"/>
              <a:t>В СРП, созданных на базе образовательных организаций, работают междисциплинарные команды, в которые входят врачи-педиатры, педагоги-психологи, учителя-логопеды, учителя-дефектологи и медицинские сестры и инструкторы ЛФК (при их наличии). </a:t>
            </a:r>
          </a:p>
          <a:p>
            <a:r>
              <a:rPr lang="ru-RU" dirty="0"/>
              <a:t>Разработан алгоритм деятельности СРП, состоящий из нескольких этапов:</a:t>
            </a:r>
          </a:p>
          <a:p>
            <a:r>
              <a:rPr lang="ru-RU" dirty="0"/>
              <a:t>- этап включения семьи в программу СРП (обращение семьи в СРП, первичные прием, междисциплинарная оценка развития ребенка и составление индивидуальной программы сопровождения семьи и ребенка);</a:t>
            </a:r>
          </a:p>
          <a:p>
            <a:r>
              <a:rPr lang="ru-RU" dirty="0"/>
              <a:t>- этап реализации индивидуальной программы сопровождения (индивидуальная или подгрупповая реализация программы);</a:t>
            </a:r>
          </a:p>
          <a:p>
            <a:r>
              <a:rPr lang="ru-RU" dirty="0"/>
              <a:t>- этап окончания реализации программы сопровождения (определение дальнейшего образовательного маршрута).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gkatkova@minobr.permkra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Layout" Target="../diagrams/layout4.xml"/><Relationship Id="rId1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Приоритетные направления образования обучающихся с ОВЗ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и инвалидностью в Пермском крае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8201000" cy="1248544"/>
          </a:xfrm>
        </p:spPr>
        <p:txBody>
          <a:bodyPr>
            <a:noAutofit/>
          </a:bodyPr>
          <a:lstStyle/>
          <a:p>
            <a:r>
              <a:rPr lang="ru-RU" sz="1800" dirty="0"/>
              <a:t>Каткова Ирина Геннадьевна, 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края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11521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6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52" y="8183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Новое в 2021г.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351" y="1203962"/>
            <a:ext cx="3731167" cy="2004039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ресурсных центров, научно-методическое и педагогическое сопровождение уже имеющейся сети ресурсных центров (школ) для работы с детьми с ОВЗ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190"/>
            <a:ext cx="4416152" cy="2011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72" y="3592471"/>
            <a:ext cx="403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ГБУПК "ЦППМСП"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5" y="3336773"/>
            <a:ext cx="3590468" cy="157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40384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к</a:t>
            </a:r>
            <a:r>
              <a:rPr lang="ru-RU" sz="2400" b="1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24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301208"/>
            <a:ext cx="4164632" cy="1296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3352" y="5301208"/>
            <a:ext cx="373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лиц старше 18 лет, находящихся в психоневрологических интернатах</a:t>
            </a:r>
          </a:p>
        </p:txBody>
      </p:sp>
    </p:spTree>
    <p:extLst>
      <p:ext uri="{BB962C8B-B14F-4D97-AF65-F5344CB8AC3E}">
        <p14:creationId xmlns:p14="http://schemas.microsoft.com/office/powerpoint/2010/main" val="206879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Контактная информация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Каткова Ирина Геннадьевна, </a:t>
            </a:r>
            <a:r>
              <a:rPr lang="ru-RU" sz="2000" dirty="0"/>
              <a:t>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края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Эл.почта</a:t>
            </a:r>
            <a:r>
              <a:rPr lang="ru-RU" sz="2000" dirty="0"/>
              <a:t>: </a:t>
            </a:r>
            <a:r>
              <a:rPr lang="en-US" sz="2000" dirty="0">
                <a:hlinkClick r:id="rId2"/>
              </a:rPr>
              <a:t>igkatkova@minobr.permkrai.ru</a:t>
            </a:r>
            <a:endParaRPr lang="en-US" sz="2000" dirty="0"/>
          </a:p>
          <a:p>
            <a:pPr marL="0" indent="0">
              <a:buNone/>
            </a:pPr>
            <a:r>
              <a:rPr lang="ru-RU" sz="2000" dirty="0" err="1"/>
              <a:t>Раб.тел</a:t>
            </a:r>
            <a:r>
              <a:rPr lang="ru-RU" sz="2000" dirty="0"/>
              <a:t>.: 2(342) 217 79 06</a:t>
            </a:r>
          </a:p>
          <a:p>
            <a:pPr marL="0" indent="0">
              <a:buNone/>
            </a:pPr>
            <a:r>
              <a:rPr lang="ru-RU" sz="2000" dirty="0"/>
              <a:t>Личный: 89028037592, 89091118219 (ват сап)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740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Приоритетные направления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3531069"/>
              </p:ext>
            </p:extLst>
          </p:nvPr>
        </p:nvGraphicFramePr>
        <p:xfrm>
          <a:off x="445250" y="908720"/>
          <a:ext cx="8447230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59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Статистика, 2020г.</a:t>
            </a:r>
          </a:p>
        </p:txBody>
      </p:sp>
      <p:sp>
        <p:nvSpPr>
          <p:cNvPr id="9" name="Овал 8"/>
          <p:cNvSpPr/>
          <p:nvPr/>
        </p:nvSpPr>
        <p:spPr>
          <a:xfrm>
            <a:off x="3347864" y="1178393"/>
            <a:ext cx="3587270" cy="9593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24 430 </a:t>
            </a:r>
          </a:p>
          <a:p>
            <a:pPr algn="ctr"/>
            <a:r>
              <a:rPr lang="ru-RU" b="1" dirty="0"/>
              <a:t>в системе школьного образования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047343" y="2240432"/>
            <a:ext cx="2736304" cy="13813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9 466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/>
              <a:t>отдельных организациях для обучающихся с ОВЗ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53002" y="2965864"/>
            <a:ext cx="2686421" cy="13913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4 595</a:t>
            </a:r>
          </a:p>
          <a:p>
            <a:pPr algn="ctr"/>
            <a:r>
              <a:rPr lang="ru-RU" dirty="0"/>
              <a:t>В отдельных классах для обучающихся с ОВЗ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08445" y="1707473"/>
            <a:ext cx="2355776" cy="13745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10 369 </a:t>
            </a:r>
          </a:p>
          <a:p>
            <a:pPr algn="ctr"/>
            <a:r>
              <a:rPr lang="ru-RU" dirty="0"/>
              <a:t>в инклюзивных классах </a:t>
            </a:r>
          </a:p>
        </p:txBody>
      </p:sp>
      <p:cxnSp>
        <p:nvCxnSpPr>
          <p:cNvPr id="14" name="Прямая со стрелкой 13"/>
          <p:cNvCxnSpPr>
            <a:stCxn id="9" idx="3"/>
          </p:cNvCxnSpPr>
          <p:nvPr/>
        </p:nvCxnSpPr>
        <p:spPr>
          <a:xfrm>
            <a:off x="3873208" y="1997218"/>
            <a:ext cx="698792" cy="24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4"/>
            <a:endCxn id="11" idx="0"/>
          </p:cNvCxnSpPr>
          <p:nvPr/>
        </p:nvCxnSpPr>
        <p:spPr>
          <a:xfrm>
            <a:off x="5141499" y="2137706"/>
            <a:ext cx="1654714" cy="82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5"/>
          </p:cNvCxnSpPr>
          <p:nvPr/>
        </p:nvCxnSpPr>
        <p:spPr>
          <a:xfrm>
            <a:off x="6409790" y="1997218"/>
            <a:ext cx="386422" cy="182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55496" y="4746168"/>
            <a:ext cx="3412101" cy="1571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ОВЗ с инвалидностью – </a:t>
            </a:r>
            <a:r>
              <a:rPr lang="ru-RU" b="1" dirty="0">
                <a:solidFill>
                  <a:srgbClr val="FF0000"/>
                </a:solidFill>
              </a:rPr>
              <a:t>7 255</a:t>
            </a:r>
          </a:p>
          <a:p>
            <a:r>
              <a:rPr lang="ru-RU" dirty="0">
                <a:solidFill>
                  <a:schemeClr val="tx1"/>
                </a:solidFill>
              </a:rPr>
              <a:t>Из них:</a:t>
            </a:r>
          </a:p>
          <a:p>
            <a:r>
              <a:rPr lang="ru-RU" dirty="0" err="1">
                <a:solidFill>
                  <a:schemeClr val="tx1"/>
                </a:solidFill>
              </a:rPr>
              <a:t>Дтей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шк.возраста</a:t>
            </a:r>
            <a:r>
              <a:rPr lang="ru-RU" dirty="0">
                <a:solidFill>
                  <a:schemeClr val="tx1"/>
                </a:solidFill>
              </a:rPr>
              <a:t>  – </a:t>
            </a:r>
            <a:r>
              <a:rPr lang="ru-RU" b="1" dirty="0">
                <a:solidFill>
                  <a:srgbClr val="FF0000"/>
                </a:solidFill>
              </a:rPr>
              <a:t>6113</a:t>
            </a:r>
          </a:p>
          <a:p>
            <a:r>
              <a:rPr lang="ru-RU" dirty="0">
                <a:solidFill>
                  <a:schemeClr val="tx1"/>
                </a:solidFill>
              </a:rPr>
              <a:t>детей </a:t>
            </a:r>
            <a:r>
              <a:rPr lang="ru-RU" dirty="0" err="1">
                <a:solidFill>
                  <a:schemeClr val="tx1"/>
                </a:solidFill>
              </a:rPr>
              <a:t>дошк</a:t>
            </a:r>
            <a:r>
              <a:rPr lang="ru-RU" dirty="0">
                <a:solidFill>
                  <a:schemeClr val="tx1"/>
                </a:solidFill>
              </a:rPr>
              <a:t>. возраста - </a:t>
            </a:r>
            <a:r>
              <a:rPr lang="ru-RU" b="1" dirty="0">
                <a:solidFill>
                  <a:srgbClr val="FF0000"/>
                </a:solidFill>
              </a:rPr>
              <a:t>1172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Блок-схема: память с посл. доступом 21"/>
          <p:cNvSpPr/>
          <p:nvPr/>
        </p:nvSpPr>
        <p:spPr>
          <a:xfrm>
            <a:off x="244955" y="3754795"/>
            <a:ext cx="4896544" cy="2016224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 ДОУ ПК:</a:t>
            </a:r>
          </a:p>
          <a:p>
            <a:r>
              <a:rPr lang="ru-RU" dirty="0"/>
              <a:t>287 групп компенсирующей направленности</a:t>
            </a:r>
          </a:p>
          <a:p>
            <a:endParaRPr lang="ru-RU" dirty="0"/>
          </a:p>
          <a:p>
            <a:r>
              <a:rPr lang="ru-RU" dirty="0"/>
              <a:t>1165 групп комбинированной– направленности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453817" y="1212383"/>
            <a:ext cx="2427514" cy="8455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33 561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(ОВЗ, в </a:t>
            </a:r>
            <a:r>
              <a:rPr lang="ru-RU" sz="1400" b="1" dirty="0" err="1">
                <a:solidFill>
                  <a:schemeClr val="tx1"/>
                </a:solidFill>
              </a:rPr>
              <a:t>т.ч</a:t>
            </a:r>
            <a:r>
              <a:rPr lang="ru-RU" sz="1400" b="1" dirty="0">
                <a:solidFill>
                  <a:schemeClr val="tx1"/>
                </a:solidFill>
              </a:rPr>
              <a:t>. с инвалидностью) </a:t>
            </a:r>
          </a:p>
        </p:txBody>
      </p:sp>
      <p:sp>
        <p:nvSpPr>
          <p:cNvPr id="29" name="Овал 28"/>
          <p:cNvSpPr/>
          <p:nvPr/>
        </p:nvSpPr>
        <p:spPr>
          <a:xfrm>
            <a:off x="251520" y="2386090"/>
            <a:ext cx="2656902" cy="10699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9 131</a:t>
            </a:r>
          </a:p>
          <a:p>
            <a:pPr algn="ctr"/>
            <a:r>
              <a:rPr lang="ru-RU" b="1" dirty="0"/>
              <a:t>в системе дошкольного образования </a:t>
            </a:r>
          </a:p>
        </p:txBody>
      </p:sp>
      <p:cxnSp>
        <p:nvCxnSpPr>
          <p:cNvPr id="31" name="Прямая со стрелкой 30"/>
          <p:cNvCxnSpPr>
            <a:stCxn id="7" idx="4"/>
            <a:endCxn id="29" idx="0"/>
          </p:cNvCxnSpPr>
          <p:nvPr/>
        </p:nvCxnSpPr>
        <p:spPr>
          <a:xfrm flipH="1">
            <a:off x="1579971" y="2057939"/>
            <a:ext cx="87603" cy="328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6"/>
            <a:endCxn id="9" idx="2"/>
          </p:cNvCxnSpPr>
          <p:nvPr/>
        </p:nvCxnSpPr>
        <p:spPr>
          <a:xfrm>
            <a:off x="2881331" y="1635161"/>
            <a:ext cx="466533" cy="22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667574" y="3487445"/>
            <a:ext cx="312138" cy="2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6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74" y="25787"/>
            <a:ext cx="7886700" cy="1245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Региональный проект «Современная школа»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федерального проекта «Современная школа» национального проекта «Образование»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207" y="2786132"/>
            <a:ext cx="4867986" cy="839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b="1" dirty="0"/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2019- 2024г.г.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25 отдельных образовательных организаций Пермского края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8" y="2637057"/>
            <a:ext cx="2644254" cy="840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87" y="4031197"/>
            <a:ext cx="3879491" cy="22781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591" y="1742338"/>
            <a:ext cx="3360711" cy="5761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3174" y="139173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Мероприятие:</a:t>
            </a:r>
            <a:r>
              <a:rPr lang="ru-RU" sz="1400" dirty="0"/>
              <a:t> «Обновление материально-технической базы в организациях, осуществляющих образовательную деятельность исключительно по адаптированным программам»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04" y="3785592"/>
            <a:ext cx="2908044" cy="310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357664"/>
            <a:ext cx="3900179" cy="21966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0954" y="4115327"/>
            <a:ext cx="3008637" cy="2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2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260648"/>
            <a:ext cx="5356420" cy="396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60648"/>
            <a:ext cx="3120541" cy="1839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40" y="2099729"/>
            <a:ext cx="2810500" cy="28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82" y="2596887"/>
            <a:ext cx="2883658" cy="1658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997" y="4228366"/>
            <a:ext cx="2965521" cy="609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16" y="4471917"/>
            <a:ext cx="2737341" cy="1835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6306972"/>
            <a:ext cx="1633870" cy="371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459" y="4873138"/>
            <a:ext cx="3168352" cy="1619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247" y="6097243"/>
            <a:ext cx="1763688" cy="5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1500" dirty="0">
                <a:solidFill>
                  <a:schemeClr val="accent1"/>
                </a:solidFill>
              </a:rPr>
              <a:t>Национальный проект «Образование».</a:t>
            </a:r>
            <a:br>
              <a:rPr lang="ru-RU" sz="1500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Грант «Поддержка семей, имеющих детей»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09517"/>
            <a:ext cx="5318627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</a:pPr>
            <a:r>
              <a:rPr lang="ru-RU" sz="1500" dirty="0"/>
              <a:t>Средства, направляемые на реализацию мероприятий  проекта в 2020г.: </a:t>
            </a:r>
            <a:r>
              <a:rPr lang="ru-RU" sz="1500" b="1" dirty="0">
                <a:solidFill>
                  <a:srgbClr val="CC0000"/>
                </a:solidFill>
              </a:rPr>
              <a:t>6 808 260,00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9092"/>
            <a:ext cx="8490821" cy="1549549"/>
          </a:xfrm>
          <a:prstGeom prst="rect">
            <a:avLst/>
          </a:prstGeom>
        </p:spPr>
      </p:pic>
      <p:sp>
        <p:nvSpPr>
          <p:cNvPr id="11" name="Выноска со стрелкой вверх 10"/>
          <p:cNvSpPr/>
          <p:nvPr/>
        </p:nvSpPr>
        <p:spPr>
          <a:xfrm>
            <a:off x="473667" y="3933055"/>
            <a:ext cx="8213133" cy="2664297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оказание комплексной психолого-педагогической и информационно-просветительской поддержки родителям, на создание условий для раннего развития детей в возрасте до трех лет, реализацию программ психолого-педагогической, методической и консультативной помощи родителям детей, получающих дошкольное образование в семье.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96010" y="1587513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10 тысяч консультаций</a:t>
            </a:r>
          </a:p>
        </p:txBody>
      </p:sp>
    </p:spTree>
    <p:extLst>
      <p:ext uri="{BB962C8B-B14F-4D97-AF65-F5344CB8AC3E}">
        <p14:creationId xmlns:p14="http://schemas.microsoft.com/office/powerpoint/2010/main" val="311146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Дистанционное обучение детей-инвалидов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на дому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80127"/>
              </p:ext>
            </p:extLst>
          </p:nvPr>
        </p:nvGraphicFramePr>
        <p:xfrm>
          <a:off x="467544" y="1307284"/>
          <a:ext cx="4114800" cy="255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149294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Центр дистанционного обучения </a:t>
            </a:r>
            <a:r>
              <a:rPr lang="ru-RU" dirty="0"/>
              <a:t>– ГКБОУ «Общеобразовательная школа-интернат Пермского края»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363640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Более 22 </a:t>
            </a:r>
            <a:r>
              <a:rPr lang="ru-RU" sz="2000" b="1" dirty="0" err="1">
                <a:solidFill>
                  <a:srgbClr val="0070C0"/>
                </a:solidFill>
              </a:rPr>
              <a:t>млн.руб</a:t>
            </a:r>
            <a:r>
              <a:rPr lang="ru-RU" sz="2000" b="1" dirty="0">
                <a:solidFill>
                  <a:srgbClr val="0070C0"/>
                </a:solidFill>
              </a:rPr>
              <a:t>. в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500902"/>
            <a:ext cx="3456384" cy="1158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2020г.  -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42 комплекта оборудования для ДО детей-инвалидов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76256" y="42210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31940" y="2416271"/>
            <a:ext cx="1813257" cy="2243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flipH="1">
            <a:off x="6666725" y="2416271"/>
            <a:ext cx="29511" cy="104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5536" y="5143103"/>
            <a:ext cx="4585638" cy="1458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/>
              <a:t>Приобретение специализированного </a:t>
            </a:r>
          </a:p>
          <a:p>
            <a:r>
              <a:rPr lang="ru-RU" sz="1600" dirty="0"/>
              <a:t>компьютерного оборудования</a:t>
            </a:r>
          </a:p>
          <a:p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Пуско-наладочные работы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Обеспечение доступа к сети «Интернет»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990" y="4775447"/>
            <a:ext cx="3910261" cy="19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1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rot="16200000">
            <a:off x="-859767" y="2260033"/>
            <a:ext cx="2643374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Доступная среда</a:t>
            </a:r>
          </a:p>
        </p:txBody>
      </p:sp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2810180559"/>
              </p:ext>
            </p:extLst>
          </p:nvPr>
        </p:nvGraphicFramePr>
        <p:xfrm>
          <a:off x="366086" y="4267120"/>
          <a:ext cx="4011803" cy="235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753794" y="1087037"/>
            <a:ext cx="2427662" cy="845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39" y="1552208"/>
            <a:ext cx="4436364" cy="75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10" y="2340264"/>
            <a:ext cx="930386" cy="66084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21" y="2566912"/>
            <a:ext cx="803980" cy="4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187" y="212556"/>
            <a:ext cx="82464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Образование детей с ограниченными возможностями здоровья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597" y="38408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Поставка оборудования для школ, работающих с детьми с ОВЗ, в 2019 г.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Picture 17" descr="http://permkdkb.ru/images/permkdkb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25" y="2401636"/>
            <a:ext cx="763126" cy="3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25907" y="3030109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ШКОЛА №132 </a:t>
            </a:r>
            <a:b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ПЕРМИ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6326" y="2908049"/>
            <a:ext cx="1504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КРАЕВАЯ ДЕТСКАЯ </a:t>
            </a:r>
            <a:b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КЛИНИЧЕСКАЯ БОЛЬНИЦА</a:t>
            </a:r>
            <a:endParaRPr lang="ru-RU" sz="9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560677" y="1112004"/>
            <a:ext cx="762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2018 г.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53794" y="1535150"/>
            <a:ext cx="2427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(37,5% от общего числа)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3794" y="1972932"/>
            <a:ext cx="2427662" cy="833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86383" y="2006603"/>
            <a:ext cx="762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</a:rPr>
              <a:t>2019 г.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84860" y="2345158"/>
            <a:ext cx="21749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(41,6% от общего числа)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0157" y="1311093"/>
            <a:ext cx="170379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863947" y="1311093"/>
            <a:ext cx="1868104" cy="1120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38597" y="3908003"/>
            <a:ext cx="408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Поставка оборудования для школ, работающих с детьми с ОВЗ, в 2020 г.</a:t>
            </a: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1907542987"/>
              </p:ext>
            </p:extLst>
          </p:nvPr>
        </p:nvGraphicFramePr>
        <p:xfrm>
          <a:off x="4420142" y="4404796"/>
          <a:ext cx="4546191" cy="235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34326" y="1054413"/>
            <a:ext cx="4698461" cy="419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3794" y="2820199"/>
            <a:ext cx="2427662" cy="91701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560677" y="2892392"/>
            <a:ext cx="762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</a:rPr>
              <a:t>2020 г.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84860" y="3303139"/>
            <a:ext cx="2307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60% от общего числа)</a:t>
            </a:r>
          </a:p>
        </p:txBody>
      </p:sp>
    </p:spTree>
    <p:extLst>
      <p:ext uri="{BB962C8B-B14F-4D97-AF65-F5344CB8AC3E}">
        <p14:creationId xmlns:p14="http://schemas.microsoft.com/office/powerpoint/2010/main" val="345560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71" y="289152"/>
            <a:ext cx="8145382" cy="53899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Службы ранней помощи в системе образования (СРП)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7" y="1154685"/>
            <a:ext cx="3812427" cy="309393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400" dirty="0"/>
              <a:t>Краевая служба ранней помощи (ЦППМСП ПК)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ru-RU" sz="14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400" dirty="0"/>
              <a:t>84 отделения СРП на базе детских садов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ru-RU" sz="14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400" dirty="0"/>
              <a:t>26 </a:t>
            </a:r>
            <a:r>
              <a:rPr lang="ru-RU" sz="1400" dirty="0" err="1"/>
              <a:t>лекотек</a:t>
            </a:r>
            <a:r>
              <a:rPr lang="ru-RU" sz="1400" dirty="0"/>
              <a:t> при детских садах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ru-RU" sz="14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400" dirty="0"/>
              <a:t>В 6 районах (Чайковском, Чусовском, Соликамском, Карагайском, </a:t>
            </a:r>
            <a:r>
              <a:rPr lang="ru-RU" sz="1400" dirty="0" err="1"/>
              <a:t>Очерском</a:t>
            </a:r>
            <a:r>
              <a:rPr lang="ru-RU" sz="1400" dirty="0"/>
              <a:t>, Краснокамском) реализуются модели межведомственного взаимодействия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206" y="1104680"/>
            <a:ext cx="464333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b="1" dirty="0">
                <a:solidFill>
                  <a:srgbClr val="C00000"/>
                </a:solidFill>
              </a:rPr>
              <a:t>Направления работы служб ранней помощи</a:t>
            </a:r>
            <a:endParaRPr lang="ru-RU" sz="1350" b="1" dirty="0"/>
          </a:p>
        </p:txBody>
      </p:sp>
      <p:sp>
        <p:nvSpPr>
          <p:cNvPr id="16" name="Полилиния 15"/>
          <p:cNvSpPr/>
          <p:nvPr/>
        </p:nvSpPr>
        <p:spPr>
          <a:xfrm>
            <a:off x="236943" y="1104680"/>
            <a:ext cx="382458" cy="372808"/>
          </a:xfrm>
          <a:custGeom>
            <a:avLst/>
            <a:gdLst>
              <a:gd name="connsiteX0" fmla="*/ 0 w 682171"/>
              <a:gd name="connsiteY0" fmla="*/ 246743 h 580572"/>
              <a:gd name="connsiteX1" fmla="*/ 246743 w 682171"/>
              <a:gd name="connsiteY1" fmla="*/ 580572 h 580572"/>
              <a:gd name="connsiteX2" fmla="*/ 682171 w 682171"/>
              <a:gd name="connsiteY2" fmla="*/ 0 h 580572"/>
              <a:gd name="connsiteX3" fmla="*/ 246743 w 682171"/>
              <a:gd name="connsiteY3" fmla="*/ 406400 h 580572"/>
              <a:gd name="connsiteX4" fmla="*/ 0 w 682171"/>
              <a:gd name="connsiteY4" fmla="*/ 246743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71" h="580572">
                <a:moveTo>
                  <a:pt x="0" y="246743"/>
                </a:moveTo>
                <a:lnTo>
                  <a:pt x="246743" y="580572"/>
                </a:lnTo>
                <a:lnTo>
                  <a:pt x="682171" y="0"/>
                </a:lnTo>
                <a:lnTo>
                  <a:pt x="246743" y="406400"/>
                </a:lnTo>
                <a:lnTo>
                  <a:pt x="0" y="246743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0" name="Полилиния 19"/>
          <p:cNvSpPr/>
          <p:nvPr/>
        </p:nvSpPr>
        <p:spPr>
          <a:xfrm>
            <a:off x="205366" y="1552791"/>
            <a:ext cx="382459" cy="372808"/>
          </a:xfrm>
          <a:custGeom>
            <a:avLst/>
            <a:gdLst>
              <a:gd name="connsiteX0" fmla="*/ 0 w 682171"/>
              <a:gd name="connsiteY0" fmla="*/ 246743 h 580572"/>
              <a:gd name="connsiteX1" fmla="*/ 246743 w 682171"/>
              <a:gd name="connsiteY1" fmla="*/ 580572 h 580572"/>
              <a:gd name="connsiteX2" fmla="*/ 682171 w 682171"/>
              <a:gd name="connsiteY2" fmla="*/ 0 h 580572"/>
              <a:gd name="connsiteX3" fmla="*/ 246743 w 682171"/>
              <a:gd name="connsiteY3" fmla="*/ 406400 h 580572"/>
              <a:gd name="connsiteX4" fmla="*/ 0 w 682171"/>
              <a:gd name="connsiteY4" fmla="*/ 246743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71" h="580572">
                <a:moveTo>
                  <a:pt x="0" y="246743"/>
                </a:moveTo>
                <a:lnTo>
                  <a:pt x="246743" y="580572"/>
                </a:lnTo>
                <a:lnTo>
                  <a:pt x="682171" y="0"/>
                </a:lnTo>
                <a:lnTo>
                  <a:pt x="246743" y="406400"/>
                </a:lnTo>
                <a:lnTo>
                  <a:pt x="0" y="246743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182091" y="2085887"/>
            <a:ext cx="382460" cy="372808"/>
          </a:xfrm>
          <a:custGeom>
            <a:avLst/>
            <a:gdLst>
              <a:gd name="connsiteX0" fmla="*/ 0 w 682171"/>
              <a:gd name="connsiteY0" fmla="*/ 246743 h 580572"/>
              <a:gd name="connsiteX1" fmla="*/ 246743 w 682171"/>
              <a:gd name="connsiteY1" fmla="*/ 580572 h 580572"/>
              <a:gd name="connsiteX2" fmla="*/ 682171 w 682171"/>
              <a:gd name="connsiteY2" fmla="*/ 0 h 580572"/>
              <a:gd name="connsiteX3" fmla="*/ 246743 w 682171"/>
              <a:gd name="connsiteY3" fmla="*/ 406400 h 580572"/>
              <a:gd name="connsiteX4" fmla="*/ 0 w 682171"/>
              <a:gd name="connsiteY4" fmla="*/ 246743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71" h="580572">
                <a:moveTo>
                  <a:pt x="0" y="246743"/>
                </a:moveTo>
                <a:lnTo>
                  <a:pt x="246743" y="580572"/>
                </a:lnTo>
                <a:lnTo>
                  <a:pt x="682171" y="0"/>
                </a:lnTo>
                <a:lnTo>
                  <a:pt x="246743" y="406400"/>
                </a:lnTo>
                <a:lnTo>
                  <a:pt x="0" y="246743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2" name="Полилиния 21"/>
          <p:cNvSpPr/>
          <p:nvPr/>
        </p:nvSpPr>
        <p:spPr>
          <a:xfrm>
            <a:off x="205366" y="2741690"/>
            <a:ext cx="382461" cy="372808"/>
          </a:xfrm>
          <a:custGeom>
            <a:avLst/>
            <a:gdLst>
              <a:gd name="connsiteX0" fmla="*/ 0 w 682171"/>
              <a:gd name="connsiteY0" fmla="*/ 246743 h 580572"/>
              <a:gd name="connsiteX1" fmla="*/ 246743 w 682171"/>
              <a:gd name="connsiteY1" fmla="*/ 580572 h 580572"/>
              <a:gd name="connsiteX2" fmla="*/ 682171 w 682171"/>
              <a:gd name="connsiteY2" fmla="*/ 0 h 580572"/>
              <a:gd name="connsiteX3" fmla="*/ 246743 w 682171"/>
              <a:gd name="connsiteY3" fmla="*/ 406400 h 580572"/>
              <a:gd name="connsiteX4" fmla="*/ 0 w 682171"/>
              <a:gd name="connsiteY4" fmla="*/ 246743 h 5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71" h="580572">
                <a:moveTo>
                  <a:pt x="0" y="246743"/>
                </a:moveTo>
                <a:lnTo>
                  <a:pt x="246743" y="580572"/>
                </a:lnTo>
                <a:lnTo>
                  <a:pt x="682171" y="0"/>
                </a:lnTo>
                <a:lnTo>
                  <a:pt x="246743" y="406400"/>
                </a:lnTo>
                <a:lnTo>
                  <a:pt x="0" y="246743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1" name="Прямоугольник 30"/>
          <p:cNvSpPr/>
          <p:nvPr/>
        </p:nvSpPr>
        <p:spPr>
          <a:xfrm>
            <a:off x="236943" y="3722897"/>
            <a:ext cx="833661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Задача: </a:t>
            </a:r>
            <a:r>
              <a:rPr lang="ru-RU" sz="1350" b="1" dirty="0"/>
              <a:t>Обеспечить раннее выявление отклонений и помощь родителям в развитии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3570146"/>
              </p:ext>
            </p:extLst>
          </p:nvPr>
        </p:nvGraphicFramePr>
        <p:xfrm>
          <a:off x="4367490" y="1477488"/>
          <a:ext cx="4380973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69" y="4323920"/>
            <a:ext cx="3088438" cy="1966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3860" y="4878736"/>
            <a:ext cx="1326172" cy="871804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4860032" y="4437112"/>
            <a:ext cx="3071891" cy="1831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2018г. – 620 чел.</a:t>
            </a:r>
          </a:p>
          <a:p>
            <a:pPr algn="ctr"/>
            <a:r>
              <a:rPr lang="ru-RU" sz="1600" dirty="0"/>
              <a:t>2019г. – 232 чел.</a:t>
            </a:r>
          </a:p>
          <a:p>
            <a:pPr algn="ctr"/>
            <a:r>
              <a:rPr lang="ru-RU" sz="1600" dirty="0"/>
              <a:t>2020г. – 260 чел. </a:t>
            </a:r>
          </a:p>
        </p:txBody>
      </p:sp>
    </p:spTree>
    <p:extLst>
      <p:ext uri="{BB962C8B-B14F-4D97-AF65-F5344CB8AC3E}">
        <p14:creationId xmlns:p14="http://schemas.microsoft.com/office/powerpoint/2010/main" val="4201798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1055</Words>
  <Application>Microsoft Office PowerPoint</Application>
  <PresentationFormat>Экран (4:3)</PresentationFormat>
  <Paragraphs>130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Приоритетные направления образования обучающихся с ОВЗ  и инвалидностью в Пермском крае</vt:lpstr>
      <vt:lpstr>Приоритетные направления</vt:lpstr>
      <vt:lpstr>Статистика, 2020г.</vt:lpstr>
      <vt:lpstr>Региональный проект «Современная школа» федерального проекта «Современная школа» национального проекта «Образование»</vt:lpstr>
      <vt:lpstr>Презентация PowerPoint</vt:lpstr>
      <vt:lpstr>Национальный проект «Образование». Грант «Поддержка семей, имеющих детей»</vt:lpstr>
      <vt:lpstr>Дистанционное обучение детей-инвалидов  на дому</vt:lpstr>
      <vt:lpstr>Презентация PowerPoint</vt:lpstr>
      <vt:lpstr>Службы ранней помощи в системе образования (СРП)</vt:lpstr>
      <vt:lpstr>Новое в 2021г.</vt:lpstr>
      <vt:lpstr> Контактная информация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aser</cp:lastModifiedBy>
  <cp:revision>48</cp:revision>
  <dcterms:created xsi:type="dcterms:W3CDTF">2020-04-30T03:18:05Z</dcterms:created>
  <dcterms:modified xsi:type="dcterms:W3CDTF">2020-11-11T05:41:02Z</dcterms:modified>
</cp:coreProperties>
</file>