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4" r:id="rId4"/>
    <p:sldId id="262" r:id="rId5"/>
    <p:sldId id="263" r:id="rId6"/>
    <p:sldId id="265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U+VjsBwGCOKFtKL4hQUaiTk/q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76C4A-12C4-4013-B019-FC9282FC0DC3}" v="2" dt="2022-03-24T08:03:38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6" autoAdjust="0"/>
  </p:normalViewPr>
  <p:slideViewPr>
    <p:cSldViewPr snapToGrid="0">
      <p:cViewPr varScale="1">
        <p:scale>
          <a:sx n="109" d="100"/>
          <a:sy n="109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сафронова" userId="5068dabc7ed83e2e" providerId="LiveId" clId="{8A876C4A-12C4-4013-B019-FC9282FC0DC3}"/>
    <pc:docChg chg="undo custSel addSld delSld modSld sldOrd">
      <pc:chgData name="Екатерина сафронова" userId="5068dabc7ed83e2e" providerId="LiveId" clId="{8A876C4A-12C4-4013-B019-FC9282FC0DC3}" dt="2022-03-24T10:58:05.148" v="528" actId="20577"/>
      <pc:docMkLst>
        <pc:docMk/>
      </pc:docMkLst>
      <pc:sldChg chg="addSp modSp mod">
        <pc:chgData name="Екатерина сафронова" userId="5068dabc7ed83e2e" providerId="LiveId" clId="{8A876C4A-12C4-4013-B019-FC9282FC0DC3}" dt="2022-03-24T10:57:10.289" v="525" actId="6549"/>
        <pc:sldMkLst>
          <pc:docMk/>
          <pc:sldMk cId="0" sldId="256"/>
        </pc:sldMkLst>
        <pc:spChg chg="mod">
          <ac:chgData name="Екатерина сафронова" userId="5068dabc7ed83e2e" providerId="LiveId" clId="{8A876C4A-12C4-4013-B019-FC9282FC0DC3}" dt="2022-03-24T09:02:00.185" v="246" actId="14100"/>
          <ac:spMkLst>
            <pc:docMk/>
            <pc:sldMk cId="0" sldId="256"/>
            <ac:spMk id="58" creationId="{00000000-0000-0000-0000-000000000000}"/>
          </ac:spMkLst>
        </pc:spChg>
        <pc:spChg chg="mod">
          <ac:chgData name="Екатерина сафронова" userId="5068dabc7ed83e2e" providerId="LiveId" clId="{8A876C4A-12C4-4013-B019-FC9282FC0DC3}" dt="2022-03-24T10:57:10.289" v="525" actId="6549"/>
          <ac:spMkLst>
            <pc:docMk/>
            <pc:sldMk cId="0" sldId="256"/>
            <ac:spMk id="59" creationId="{00000000-0000-0000-0000-000000000000}"/>
          </ac:spMkLst>
        </pc:spChg>
        <pc:picChg chg="add mod">
          <ac:chgData name="Екатерина сафронова" userId="5068dabc7ed83e2e" providerId="LiveId" clId="{8A876C4A-12C4-4013-B019-FC9282FC0DC3}" dt="2022-03-24T09:01:32.421" v="243" actId="1076"/>
          <ac:picMkLst>
            <pc:docMk/>
            <pc:sldMk cId="0" sldId="256"/>
            <ac:picMk id="3" creationId="{E014BD51-7993-44B2-B89D-52752C3F3B3F}"/>
          </ac:picMkLst>
        </pc:picChg>
      </pc:sldChg>
      <pc:sldChg chg="del">
        <pc:chgData name="Екатерина сафронова" userId="5068dabc7ed83e2e" providerId="LiveId" clId="{8A876C4A-12C4-4013-B019-FC9282FC0DC3}" dt="2022-03-20T08:36:27.527" v="0" actId="2696"/>
        <pc:sldMkLst>
          <pc:docMk/>
          <pc:sldMk cId="0" sldId="260"/>
        </pc:sldMkLst>
      </pc:sldChg>
      <pc:sldChg chg="modSp mod">
        <pc:chgData name="Екатерина сафронова" userId="5068dabc7ed83e2e" providerId="LiveId" clId="{8A876C4A-12C4-4013-B019-FC9282FC0DC3}" dt="2022-03-24T10:11:26.846" v="486" actId="1076"/>
        <pc:sldMkLst>
          <pc:docMk/>
          <pc:sldMk cId="0" sldId="262"/>
        </pc:sldMkLst>
        <pc:spChg chg="mod">
          <ac:chgData name="Екатерина сафронова" userId="5068dabc7ed83e2e" providerId="LiveId" clId="{8A876C4A-12C4-4013-B019-FC9282FC0DC3}" dt="2022-03-24T10:09:23.188" v="479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Екатерина сафронова" userId="5068dabc7ed83e2e" providerId="LiveId" clId="{8A876C4A-12C4-4013-B019-FC9282FC0DC3}" dt="2022-03-24T10:11:21.843" v="484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Екатерина сафронова" userId="5068dabc7ed83e2e" providerId="LiveId" clId="{8A876C4A-12C4-4013-B019-FC9282FC0DC3}" dt="2022-03-24T10:11:24.774" v="485" actId="1076"/>
          <ac:spMkLst>
            <pc:docMk/>
            <pc:sldMk cId="0" sldId="262"/>
            <ac:spMk id="7" creationId="{00000000-0000-0000-0000-000000000000}"/>
          </ac:spMkLst>
        </pc:spChg>
        <pc:spChg chg="mod">
          <ac:chgData name="Екатерина сафронова" userId="5068dabc7ed83e2e" providerId="LiveId" clId="{8A876C4A-12C4-4013-B019-FC9282FC0DC3}" dt="2022-03-24T10:11:26.846" v="486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Екатерина сафронова" userId="5068dabc7ed83e2e" providerId="LiveId" clId="{8A876C4A-12C4-4013-B019-FC9282FC0DC3}" dt="2022-03-24T10:09:10.708" v="477" actId="14100"/>
          <ac:spMkLst>
            <pc:docMk/>
            <pc:sldMk cId="0" sldId="262"/>
            <ac:spMk id="9" creationId="{00000000-0000-0000-0000-000000000000}"/>
          </ac:spMkLst>
        </pc:spChg>
        <pc:spChg chg="mod">
          <ac:chgData name="Екатерина сафронова" userId="5068dabc7ed83e2e" providerId="LiveId" clId="{8A876C4A-12C4-4013-B019-FC9282FC0DC3}" dt="2022-03-20T08:37:17.190" v="19" actId="20577"/>
          <ac:spMkLst>
            <pc:docMk/>
            <pc:sldMk cId="0" sldId="262"/>
            <ac:spMk id="10" creationId="{00000000-0000-0000-0000-000000000000}"/>
          </ac:spMkLst>
        </pc:spChg>
      </pc:sldChg>
      <pc:sldChg chg="modSp mod">
        <pc:chgData name="Екатерина сафронова" userId="5068dabc7ed83e2e" providerId="LiveId" clId="{8A876C4A-12C4-4013-B019-FC9282FC0DC3}" dt="2022-03-24T10:58:05.148" v="528" actId="20577"/>
        <pc:sldMkLst>
          <pc:docMk/>
          <pc:sldMk cId="0" sldId="263"/>
        </pc:sldMkLst>
        <pc:spChg chg="mod">
          <ac:chgData name="Екатерина сафронова" userId="5068dabc7ed83e2e" providerId="LiveId" clId="{8A876C4A-12C4-4013-B019-FC9282FC0DC3}" dt="2022-03-24T06:23:15.587" v="196" actId="14100"/>
          <ac:spMkLst>
            <pc:docMk/>
            <pc:sldMk cId="0" sldId="263"/>
            <ac:spMk id="2" creationId="{00000000-0000-0000-0000-000000000000}"/>
          </ac:spMkLst>
        </pc:spChg>
        <pc:graphicFrameChg chg="mod modGraphic">
          <ac:chgData name="Екатерина сафронова" userId="5068dabc7ed83e2e" providerId="LiveId" clId="{8A876C4A-12C4-4013-B019-FC9282FC0DC3}" dt="2022-03-24T10:58:05.148" v="528" actId="20577"/>
          <ac:graphicFrameMkLst>
            <pc:docMk/>
            <pc:sldMk cId="0" sldId="263"/>
            <ac:graphicFrameMk id="3" creationId="{00000000-0000-0000-0000-000000000000}"/>
          </ac:graphicFrameMkLst>
        </pc:graphicFrameChg>
      </pc:sldChg>
      <pc:sldChg chg="modSp mod ord">
        <pc:chgData name="Екатерина сафронова" userId="5068dabc7ed83e2e" providerId="LiveId" clId="{8A876C4A-12C4-4013-B019-FC9282FC0DC3}" dt="2022-03-24T06:26:44.244" v="198"/>
        <pc:sldMkLst>
          <pc:docMk/>
          <pc:sldMk cId="529825070" sldId="264"/>
        </pc:sldMkLst>
        <pc:picChg chg="mod">
          <ac:chgData name="Екатерина сафронова" userId="5068dabc7ed83e2e" providerId="LiveId" clId="{8A876C4A-12C4-4013-B019-FC9282FC0DC3}" dt="2022-03-23T12:15:42.767" v="102" actId="1076"/>
          <ac:picMkLst>
            <pc:docMk/>
            <pc:sldMk cId="529825070" sldId="264"/>
            <ac:picMk id="3" creationId="{0133EEB8-5470-45A4-9D3E-D4CF33B91DA4}"/>
          </ac:picMkLst>
        </pc:picChg>
        <pc:picChg chg="mod">
          <ac:chgData name="Екатерина сафронова" userId="5068dabc7ed83e2e" providerId="LiveId" clId="{8A876C4A-12C4-4013-B019-FC9282FC0DC3}" dt="2022-03-23T12:15:49.808" v="104" actId="1076"/>
          <ac:picMkLst>
            <pc:docMk/>
            <pc:sldMk cId="529825070" sldId="264"/>
            <ac:picMk id="5" creationId="{4468F5EC-2455-4D87-9EC1-DCA9AF925774}"/>
          </ac:picMkLst>
        </pc:picChg>
      </pc:sldChg>
      <pc:sldChg chg="modSp mod">
        <pc:chgData name="Екатерина сафронова" userId="5068dabc7ed83e2e" providerId="LiveId" clId="{8A876C4A-12C4-4013-B019-FC9282FC0DC3}" dt="2022-03-23T12:15:10.096" v="95" actId="14100"/>
        <pc:sldMkLst>
          <pc:docMk/>
          <pc:sldMk cId="3335305584" sldId="265"/>
        </pc:sldMkLst>
        <pc:picChg chg="mod">
          <ac:chgData name="Екатерина сафронова" userId="5068dabc7ed83e2e" providerId="LiveId" clId="{8A876C4A-12C4-4013-B019-FC9282FC0DC3}" dt="2022-03-23T12:15:07.310" v="94" actId="14100"/>
          <ac:picMkLst>
            <pc:docMk/>
            <pc:sldMk cId="3335305584" sldId="265"/>
            <ac:picMk id="3" creationId="{DCCC1A51-DF46-44FA-83C3-E21AC86E4DA2}"/>
          </ac:picMkLst>
        </pc:picChg>
        <pc:picChg chg="mod">
          <ac:chgData name="Екатерина сафронова" userId="5068dabc7ed83e2e" providerId="LiveId" clId="{8A876C4A-12C4-4013-B019-FC9282FC0DC3}" dt="2022-03-23T12:15:10.096" v="95" actId="14100"/>
          <ac:picMkLst>
            <pc:docMk/>
            <pc:sldMk cId="3335305584" sldId="265"/>
            <ac:picMk id="4" creationId="{15C98113-A979-474A-8C09-7495D59C04A7}"/>
          </ac:picMkLst>
        </pc:picChg>
      </pc:sldChg>
      <pc:sldChg chg="del">
        <pc:chgData name="Екатерина сафронова" userId="5068dabc7ed83e2e" providerId="LiveId" clId="{8A876C4A-12C4-4013-B019-FC9282FC0DC3}" dt="2022-03-23T12:14:05.095" v="78" actId="2696"/>
        <pc:sldMkLst>
          <pc:docMk/>
          <pc:sldMk cId="42690942" sldId="266"/>
        </pc:sldMkLst>
      </pc:sldChg>
      <pc:sldChg chg="addSp new del mod">
        <pc:chgData name="Екатерина сафронова" userId="5068dabc7ed83e2e" providerId="LiveId" clId="{8A876C4A-12C4-4013-B019-FC9282FC0DC3}" dt="2022-03-23T14:08:48.655" v="107" actId="2696"/>
        <pc:sldMkLst>
          <pc:docMk/>
          <pc:sldMk cId="1580454726" sldId="266"/>
        </pc:sldMkLst>
        <pc:spChg chg="add">
          <ac:chgData name="Екатерина сафронова" userId="5068dabc7ed83e2e" providerId="LiveId" clId="{8A876C4A-12C4-4013-B019-FC9282FC0DC3}" dt="2022-03-23T14:08:38.556" v="106" actId="22"/>
          <ac:spMkLst>
            <pc:docMk/>
            <pc:sldMk cId="1580454726" sldId="266"/>
            <ac:spMk id="3" creationId="{487A90CD-8811-4B84-A144-7DA31273B46A}"/>
          </ac:spMkLst>
        </pc:spChg>
      </pc:sldChg>
      <pc:sldChg chg="addSp delSp modSp new mod chgLayout">
        <pc:chgData name="Екатерина сафронова" userId="5068dabc7ed83e2e" providerId="LiveId" clId="{8A876C4A-12C4-4013-B019-FC9282FC0DC3}" dt="2022-03-23T14:14:46.283" v="187" actId="20577"/>
        <pc:sldMkLst>
          <pc:docMk/>
          <pc:sldMk cId="3132567700" sldId="266"/>
        </pc:sldMkLst>
        <pc:spChg chg="del">
          <ac:chgData name="Екатерина сафронова" userId="5068dabc7ed83e2e" providerId="LiveId" clId="{8A876C4A-12C4-4013-B019-FC9282FC0DC3}" dt="2022-03-23T14:10:48.449" v="109" actId="700"/>
          <ac:spMkLst>
            <pc:docMk/>
            <pc:sldMk cId="3132567700" sldId="266"/>
            <ac:spMk id="2" creationId="{3BD02920-330F-4818-BA4F-908BC354845B}"/>
          </ac:spMkLst>
        </pc:spChg>
        <pc:spChg chg="del">
          <ac:chgData name="Екатерина сафронова" userId="5068dabc7ed83e2e" providerId="LiveId" clId="{8A876C4A-12C4-4013-B019-FC9282FC0DC3}" dt="2022-03-23T14:10:48.449" v="109" actId="700"/>
          <ac:spMkLst>
            <pc:docMk/>
            <pc:sldMk cId="3132567700" sldId="266"/>
            <ac:spMk id="3" creationId="{35BD2F12-EAEF-4EA0-BB30-A24D912CBCCD}"/>
          </ac:spMkLst>
        </pc:spChg>
        <pc:spChg chg="add mod ord">
          <ac:chgData name="Екатерина сафронова" userId="5068dabc7ed83e2e" providerId="LiveId" clId="{8A876C4A-12C4-4013-B019-FC9282FC0DC3}" dt="2022-03-23T14:11:18.989" v="115" actId="207"/>
          <ac:spMkLst>
            <pc:docMk/>
            <pc:sldMk cId="3132567700" sldId="266"/>
            <ac:spMk id="4" creationId="{7DA37030-54EC-4B7A-AD6C-270EFCC89E0D}"/>
          </ac:spMkLst>
        </pc:spChg>
        <pc:spChg chg="add mod ord">
          <ac:chgData name="Екатерина сафронова" userId="5068dabc7ed83e2e" providerId="LiveId" clId="{8A876C4A-12C4-4013-B019-FC9282FC0DC3}" dt="2022-03-23T14:14:46.283" v="187" actId="20577"/>
          <ac:spMkLst>
            <pc:docMk/>
            <pc:sldMk cId="3132567700" sldId="266"/>
            <ac:spMk id="5" creationId="{DCE21C20-D4A0-4A1C-A5EE-E926F06AED9A}"/>
          </ac:spMkLst>
        </pc:spChg>
      </pc:sldChg>
      <pc:sldMasterChg chg="delSldLayout">
        <pc:chgData name="Екатерина сафронова" userId="5068dabc7ed83e2e" providerId="LiveId" clId="{8A876C4A-12C4-4013-B019-FC9282FC0DC3}" dt="2022-03-23T14:08:48.655" v="107" actId="2696"/>
        <pc:sldMasterMkLst>
          <pc:docMk/>
          <pc:sldMasterMk cId="0" sldId="2147483648"/>
        </pc:sldMasterMkLst>
        <pc:sldLayoutChg chg="del">
          <pc:chgData name="Екатерина сафронова" userId="5068dabc7ed83e2e" providerId="LiveId" clId="{8A876C4A-12C4-4013-B019-FC9282FC0DC3}" dt="2022-03-23T14:08:48.655" v="107" actId="269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Екатерина сафронова" userId="5068dabc7ed83e2e" providerId="LiveId" clId="{8A876C4A-12C4-4013-B019-FC9282FC0DC3}" dt="2022-03-20T08:36:27.527" v="0" actId="2696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  <pc:docChgLst>
    <pc:chgData name="Екатерина сафронова" userId="5068dabc7ed83e2e" providerId="LiveId" clId="{01423C97-5050-436C-B677-BE0779EDB03E}"/>
    <pc:docChg chg="undo redo custSel delSld modSld">
      <pc:chgData name="Екатерина сафронова" userId="5068dabc7ed83e2e" providerId="LiveId" clId="{01423C97-5050-436C-B677-BE0779EDB03E}" dt="2022-03-20T08:34:54.372" v="1048" actId="207"/>
      <pc:docMkLst>
        <pc:docMk/>
      </pc:docMkLst>
      <pc:sldChg chg="modSp mod">
        <pc:chgData name="Екатерина сафронова" userId="5068dabc7ed83e2e" providerId="LiveId" clId="{01423C97-5050-436C-B677-BE0779EDB03E}" dt="2022-03-19T09:34:21.517" v="1047" actId="20577"/>
        <pc:sldMkLst>
          <pc:docMk/>
          <pc:sldMk cId="0" sldId="256"/>
        </pc:sldMkLst>
        <pc:spChg chg="mod">
          <ac:chgData name="Екатерина сафронова" userId="5068dabc7ed83e2e" providerId="LiveId" clId="{01423C97-5050-436C-B677-BE0779EDB03E}" dt="2022-03-19T09:34:21.517" v="1047" actId="20577"/>
          <ac:spMkLst>
            <pc:docMk/>
            <pc:sldMk cId="0" sldId="256"/>
            <ac:spMk id="58" creationId="{00000000-0000-0000-0000-000000000000}"/>
          </ac:spMkLst>
        </pc:spChg>
      </pc:sldChg>
      <pc:sldChg chg="modSp del mod">
        <pc:chgData name="Екатерина сафронова" userId="5068dabc7ed83e2e" providerId="LiveId" clId="{01423C97-5050-436C-B677-BE0779EDB03E}" dt="2022-03-18T10:56:17.670" v="128" actId="2696"/>
        <pc:sldMkLst>
          <pc:docMk/>
          <pc:sldMk cId="0" sldId="258"/>
        </pc:sldMkLst>
        <pc:spChg chg="mod">
          <ac:chgData name="Екатерина сафронова" userId="5068dabc7ed83e2e" providerId="LiveId" clId="{01423C97-5050-436C-B677-BE0779EDB03E}" dt="2022-03-18T10:51:14.827" v="64" actId="21"/>
          <ac:spMkLst>
            <pc:docMk/>
            <pc:sldMk cId="0" sldId="258"/>
            <ac:spMk id="87" creationId="{00000000-0000-0000-0000-000000000000}"/>
          </ac:spMkLst>
        </pc:spChg>
      </pc:sldChg>
      <pc:sldChg chg="del">
        <pc:chgData name="Екатерина сафронова" userId="5068dabc7ed83e2e" providerId="LiveId" clId="{01423C97-5050-436C-B677-BE0779EDB03E}" dt="2022-03-18T11:33:14.157" v="400" actId="2696"/>
        <pc:sldMkLst>
          <pc:docMk/>
          <pc:sldMk cId="0" sldId="259"/>
        </pc:sldMkLst>
      </pc:sldChg>
      <pc:sldChg chg="modSp mod">
        <pc:chgData name="Екатерина сафронова" userId="5068dabc7ed83e2e" providerId="LiveId" clId="{01423C97-5050-436C-B677-BE0779EDB03E}" dt="2022-03-18T11:34:51.731" v="435" actId="207"/>
        <pc:sldMkLst>
          <pc:docMk/>
          <pc:sldMk cId="0" sldId="260"/>
        </pc:sldMkLst>
        <pc:spChg chg="mod">
          <ac:chgData name="Екатерина сафронова" userId="5068dabc7ed83e2e" providerId="LiveId" clId="{01423C97-5050-436C-B677-BE0779EDB03E}" dt="2022-03-18T11:34:51.731" v="435" actId="207"/>
          <ac:spMkLst>
            <pc:docMk/>
            <pc:sldMk cId="0" sldId="260"/>
            <ac:spMk id="98" creationId="{00000000-0000-0000-0000-000000000000}"/>
          </ac:spMkLst>
        </pc:spChg>
        <pc:spChg chg="mod">
          <ac:chgData name="Екатерина сафронова" userId="5068dabc7ed83e2e" providerId="LiveId" clId="{01423C97-5050-436C-B677-BE0779EDB03E}" dt="2022-03-18T11:34:06.116" v="426" actId="123"/>
          <ac:spMkLst>
            <pc:docMk/>
            <pc:sldMk cId="0" sldId="260"/>
            <ac:spMk id="99" creationId="{00000000-0000-0000-0000-000000000000}"/>
          </ac:spMkLst>
        </pc:spChg>
      </pc:sldChg>
      <pc:sldChg chg="modSp del mod">
        <pc:chgData name="Екатерина сафронова" userId="5068dabc7ed83e2e" providerId="LiveId" clId="{01423C97-5050-436C-B677-BE0779EDB03E}" dt="2022-03-19T09:33:45.821" v="1024" actId="2696"/>
        <pc:sldMkLst>
          <pc:docMk/>
          <pc:sldMk cId="0" sldId="261"/>
        </pc:sldMkLst>
        <pc:spChg chg="mod">
          <ac:chgData name="Екатерина сафронова" userId="5068dabc7ed83e2e" providerId="LiveId" clId="{01423C97-5050-436C-B677-BE0779EDB03E}" dt="2022-03-18T11:34:47.807" v="434" actId="207"/>
          <ac:spMkLst>
            <pc:docMk/>
            <pc:sldMk cId="0" sldId="261"/>
            <ac:spMk id="104" creationId="{00000000-0000-0000-0000-000000000000}"/>
          </ac:spMkLst>
        </pc:spChg>
        <pc:spChg chg="mod">
          <ac:chgData name="Екатерина сафронова" userId="5068dabc7ed83e2e" providerId="LiveId" clId="{01423C97-5050-436C-B677-BE0779EDB03E}" dt="2022-03-19T09:30:19.286" v="929" actId="21"/>
          <ac:spMkLst>
            <pc:docMk/>
            <pc:sldMk cId="0" sldId="261"/>
            <ac:spMk id="105" creationId="{00000000-0000-0000-0000-000000000000}"/>
          </ac:spMkLst>
        </pc:spChg>
      </pc:sldChg>
      <pc:sldChg chg="modSp mod">
        <pc:chgData name="Екатерина сафронова" userId="5068dabc7ed83e2e" providerId="LiveId" clId="{01423C97-5050-436C-B677-BE0779EDB03E}" dt="2022-03-20T08:34:54.372" v="1048" actId="207"/>
        <pc:sldMkLst>
          <pc:docMk/>
          <pc:sldMk cId="0" sldId="262"/>
        </pc:sldMkLst>
        <pc:spChg chg="mod">
          <ac:chgData name="Екатерина сафронова" userId="5068dabc7ed83e2e" providerId="LiveId" clId="{01423C97-5050-436C-B677-BE0779EDB03E}" dt="2022-03-18T10:49:59.960" v="40" actId="20577"/>
          <ac:spMkLst>
            <pc:docMk/>
            <pc:sldMk cId="0" sldId="262"/>
            <ac:spMk id="6" creationId="{00000000-0000-0000-0000-000000000000}"/>
          </ac:spMkLst>
        </pc:spChg>
        <pc:spChg chg="mod">
          <ac:chgData name="Екатерина сафронова" userId="5068dabc7ed83e2e" providerId="LiveId" clId="{01423C97-5050-436C-B677-BE0779EDB03E}" dt="2022-03-20T08:34:54.372" v="1048" actId="207"/>
          <ac:spMkLst>
            <pc:docMk/>
            <pc:sldMk cId="0" sldId="262"/>
            <ac:spMk id="9" creationId="{00000000-0000-0000-0000-000000000000}"/>
          </ac:spMkLst>
        </pc:spChg>
        <pc:spChg chg="mod">
          <ac:chgData name="Екатерина сафронова" userId="5068dabc7ed83e2e" providerId="LiveId" clId="{01423C97-5050-436C-B677-BE0779EDB03E}" dt="2022-03-18T11:02:31.672" v="333" actId="14100"/>
          <ac:spMkLst>
            <pc:docMk/>
            <pc:sldMk cId="0" sldId="262"/>
            <ac:spMk id="10" creationId="{00000000-0000-0000-0000-000000000000}"/>
          </ac:spMkLst>
        </pc:spChg>
      </pc:sldChg>
      <pc:sldChg chg="modSp mod">
        <pc:chgData name="Екатерина сафронова" userId="5068dabc7ed83e2e" providerId="LiveId" clId="{01423C97-5050-436C-B677-BE0779EDB03E}" dt="2022-03-19T09:33:35.331" v="1023" actId="20577"/>
        <pc:sldMkLst>
          <pc:docMk/>
          <pc:sldMk cId="0" sldId="263"/>
        </pc:sldMkLst>
        <pc:spChg chg="mod">
          <ac:chgData name="Екатерина сафронова" userId="5068dabc7ed83e2e" providerId="LiveId" clId="{01423C97-5050-436C-B677-BE0779EDB03E}" dt="2022-03-19T09:32:10.605" v="987" actId="6549"/>
          <ac:spMkLst>
            <pc:docMk/>
            <pc:sldMk cId="0" sldId="263"/>
            <ac:spMk id="2" creationId="{00000000-0000-0000-0000-000000000000}"/>
          </ac:spMkLst>
        </pc:spChg>
        <pc:graphicFrameChg chg="mod modGraphic">
          <ac:chgData name="Екатерина сафронова" userId="5068dabc7ed83e2e" providerId="LiveId" clId="{01423C97-5050-436C-B677-BE0779EDB03E}" dt="2022-03-19T09:33:35.331" v="1023" actId="20577"/>
          <ac:graphicFrameMkLst>
            <pc:docMk/>
            <pc:sldMk cId="0" sldId="263"/>
            <ac:graphicFrameMk id="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1329397" y="744536"/>
            <a:ext cx="6196818" cy="381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br>
              <a:rPr lang="en-US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2800" b="0" i="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МОДЕЛЬ</a:t>
            </a:r>
            <a:r>
              <a:rPr lang="ru-RU" sz="2800" b="1" i="0" u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ОПОРНОЙ ПЛОЩАДКИ</a:t>
            </a:r>
            <a:br>
              <a:rPr lang="ru-RU" sz="2800" b="1" i="0" u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b="1" i="0" u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 психолого-педагогическому сопровождению обучающихся с ОВЗ НОО, получающих образование на дому или находящихся на длительном лечении (дистанционный формат)</a:t>
            </a:r>
            <a:br>
              <a:rPr lang="en-US" sz="2800" b="1" i="0" u="none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1329397" y="4157003"/>
            <a:ext cx="7709095" cy="8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Сафронова Е.</a:t>
            </a:r>
            <a:r>
              <a:rPr lang="ru-RU" sz="1400" i="1">
                <a:solidFill>
                  <a:schemeClr val="bg1">
                    <a:lumMod val="50000"/>
                  </a:schemeClr>
                </a:solidFill>
              </a:rPr>
              <a:t>Ю., 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педагог-психолог МАОУ «СОШ «Петролеум +» г. Перми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24.03.2022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14BD51-7993-44B2-B89D-52752C3F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58" y="13017"/>
            <a:ext cx="1498208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DA37030-54EC-4B7A-AD6C-270EFCC8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531" y="147710"/>
            <a:ext cx="7418497" cy="952437"/>
          </a:xfrm>
        </p:spPr>
        <p:txBody>
          <a:bodyPr/>
          <a:lstStyle/>
          <a:p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МАОУ «СОШ «Петролеум +» г. Перми</a:t>
            </a:r>
            <a:b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2004  обучающихся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E21C20-D4A0-4A1C-A5EE-E926F06AE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549" y="1270950"/>
            <a:ext cx="7418497" cy="1300800"/>
          </a:xfr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Обучающихся с ОВЗ, инвалидностью, на домашнем и семейном обучении - 45 чел. (3 человека обучаются на дому, 5 –семейное образование)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Часто и долго болеющих, имеющих хроническое заболевание – 246 человек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 начала учебного года на карантин выводилось 6 классов (169 человек)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serif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Социально-реабилитационный центр для несовершеннолетних г. Перми «Милосердие» (в год от 10-20 обучающихся с ЗПР, НОДА, РАС)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56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6742E-819A-414F-ABBE-24F9396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142" y="11208"/>
            <a:ext cx="7348158" cy="69217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Цифровые платформы </a:t>
            </a:r>
            <a:r>
              <a:rPr lang="en-US" sz="2400" b="1" i="0" u="none" strike="noStrike" cap="none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  <a:sym typeface="Arial"/>
              </a:rPr>
              <a:t>Microsoft Teams</a:t>
            </a:r>
            <a:r>
              <a:rPr lang="ru-RU" sz="2400" b="1" i="0" u="none" strike="noStrike" cap="none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  <a:sym typeface="Arial"/>
              </a:rPr>
              <a:t>, МЭО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68F5EC-2455-4D87-9EC1-DCA9AF925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85" y="590843"/>
            <a:ext cx="5048410" cy="28832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33EEB8-5470-45A4-9D3E-D4CF33B91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979" y="2358372"/>
            <a:ext cx="5118749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2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695158" y="938198"/>
            <a:ext cx="6727584" cy="39081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b="1" dirty="0">
                <a:solidFill>
                  <a:schemeClr val="tx1"/>
                </a:solidFill>
              </a:rPr>
              <a:t>АДАПТАЦИЯ В ОБРАЗОВАТЕЛЬНОЕ ПРОСТРАНСТВО (класс, школа)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81421" y="1148771"/>
            <a:ext cx="5649448" cy="2845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b="1" dirty="0">
                <a:solidFill>
                  <a:schemeClr val="tx1"/>
                </a:solidFill>
              </a:rPr>
              <a:t>Одноклассники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23589" y="1314325"/>
            <a:ext cx="4790049" cy="2182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b="1" dirty="0">
                <a:solidFill>
                  <a:schemeClr val="tx1"/>
                </a:solidFill>
              </a:rPr>
              <a:t>Учителя, специалисты ППС, ПМПК, ШПМПк, специалисты межведомственного взаимодействия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4172" y="1439771"/>
            <a:ext cx="2917883" cy="1218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b="1" dirty="0">
                <a:solidFill>
                  <a:srgbClr val="000000"/>
                </a:solidFill>
                <a:ea typeface="Arial"/>
                <a:cs typeface="Arial"/>
              </a:rPr>
              <a:t>Семья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18613" y="1594092"/>
            <a:ext cx="2020141" cy="72707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РЕБЕНОК </a:t>
            </a:r>
            <a:r>
              <a:rPr lang="ru-RU" dirty="0"/>
              <a:t>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57532" y="121891"/>
            <a:ext cx="7195202" cy="5727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МОДЕЛЬ ОПОРНОЙ ПЛОЩАДКИ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785" y="-84406"/>
            <a:ext cx="6423278" cy="422031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СОДЕРЖАНИЕ МОДЕЛИ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48900"/>
              </p:ext>
            </p:extLst>
          </p:nvPr>
        </p:nvGraphicFramePr>
        <p:xfrm>
          <a:off x="0" y="407962"/>
          <a:ext cx="9144000" cy="4735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50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Шаг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Мероприятие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Содержание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Отв.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Диагностика предметных, метапредметных, личностных УУД</a:t>
                      </a:r>
                      <a:endParaRPr lang="ru-RU" sz="1200" b="1" dirty="0"/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100" dirty="0"/>
                        <a:t>Мониторинг </a:t>
                      </a:r>
                      <a:r>
                        <a:rPr lang="ru-RU" sz="1100"/>
                        <a:t>предметных УУД </a:t>
                      </a:r>
                      <a:r>
                        <a:rPr lang="ru-RU" sz="1100" dirty="0"/>
                        <a:t>ребенка 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100" dirty="0"/>
                        <a:t>Мониторинг метапредметных УУД, в том числе уровень цифровых компетенций.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100" dirty="0"/>
                        <a:t>Мониторинг личностных УУД, в том числе выявление  ожиданий ученика и родителей от организации образовательного процесса (собеседование, развивающие беседы).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Учитель, педагог-психолог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90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Организация процесса обучения и коррекционно-развивающего сопровождения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Выбор цифровой платформы и цифровых образовательных ресурсов (</a:t>
                      </a:r>
                      <a:r>
                        <a:rPr lang="en-US" sz="1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Microsoft Teams</a:t>
                      </a:r>
                      <a:r>
                        <a:rPr lang="ru-RU" sz="1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МЭО).</a:t>
                      </a:r>
                    </a:p>
                    <a:p>
                      <a:pPr marL="342900" lvl="0" indent="-342900" algn="just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Составление расписания. 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Определение  требований к контенту, размещенного для обучающегося. 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Отработка учебных умений и навыков с помощью ЦОР.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Коррекционная помощь специалистов  ППС  с использованием заданий составленных на платформе wordwall.net, использование заданий с видео-контента специальных адаптированных занятий для детей с особыми образовательными потребностями «Особый случай»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Получение обратной связи от родителей и детей (чат, развивающие      беседы, закрытый форум родительского клуба для детей с ОВЗ)</a:t>
                      </a:r>
                      <a:endParaRPr kumimoji="0" lang="ru-R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Учитель, педагог-психолог. Учитель логопед, учитель-дефектолог, заместитель директора по УВР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9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Адаптация, включение обучающегося в жизнедеятельность класса, школы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/>
                        <a:t>Включение в команду класса через: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100" b="0" dirty="0"/>
                        <a:t>  </a:t>
                      </a:r>
                      <a:r>
                        <a:rPr lang="ru-RU" sz="1100" dirty="0"/>
                        <a:t>Участие в проектной деятельности (распределенные команды).</a:t>
                      </a:r>
                      <a:endParaRPr lang="ru-RU" sz="1100" b="0" dirty="0"/>
                    </a:p>
                    <a:p>
                      <a:pPr marL="228600" indent="-228600" algn="just">
                        <a:buAutoNum type="arabicPeriod"/>
                      </a:pP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Участие в онлайн-классных часах или других мероприятиях, организованных  для обучающихся класса на платформе </a:t>
                      </a: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Microsoft Teams</a:t>
                      </a:r>
                      <a:r>
                        <a:rPr kumimoji="0" lang="ru-R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100" b="0" dirty="0"/>
                    </a:p>
                    <a:p>
                      <a:pPr marL="0" indent="0" algn="just">
                        <a:buNone/>
                      </a:pPr>
                      <a:r>
                        <a:rPr lang="ru-RU" sz="1100" b="0" dirty="0"/>
                        <a:t>3.    Взаимообучение и онлайн-консультирование.</a:t>
                      </a:r>
                    </a:p>
                    <a:p>
                      <a:pPr marL="228600" indent="-228600" algn="just">
                        <a:buFont typeface="+mj-lt"/>
                        <a:buAutoNum type="arabicPeriod" startAt="4"/>
                      </a:pPr>
                      <a:r>
                        <a:rPr lang="ru-RU" sz="1100" b="0" dirty="0"/>
                        <a:t>Участие в ведение летописи класса, гостевые огоньки.</a:t>
                      </a:r>
                    </a:p>
                    <a:p>
                      <a:pPr marL="228600" indent="-228600" algn="just">
                        <a:buFont typeface="+mj-lt"/>
                        <a:buAutoNum type="arabicPeriod" startAt="4"/>
                      </a:pPr>
                      <a:r>
                        <a:rPr lang="ru-RU" sz="1100" b="0" dirty="0"/>
                        <a:t>Психологическое сопровождение при переходе с обучения на дому в обычный режим обучения (навыки общения, снижение тревожности, стабилизация ПЭС).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Классный руководитель, психолог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9C524-CF4C-4A84-9B29-49E3195C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57" y="0"/>
            <a:ext cx="7650614" cy="5727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Психолого-педагогическое сопровождение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CC1A51-DF46-44FA-83C3-E21AC86E4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3" y="525177"/>
            <a:ext cx="4832252" cy="2808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C98113-A979-474A-8C09-7495D59C0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290" y="2363372"/>
            <a:ext cx="4649372" cy="27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55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415</Words>
  <Application>Microsoft Office PowerPoint</Application>
  <PresentationFormat>Экран (16:9)</PresentationFormat>
  <Paragraphs>46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Times New Roman, serif</vt:lpstr>
      <vt:lpstr>Simple Light</vt:lpstr>
      <vt:lpstr>   МОДЕЛЬ ОПОРНОЙ ПЛОЩАДКИ по психолого-педагогическому сопровождению обучающихся с ОВЗ НОО, получающих образование на дому или находящихся на длительном лечении (дистанционный формат) </vt:lpstr>
      <vt:lpstr>МАОУ «СОШ «Петролеум +» г. Перми  2004  обучающихся</vt:lpstr>
      <vt:lpstr>Цифровые платформы Microsoft Teams, МЭО</vt:lpstr>
      <vt:lpstr>МОДЕЛЬ ОПОРНОЙ ПЛОЩАДКИ</vt:lpstr>
      <vt:lpstr>СОДЕРЖАНИЕ МОДЕЛИ </vt:lpstr>
      <vt:lpstr>Психолого-педагогическое сопровождение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МОДЕЛЬ ПСИХОЛОГО-ПЕДАГОГИЧЕСКОГО СОПРОВОЖДЕНИЯ ОБУЧАЮЩИХСЯ НОО С ОВЗ, ПОЛУЧАЮЩИХ ОБРАЗОВАНИЕ НА ДОМУ </dc:title>
  <dc:creator>Пользователь</dc:creator>
  <cp:lastModifiedBy>Екатерина сафронова</cp:lastModifiedBy>
  <cp:revision>28</cp:revision>
  <dcterms:modified xsi:type="dcterms:W3CDTF">2022-03-24T10:58:05Z</dcterms:modified>
</cp:coreProperties>
</file>