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1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8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5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6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5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4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2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2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8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5D3F-9915-4909-8520-A63753D60EC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538F-9B07-4C5D-A853-2E58B849E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87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_&#1055;&#1077;&#1088;&#1084;&#1100;-&#1044;&#1077;&#1085;&#1080;&#1089;&#1077;&#1085;&#1082;&#1086;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2760071"/>
            <a:ext cx="9997440" cy="1337857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Университетский округ ПГГПУ в новой системе управления качеством образования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0653" y="5079834"/>
            <a:ext cx="7287526" cy="1506704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А.Н. </a:t>
            </a:r>
            <a:r>
              <a:rPr lang="ru-RU" b="1" dirty="0" err="1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Сарапулов</a:t>
            </a:r>
            <a:r>
              <a:rPr lang="ru-RU" b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, </a:t>
            </a:r>
            <a: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проректор по научно-методической работе и академическому взаимодействию ПГГПУ</a:t>
            </a:r>
            <a:endParaRPr lang="ru-RU" i="1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5" name="Рисунок 4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1" r="85781"/>
          <a:stretch/>
        </p:blipFill>
        <p:spPr>
          <a:xfrm>
            <a:off x="0" y="5526929"/>
            <a:ext cx="17335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7988" y="945606"/>
            <a:ext cx="57927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ПРИОРИТЕТЫ НИР на 2026 г. (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Минпросвещения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 РФ):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Содержание образование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Методики обучения и воспитания по новым предметам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Воспитательная деятельность, формирование ценностей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Естественно-научное направление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Работа с ветеранами СВО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Цифровые инструменты в образовании и искусственный интеллект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Подготовка кадров для современной школы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BA7556-3957-95DA-29CD-9013E9D444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t="4682" b="85804"/>
          <a:stretch/>
        </p:blipFill>
        <p:spPr>
          <a:xfrm>
            <a:off x="-45268" y="69803"/>
            <a:ext cx="12237268" cy="61563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87338" y="164102"/>
            <a:ext cx="8920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los Text Medium" pitchFamily="34" charset="-5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los Text Medium" pitchFamily="34" charset="-5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los Text Medium" pitchFamily="34" charset="-5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los Text Medium" pitchFamily="34" charset="-5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los Text Medium" pitchFamily="34" charset="-5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los Text Medium" pitchFamily="34" charset="-5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los Text Medium" pitchFamily="34" charset="-5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los Text Medium" pitchFamily="34" charset="-5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los Text DemiBold" pitchFamily="34" charset="-52"/>
                <a:ea typeface="+mj-ea"/>
                <a:cs typeface="Golos Text DemiBold" pitchFamily="34" charset="-52"/>
              </a:rPr>
              <a:t>Научно-исследовательская деятельность ПГГПУ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0" y="945606"/>
            <a:ext cx="51816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НАПРАВЛЕНИЯ НИР ПГГПУ: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 pitchFamily="34" charset="-52"/>
                <a:ea typeface="+mn-ea"/>
                <a:cs typeface="Arial" charset="0"/>
              </a:rPr>
              <a:t>Педагогические кадры для научно-технологического развития Пермского края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Адаптация, обучение и воспитание обучающихся с миграционной историей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Формирование функциональной грамотности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Методология оценки универсальных, личностных и профессиональных компетенций советников директоров по воспитанию, обучение советников директоров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Формирование цифровых компетенций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Преемственность в освоении обучающимися духовно-нравственных ценностей и социокультурной идентичности</a:t>
            </a:r>
          </a:p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os Text"/>
              <a:ea typeface="+mn-ea"/>
              <a:cs typeface="Arial" charset="0"/>
            </a:endParaRPr>
          </a:p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os Text"/>
              <a:ea typeface="+mn-ea"/>
              <a:cs typeface="Arial" charset="0"/>
            </a:endParaRPr>
          </a:p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os Text"/>
              <a:ea typeface="+mn-ea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563" y="5047095"/>
            <a:ext cx="1801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ВАЖНО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7578" y="4750272"/>
            <a:ext cx="55776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Прикладная направленность исследований</a:t>
            </a:r>
          </a:p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Практикоориентированность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os Text"/>
              <a:ea typeface="+mn-ea"/>
              <a:cs typeface="Arial" charset="0"/>
            </a:endParaRPr>
          </a:p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Сетевое взаимодействие</a:t>
            </a:r>
          </a:p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os Text"/>
                <a:ea typeface="+mn-ea"/>
                <a:cs typeface="Arial" charset="0"/>
              </a:rPr>
              <a:t>Научно-методическое сопровождение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18873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</Words>
  <Application>Microsoft Office PowerPoint</Application>
  <PresentationFormat>Широкоэкранный</PresentationFormat>
  <Paragraphs>24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Golos Text</vt:lpstr>
      <vt:lpstr>Golos Text Black</vt:lpstr>
      <vt:lpstr>Golos Text DemiBold</vt:lpstr>
      <vt:lpstr>Тема Office</vt:lpstr>
      <vt:lpstr> Университетский округ ПГГПУ в новой системе управления качеством образования России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Университетский округ ПГГПУ в новой системе управления качеством образования России</dc:title>
  <dc:creator>Домашний</dc:creator>
  <cp:lastModifiedBy>Домашний</cp:lastModifiedBy>
  <cp:revision>1</cp:revision>
  <dcterms:created xsi:type="dcterms:W3CDTF">2025-09-08T20:47:41Z</dcterms:created>
  <dcterms:modified xsi:type="dcterms:W3CDTF">2025-09-08T20:49:13Z</dcterms:modified>
</cp:coreProperties>
</file>