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8" r:id="rId3"/>
    <p:sldId id="279" r:id="rId4"/>
    <p:sldId id="274" r:id="rId5"/>
    <p:sldId id="259" r:id="rId6"/>
    <p:sldId id="273" r:id="rId7"/>
    <p:sldId id="257" r:id="rId8"/>
    <p:sldId id="258" r:id="rId9"/>
    <p:sldId id="260" r:id="rId10"/>
    <p:sldId id="262" r:id="rId11"/>
    <p:sldId id="261" r:id="rId12"/>
    <p:sldId id="265" r:id="rId13"/>
    <p:sldId id="267" r:id="rId14"/>
    <p:sldId id="269" r:id="rId15"/>
    <p:sldId id="275" r:id="rId16"/>
    <p:sldId id="268" r:id="rId17"/>
    <p:sldId id="266" r:id="rId18"/>
    <p:sldId id="270" r:id="rId19"/>
    <p:sldId id="271" r:id="rId20"/>
    <p:sldId id="276" r:id="rId21"/>
    <p:sldId id="277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image" Target="../media/image8.jpeg"/><Relationship Id="rId4" Type="http://schemas.openxmlformats.org/officeDocument/2006/relationships/image" Target="../media/image11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image" Target="../media/image8.jpeg"/><Relationship Id="rId4" Type="http://schemas.openxmlformats.org/officeDocument/2006/relationships/image" Target="../media/image1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96C17A9-32E5-4CE8-BC77-A89DA8D6AE9B}" type="doc">
      <dgm:prSet loTypeId="urn:microsoft.com/office/officeart/2005/8/layout/process1" loCatId="process" qsTypeId="urn:microsoft.com/office/officeart/2005/8/quickstyle/3d1" qsCatId="3D" csTypeId="urn:microsoft.com/office/officeart/2005/8/colors/accent1_5" csCatId="accent1" phldr="1"/>
      <dgm:spPr/>
    </dgm:pt>
    <dgm:pt modelId="{59A9FE6B-FA2D-4343-B43F-5317FCCEEDDA}">
      <dgm:prSet phldrT="[Текст]"/>
      <dgm:spPr/>
      <dgm:t>
        <a:bodyPr/>
        <a:lstStyle/>
        <a:p>
          <a:r>
            <a:rPr lang="ru-RU" b="1" smtClean="0">
              <a:solidFill>
                <a:schemeClr val="tx1"/>
              </a:solidFill>
            </a:rPr>
            <a:t>Бессознательная некомпетентность</a:t>
          </a:r>
          <a:endParaRPr lang="ru-RU" b="1" dirty="0">
            <a:solidFill>
              <a:schemeClr val="tx1"/>
            </a:solidFill>
          </a:endParaRPr>
        </a:p>
      </dgm:t>
    </dgm:pt>
    <dgm:pt modelId="{A8E9032D-FF94-49E7-ADC5-52844B03D7CE}" type="parTrans" cxnId="{B6CFCE7C-43FF-4BE6-A418-3F4496F49A40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69814522-2A60-42B4-9864-8F8EF3D29947}" type="sibTrans" cxnId="{B6CFCE7C-43FF-4BE6-A418-3F4496F49A40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66409B7E-50FB-45B0-88C2-FFE56DB7B997}">
      <dgm:prSet phldrT="[Текст]"/>
      <dgm:spPr/>
      <dgm:t>
        <a:bodyPr/>
        <a:lstStyle/>
        <a:p>
          <a:r>
            <a:rPr lang="ru-RU" b="1" smtClean="0">
              <a:solidFill>
                <a:schemeClr val="tx1"/>
              </a:solidFill>
            </a:rPr>
            <a:t>Осознанная некомпетентность</a:t>
          </a:r>
          <a:endParaRPr lang="ru-RU" b="1" dirty="0">
            <a:solidFill>
              <a:schemeClr val="tx1"/>
            </a:solidFill>
          </a:endParaRPr>
        </a:p>
      </dgm:t>
    </dgm:pt>
    <dgm:pt modelId="{49BB2B06-6D5E-4AED-A466-9D9AFCBBF953}" type="parTrans" cxnId="{B33A4EB1-8F8C-421D-A929-CB91ADA1CF1D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7B60CA16-AC14-4391-8ABB-85143CBC1394}" type="sibTrans" cxnId="{B33A4EB1-8F8C-421D-A929-CB91ADA1CF1D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7E144F21-5F6D-479E-98D8-3DA5068D3DD2}">
      <dgm:prSet phldrT="[Текст]"/>
      <dgm:spPr/>
      <dgm:t>
        <a:bodyPr/>
        <a:lstStyle/>
        <a:p>
          <a:r>
            <a:rPr lang="ru-RU" b="1" smtClean="0">
              <a:solidFill>
                <a:schemeClr val="tx1"/>
              </a:solidFill>
            </a:rPr>
            <a:t>Осознанная компетентность</a:t>
          </a:r>
          <a:endParaRPr lang="ru-RU" b="1" dirty="0">
            <a:solidFill>
              <a:schemeClr val="tx1"/>
            </a:solidFill>
          </a:endParaRPr>
        </a:p>
      </dgm:t>
    </dgm:pt>
    <dgm:pt modelId="{19D76AFC-343F-40EB-87D3-6FC3D220D048}" type="parTrans" cxnId="{47DCEE0A-9090-4B83-8680-8664D81C7109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31178B9B-60AD-4601-B3DC-754023486E07}" type="sibTrans" cxnId="{47DCEE0A-9090-4B83-8680-8664D81C7109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817737A1-B61C-46FF-92B6-DDEF88D98CFC}">
      <dgm:prSet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Бессознательная компетентность</a:t>
          </a:r>
          <a:endParaRPr lang="ru-RU" b="1" dirty="0">
            <a:solidFill>
              <a:schemeClr val="tx1"/>
            </a:solidFill>
          </a:endParaRPr>
        </a:p>
      </dgm:t>
    </dgm:pt>
    <dgm:pt modelId="{FB1B0020-6685-41C2-B56B-2E33C138B312}" type="parTrans" cxnId="{9866BE2C-1AA0-449A-8805-66B6A6E36533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EA44E39F-ABC4-414B-8A78-189D9B2749A3}" type="sibTrans" cxnId="{9866BE2C-1AA0-449A-8805-66B6A6E36533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C2FD3335-45DD-4408-9C4B-79293D2111AE}" type="pres">
      <dgm:prSet presAssocID="{F96C17A9-32E5-4CE8-BC77-A89DA8D6AE9B}" presName="Name0" presStyleCnt="0">
        <dgm:presLayoutVars>
          <dgm:dir/>
          <dgm:resizeHandles val="exact"/>
        </dgm:presLayoutVars>
      </dgm:prSet>
      <dgm:spPr/>
    </dgm:pt>
    <dgm:pt modelId="{7B394C85-FAB0-4C1C-8F8B-0ACA20A61BE0}" type="pres">
      <dgm:prSet presAssocID="{59A9FE6B-FA2D-4343-B43F-5317FCCEEDDA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0E1B75-857C-4E94-9270-83F4D3817A0C}" type="pres">
      <dgm:prSet presAssocID="{69814522-2A60-42B4-9864-8F8EF3D29947}" presName="sibTrans" presStyleLbl="sibTrans2D1" presStyleIdx="0" presStyleCnt="3"/>
      <dgm:spPr/>
      <dgm:t>
        <a:bodyPr/>
        <a:lstStyle/>
        <a:p>
          <a:endParaRPr lang="ru-RU"/>
        </a:p>
      </dgm:t>
    </dgm:pt>
    <dgm:pt modelId="{B7D3BDBB-CCB6-491D-B8F5-7A67B41170B1}" type="pres">
      <dgm:prSet presAssocID="{69814522-2A60-42B4-9864-8F8EF3D29947}" presName="connectorText" presStyleLbl="sibTrans2D1" presStyleIdx="0" presStyleCnt="3"/>
      <dgm:spPr/>
      <dgm:t>
        <a:bodyPr/>
        <a:lstStyle/>
        <a:p>
          <a:endParaRPr lang="ru-RU"/>
        </a:p>
      </dgm:t>
    </dgm:pt>
    <dgm:pt modelId="{EB73D4E9-E711-43A3-A0EE-C0524306C166}" type="pres">
      <dgm:prSet presAssocID="{66409B7E-50FB-45B0-88C2-FFE56DB7B997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4658AD-6EA8-4339-A136-28CBB0F0796C}" type="pres">
      <dgm:prSet presAssocID="{7B60CA16-AC14-4391-8ABB-85143CBC1394}" presName="sibTrans" presStyleLbl="sibTrans2D1" presStyleIdx="1" presStyleCnt="3"/>
      <dgm:spPr/>
      <dgm:t>
        <a:bodyPr/>
        <a:lstStyle/>
        <a:p>
          <a:endParaRPr lang="ru-RU"/>
        </a:p>
      </dgm:t>
    </dgm:pt>
    <dgm:pt modelId="{AB3616BD-E066-40F2-AA8A-1F0FD55790E4}" type="pres">
      <dgm:prSet presAssocID="{7B60CA16-AC14-4391-8ABB-85143CBC1394}" presName="connectorText" presStyleLbl="sibTrans2D1" presStyleIdx="1" presStyleCnt="3"/>
      <dgm:spPr/>
      <dgm:t>
        <a:bodyPr/>
        <a:lstStyle/>
        <a:p>
          <a:endParaRPr lang="ru-RU"/>
        </a:p>
      </dgm:t>
    </dgm:pt>
    <dgm:pt modelId="{36222B69-DC57-4D9D-B743-D22AF5F6086C}" type="pres">
      <dgm:prSet presAssocID="{7E144F21-5F6D-479E-98D8-3DA5068D3DD2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313E3E-FF6B-4C32-BD78-94812EE0E548}" type="pres">
      <dgm:prSet presAssocID="{31178B9B-60AD-4601-B3DC-754023486E07}" presName="sibTrans" presStyleLbl="sibTrans2D1" presStyleIdx="2" presStyleCnt="3"/>
      <dgm:spPr/>
      <dgm:t>
        <a:bodyPr/>
        <a:lstStyle/>
        <a:p>
          <a:endParaRPr lang="ru-RU"/>
        </a:p>
      </dgm:t>
    </dgm:pt>
    <dgm:pt modelId="{955F5BA4-7E37-4631-AC36-59B89A42E04D}" type="pres">
      <dgm:prSet presAssocID="{31178B9B-60AD-4601-B3DC-754023486E07}" presName="connectorText" presStyleLbl="sibTrans2D1" presStyleIdx="2" presStyleCnt="3"/>
      <dgm:spPr/>
      <dgm:t>
        <a:bodyPr/>
        <a:lstStyle/>
        <a:p>
          <a:endParaRPr lang="ru-RU"/>
        </a:p>
      </dgm:t>
    </dgm:pt>
    <dgm:pt modelId="{97C27405-04CF-4A95-8063-2541583A1929}" type="pres">
      <dgm:prSet presAssocID="{817737A1-B61C-46FF-92B6-DDEF88D98CFC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1BA2270-9AE7-4430-BE23-227B3CF61DFF}" type="presOf" srcId="{31178B9B-60AD-4601-B3DC-754023486E07}" destId="{955F5BA4-7E37-4631-AC36-59B89A42E04D}" srcOrd="1" destOrd="0" presId="urn:microsoft.com/office/officeart/2005/8/layout/process1"/>
    <dgm:cxn modelId="{9866BE2C-1AA0-449A-8805-66B6A6E36533}" srcId="{F96C17A9-32E5-4CE8-BC77-A89DA8D6AE9B}" destId="{817737A1-B61C-46FF-92B6-DDEF88D98CFC}" srcOrd="3" destOrd="0" parTransId="{FB1B0020-6685-41C2-B56B-2E33C138B312}" sibTransId="{EA44E39F-ABC4-414B-8A78-189D9B2749A3}"/>
    <dgm:cxn modelId="{9D1AF111-4A94-46CF-9759-DBF30D87C0D2}" type="presOf" srcId="{59A9FE6B-FA2D-4343-B43F-5317FCCEEDDA}" destId="{7B394C85-FAB0-4C1C-8F8B-0ACA20A61BE0}" srcOrd="0" destOrd="0" presId="urn:microsoft.com/office/officeart/2005/8/layout/process1"/>
    <dgm:cxn modelId="{EC6E2DB4-C510-4924-959D-862FFCF0F7AB}" type="presOf" srcId="{817737A1-B61C-46FF-92B6-DDEF88D98CFC}" destId="{97C27405-04CF-4A95-8063-2541583A1929}" srcOrd="0" destOrd="0" presId="urn:microsoft.com/office/officeart/2005/8/layout/process1"/>
    <dgm:cxn modelId="{47DCEE0A-9090-4B83-8680-8664D81C7109}" srcId="{F96C17A9-32E5-4CE8-BC77-A89DA8D6AE9B}" destId="{7E144F21-5F6D-479E-98D8-3DA5068D3DD2}" srcOrd="2" destOrd="0" parTransId="{19D76AFC-343F-40EB-87D3-6FC3D220D048}" sibTransId="{31178B9B-60AD-4601-B3DC-754023486E07}"/>
    <dgm:cxn modelId="{2DDD47EE-BDC0-46BA-AB7B-EE05B5C6811C}" type="presOf" srcId="{69814522-2A60-42B4-9864-8F8EF3D29947}" destId="{FF0E1B75-857C-4E94-9270-83F4D3817A0C}" srcOrd="0" destOrd="0" presId="urn:microsoft.com/office/officeart/2005/8/layout/process1"/>
    <dgm:cxn modelId="{1EC53F73-7B89-4255-8BEB-1B405807098E}" type="presOf" srcId="{31178B9B-60AD-4601-B3DC-754023486E07}" destId="{09313E3E-FF6B-4C32-BD78-94812EE0E548}" srcOrd="0" destOrd="0" presId="urn:microsoft.com/office/officeart/2005/8/layout/process1"/>
    <dgm:cxn modelId="{B33A4EB1-8F8C-421D-A929-CB91ADA1CF1D}" srcId="{F96C17A9-32E5-4CE8-BC77-A89DA8D6AE9B}" destId="{66409B7E-50FB-45B0-88C2-FFE56DB7B997}" srcOrd="1" destOrd="0" parTransId="{49BB2B06-6D5E-4AED-A466-9D9AFCBBF953}" sibTransId="{7B60CA16-AC14-4391-8ABB-85143CBC1394}"/>
    <dgm:cxn modelId="{4075F908-3ED0-4E10-BA7E-4F7119471343}" type="presOf" srcId="{7E144F21-5F6D-479E-98D8-3DA5068D3DD2}" destId="{36222B69-DC57-4D9D-B743-D22AF5F6086C}" srcOrd="0" destOrd="0" presId="urn:microsoft.com/office/officeart/2005/8/layout/process1"/>
    <dgm:cxn modelId="{528D4DBC-C866-47CE-BE05-8C84AA656227}" type="presOf" srcId="{7B60CA16-AC14-4391-8ABB-85143CBC1394}" destId="{AB3616BD-E066-40F2-AA8A-1F0FD55790E4}" srcOrd="1" destOrd="0" presId="urn:microsoft.com/office/officeart/2005/8/layout/process1"/>
    <dgm:cxn modelId="{B6CFCE7C-43FF-4BE6-A418-3F4496F49A40}" srcId="{F96C17A9-32E5-4CE8-BC77-A89DA8D6AE9B}" destId="{59A9FE6B-FA2D-4343-B43F-5317FCCEEDDA}" srcOrd="0" destOrd="0" parTransId="{A8E9032D-FF94-49E7-ADC5-52844B03D7CE}" sibTransId="{69814522-2A60-42B4-9864-8F8EF3D29947}"/>
    <dgm:cxn modelId="{C17F1D09-FA04-4E14-AC8C-41E6D9D1286A}" type="presOf" srcId="{69814522-2A60-42B4-9864-8F8EF3D29947}" destId="{B7D3BDBB-CCB6-491D-B8F5-7A67B41170B1}" srcOrd="1" destOrd="0" presId="urn:microsoft.com/office/officeart/2005/8/layout/process1"/>
    <dgm:cxn modelId="{9440D868-2EFC-4E13-8FAC-9237296CCA7E}" type="presOf" srcId="{7B60CA16-AC14-4391-8ABB-85143CBC1394}" destId="{C74658AD-6EA8-4339-A136-28CBB0F0796C}" srcOrd="0" destOrd="0" presId="urn:microsoft.com/office/officeart/2005/8/layout/process1"/>
    <dgm:cxn modelId="{C9D87D7F-DB70-4FAC-AAE9-3F7FCD4AE40E}" type="presOf" srcId="{F96C17A9-32E5-4CE8-BC77-A89DA8D6AE9B}" destId="{C2FD3335-45DD-4408-9C4B-79293D2111AE}" srcOrd="0" destOrd="0" presId="urn:microsoft.com/office/officeart/2005/8/layout/process1"/>
    <dgm:cxn modelId="{DA1ECB85-9F67-4508-B35D-A8F4998B3720}" type="presOf" srcId="{66409B7E-50FB-45B0-88C2-FFE56DB7B997}" destId="{EB73D4E9-E711-43A3-A0EE-C0524306C166}" srcOrd="0" destOrd="0" presId="urn:microsoft.com/office/officeart/2005/8/layout/process1"/>
    <dgm:cxn modelId="{2686544E-BE66-46FA-A61F-F48DA332CB13}" type="presParOf" srcId="{C2FD3335-45DD-4408-9C4B-79293D2111AE}" destId="{7B394C85-FAB0-4C1C-8F8B-0ACA20A61BE0}" srcOrd="0" destOrd="0" presId="urn:microsoft.com/office/officeart/2005/8/layout/process1"/>
    <dgm:cxn modelId="{A432AB21-8321-4FA4-A2E9-CA856966B0F4}" type="presParOf" srcId="{C2FD3335-45DD-4408-9C4B-79293D2111AE}" destId="{FF0E1B75-857C-4E94-9270-83F4D3817A0C}" srcOrd="1" destOrd="0" presId="urn:microsoft.com/office/officeart/2005/8/layout/process1"/>
    <dgm:cxn modelId="{5BF0763C-2556-4EEA-98F0-4F0B334E6BFA}" type="presParOf" srcId="{FF0E1B75-857C-4E94-9270-83F4D3817A0C}" destId="{B7D3BDBB-CCB6-491D-B8F5-7A67B41170B1}" srcOrd="0" destOrd="0" presId="urn:microsoft.com/office/officeart/2005/8/layout/process1"/>
    <dgm:cxn modelId="{E5FE2116-6B49-44B4-A0BC-290F2AB8DE6B}" type="presParOf" srcId="{C2FD3335-45DD-4408-9C4B-79293D2111AE}" destId="{EB73D4E9-E711-43A3-A0EE-C0524306C166}" srcOrd="2" destOrd="0" presId="urn:microsoft.com/office/officeart/2005/8/layout/process1"/>
    <dgm:cxn modelId="{E7A3972B-1B74-4E43-8355-A9BC760AF12D}" type="presParOf" srcId="{C2FD3335-45DD-4408-9C4B-79293D2111AE}" destId="{C74658AD-6EA8-4339-A136-28CBB0F0796C}" srcOrd="3" destOrd="0" presId="urn:microsoft.com/office/officeart/2005/8/layout/process1"/>
    <dgm:cxn modelId="{4982CB74-3999-4C24-80C2-B84E2EF9E1D4}" type="presParOf" srcId="{C74658AD-6EA8-4339-A136-28CBB0F0796C}" destId="{AB3616BD-E066-40F2-AA8A-1F0FD55790E4}" srcOrd="0" destOrd="0" presId="urn:microsoft.com/office/officeart/2005/8/layout/process1"/>
    <dgm:cxn modelId="{62961E8E-3BDE-430F-9948-398DD2D05220}" type="presParOf" srcId="{C2FD3335-45DD-4408-9C4B-79293D2111AE}" destId="{36222B69-DC57-4D9D-B743-D22AF5F6086C}" srcOrd="4" destOrd="0" presId="urn:microsoft.com/office/officeart/2005/8/layout/process1"/>
    <dgm:cxn modelId="{25ED2F3B-0A88-42B8-AAF5-A6594E7A3EA7}" type="presParOf" srcId="{C2FD3335-45DD-4408-9C4B-79293D2111AE}" destId="{09313E3E-FF6B-4C32-BD78-94812EE0E548}" srcOrd="5" destOrd="0" presId="urn:microsoft.com/office/officeart/2005/8/layout/process1"/>
    <dgm:cxn modelId="{5E972EED-918F-4400-9358-5A8C5831433D}" type="presParOf" srcId="{09313E3E-FF6B-4C32-BD78-94812EE0E548}" destId="{955F5BA4-7E37-4631-AC36-59B89A42E04D}" srcOrd="0" destOrd="0" presId="urn:microsoft.com/office/officeart/2005/8/layout/process1"/>
    <dgm:cxn modelId="{6B326BD1-427E-47FB-A6C3-5ACE07201601}" type="presParOf" srcId="{C2FD3335-45DD-4408-9C4B-79293D2111AE}" destId="{97C27405-04CF-4A95-8063-2541583A1929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7A45924-D303-4460-81D2-19FEA65AC352}" type="doc">
      <dgm:prSet loTypeId="urn:microsoft.com/office/officeart/2005/8/layout/vList4" loCatId="list" qsTypeId="urn:microsoft.com/office/officeart/2005/8/quickstyle/3d1" qsCatId="3D" csTypeId="urn:microsoft.com/office/officeart/2005/8/colors/accent1_3" csCatId="accent1" phldr="1"/>
      <dgm:spPr/>
      <dgm:t>
        <a:bodyPr/>
        <a:lstStyle/>
        <a:p>
          <a:endParaRPr lang="ru-RU"/>
        </a:p>
      </dgm:t>
    </dgm:pt>
    <dgm:pt modelId="{321ED7DD-7E48-49A0-9280-2FEE6AB3B424}">
      <dgm:prSet phldrT="[Текст]" custT="1"/>
      <dgm:spPr/>
      <dgm:t>
        <a:bodyPr/>
        <a:lstStyle/>
        <a:p>
          <a:pPr algn="just"/>
          <a:r>
            <a:rPr lang="ru-RU" sz="35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Наставничество </a:t>
          </a:r>
          <a:endParaRPr lang="ru-RU" sz="3500" b="1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D8830F6-B908-4B20-A462-9ECE9DF19C88}" type="parTrans" cxnId="{8CE23521-0EB2-42BF-858F-49A4D2357FE7}">
      <dgm:prSet/>
      <dgm:spPr/>
      <dgm:t>
        <a:bodyPr/>
        <a:lstStyle/>
        <a:p>
          <a:pPr algn="just"/>
          <a:endParaRPr lang="ru-RU" sz="3500" b="1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2622A13-6DCD-42B0-9187-1C18581B3BB5}" type="sibTrans" cxnId="{8CE23521-0EB2-42BF-858F-49A4D2357FE7}">
      <dgm:prSet/>
      <dgm:spPr/>
      <dgm:t>
        <a:bodyPr/>
        <a:lstStyle/>
        <a:p>
          <a:pPr algn="just"/>
          <a:endParaRPr lang="ru-RU" sz="3500" b="1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D4D35BF-4FD4-47B6-AD89-BF42BE21602D}">
      <dgm:prSet phldrT="[Текст]" custT="1"/>
      <dgm:spPr/>
      <dgm:t>
        <a:bodyPr/>
        <a:lstStyle/>
        <a:p>
          <a:pPr algn="just"/>
          <a:r>
            <a:rPr lang="ru-RU" sz="35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Повышение квалификации МС</a:t>
          </a:r>
          <a:endParaRPr lang="ru-RU" sz="3500" b="1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93918F8-1F3C-4F5D-8A41-D608A06DDC70}" type="parTrans" cxnId="{16A80F63-4EB4-4D13-94BF-71CCD13D1497}">
      <dgm:prSet/>
      <dgm:spPr/>
      <dgm:t>
        <a:bodyPr/>
        <a:lstStyle/>
        <a:p>
          <a:pPr algn="just"/>
          <a:endParaRPr lang="ru-RU" sz="3500" b="1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E50E855-4F22-4629-9131-D7020661F52D}" type="sibTrans" cxnId="{16A80F63-4EB4-4D13-94BF-71CCD13D1497}">
      <dgm:prSet/>
      <dgm:spPr/>
      <dgm:t>
        <a:bodyPr/>
        <a:lstStyle/>
        <a:p>
          <a:pPr algn="just"/>
          <a:endParaRPr lang="ru-RU" sz="3500" b="1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3896942-F5DA-470F-B3F5-8C437A25BC35}">
      <dgm:prSet phldrT="[Текст]" custT="1"/>
      <dgm:spPr/>
      <dgm:t>
        <a:bodyPr/>
        <a:lstStyle/>
        <a:p>
          <a:pPr algn="just"/>
          <a:r>
            <a:rPr lang="ru-RU" sz="35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Сопровождение МС административно-управленческим персоналом</a:t>
          </a:r>
          <a:endParaRPr lang="ru-RU" sz="3500" b="1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394326E-096A-46CA-90FF-E4EAE9C2EF0C}" type="sibTrans" cxnId="{E7CA5384-ED2E-41D4-8620-CA00555BA039}">
      <dgm:prSet/>
      <dgm:spPr/>
      <dgm:t>
        <a:bodyPr/>
        <a:lstStyle/>
        <a:p>
          <a:pPr algn="just"/>
          <a:endParaRPr lang="ru-RU" sz="3500" b="1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C23265E-D8C0-44FA-8267-CAA4599EE3F1}" type="parTrans" cxnId="{E7CA5384-ED2E-41D4-8620-CA00555BA039}">
      <dgm:prSet/>
      <dgm:spPr/>
      <dgm:t>
        <a:bodyPr/>
        <a:lstStyle/>
        <a:p>
          <a:pPr algn="just"/>
          <a:endParaRPr lang="ru-RU" sz="3500" b="1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ED25277-9747-4DA8-A2E8-72B4AA823E6A}">
      <dgm:prSet custT="1"/>
      <dgm:spPr/>
      <dgm:t>
        <a:bodyPr/>
        <a:lstStyle/>
        <a:p>
          <a:pPr algn="just"/>
          <a:r>
            <a:rPr lang="ru-RU" sz="35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Аттестация МС</a:t>
          </a:r>
          <a:endParaRPr lang="ru-RU" sz="3500" b="1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F031843-B2FB-4645-A302-991D3DA760D0}" type="parTrans" cxnId="{47E96645-8B97-4FEB-BBE2-5453C9988E65}">
      <dgm:prSet/>
      <dgm:spPr/>
      <dgm:t>
        <a:bodyPr/>
        <a:lstStyle/>
        <a:p>
          <a:pPr algn="just"/>
          <a:endParaRPr lang="ru-RU" sz="3500" b="1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5D1861F-754F-4C2C-AF52-063ECCE8471C}" type="sibTrans" cxnId="{47E96645-8B97-4FEB-BBE2-5453C9988E65}">
      <dgm:prSet/>
      <dgm:spPr/>
      <dgm:t>
        <a:bodyPr/>
        <a:lstStyle/>
        <a:p>
          <a:pPr algn="just"/>
          <a:endParaRPr lang="ru-RU" sz="3500" b="1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F05CA72-400B-4A26-B6A4-DEEFD4104914}" type="pres">
      <dgm:prSet presAssocID="{57A45924-D303-4460-81D2-19FEA65AC352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9A0C5B3-1197-4910-949C-D8620C1060EE}" type="pres">
      <dgm:prSet presAssocID="{73896942-F5DA-470F-B3F5-8C437A25BC35}" presName="comp" presStyleCnt="0"/>
      <dgm:spPr/>
    </dgm:pt>
    <dgm:pt modelId="{290E4A46-70BE-47DB-8698-0D2BB9403859}" type="pres">
      <dgm:prSet presAssocID="{73896942-F5DA-470F-B3F5-8C437A25BC35}" presName="box" presStyleLbl="node1" presStyleIdx="0" presStyleCnt="4" custScaleY="121000"/>
      <dgm:spPr/>
      <dgm:t>
        <a:bodyPr/>
        <a:lstStyle/>
        <a:p>
          <a:endParaRPr lang="ru-RU"/>
        </a:p>
      </dgm:t>
    </dgm:pt>
    <dgm:pt modelId="{BBED949A-5875-4000-B902-3BBB346BC08D}" type="pres">
      <dgm:prSet presAssocID="{73896942-F5DA-470F-B3F5-8C437A25BC35}" presName="img" presStyleLbl="fgImgPlace1" presStyleIdx="0" presStyleCnt="4" custScaleY="121199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7000" b="-27000"/>
          </a:stretch>
        </a:blipFill>
      </dgm:spPr>
    </dgm:pt>
    <dgm:pt modelId="{4A911D12-6630-494D-86AC-D3055164689B}" type="pres">
      <dgm:prSet presAssocID="{73896942-F5DA-470F-B3F5-8C437A25BC35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DFE5EB-AF1F-4875-BBF1-5DD6929BA644}" type="pres">
      <dgm:prSet presAssocID="{1394326E-096A-46CA-90FF-E4EAE9C2EF0C}" presName="spacer" presStyleCnt="0"/>
      <dgm:spPr/>
    </dgm:pt>
    <dgm:pt modelId="{B2EA0ECE-E828-44CA-919F-16D271FDDC78}" type="pres">
      <dgm:prSet presAssocID="{321ED7DD-7E48-49A0-9280-2FEE6AB3B424}" presName="comp" presStyleCnt="0"/>
      <dgm:spPr/>
    </dgm:pt>
    <dgm:pt modelId="{1CF06FEA-DD6C-478D-9D35-5C0F9C4C8491}" type="pres">
      <dgm:prSet presAssocID="{321ED7DD-7E48-49A0-9280-2FEE6AB3B424}" presName="box" presStyleLbl="node1" presStyleIdx="1" presStyleCnt="4"/>
      <dgm:spPr/>
      <dgm:t>
        <a:bodyPr/>
        <a:lstStyle/>
        <a:p>
          <a:endParaRPr lang="ru-RU"/>
        </a:p>
      </dgm:t>
    </dgm:pt>
    <dgm:pt modelId="{48E80E6B-0557-4E9A-8211-1697E9B55415}" type="pres">
      <dgm:prSet presAssocID="{321ED7DD-7E48-49A0-9280-2FEE6AB3B424}" presName="img" presStyleLbl="fgImgPlace1" presStyleIdx="1" presStyleCnt="4" custScaleY="109168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3000" b="-43000"/>
          </a:stretch>
        </a:blipFill>
      </dgm:spPr>
    </dgm:pt>
    <dgm:pt modelId="{C08D3AB2-F514-4920-A7BA-D70DCFD2DA96}" type="pres">
      <dgm:prSet presAssocID="{321ED7DD-7E48-49A0-9280-2FEE6AB3B424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683E74-AB8A-49AC-B07A-1BA9CC987836}" type="pres">
      <dgm:prSet presAssocID="{C2622A13-6DCD-42B0-9187-1C18581B3BB5}" presName="spacer" presStyleCnt="0"/>
      <dgm:spPr/>
    </dgm:pt>
    <dgm:pt modelId="{55FF2674-AADF-4622-8928-A6EA8C4308D4}" type="pres">
      <dgm:prSet presAssocID="{ED4D35BF-4FD4-47B6-AD89-BF42BE21602D}" presName="comp" presStyleCnt="0"/>
      <dgm:spPr/>
    </dgm:pt>
    <dgm:pt modelId="{199C1C97-C604-4CA1-BA53-B7F592AEBC9A}" type="pres">
      <dgm:prSet presAssocID="{ED4D35BF-4FD4-47B6-AD89-BF42BE21602D}" presName="box" presStyleLbl="node1" presStyleIdx="2" presStyleCnt="4"/>
      <dgm:spPr/>
      <dgm:t>
        <a:bodyPr/>
        <a:lstStyle/>
        <a:p>
          <a:endParaRPr lang="ru-RU"/>
        </a:p>
      </dgm:t>
    </dgm:pt>
    <dgm:pt modelId="{B4BE926E-FBD3-475F-9EA4-7E88671C352E}" type="pres">
      <dgm:prSet presAssocID="{ED4D35BF-4FD4-47B6-AD89-BF42BE21602D}" presName="img" presStyleLbl="fgImgPlace1" presStyleIdx="2" presStyleCnt="4" custScaleY="11961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9000" b="-39000"/>
          </a:stretch>
        </a:blipFill>
      </dgm:spPr>
    </dgm:pt>
    <dgm:pt modelId="{82B221B9-30B4-4A91-ABFB-4BB68329E346}" type="pres">
      <dgm:prSet presAssocID="{ED4D35BF-4FD4-47B6-AD89-BF42BE21602D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788D5E-EF3D-41D1-9CFC-8E7031661A76}" type="pres">
      <dgm:prSet presAssocID="{DE50E855-4F22-4629-9131-D7020661F52D}" presName="spacer" presStyleCnt="0"/>
      <dgm:spPr/>
    </dgm:pt>
    <dgm:pt modelId="{7830285E-8A32-403F-88F3-FEA7FB79E7BC}" type="pres">
      <dgm:prSet presAssocID="{CED25277-9747-4DA8-A2E8-72B4AA823E6A}" presName="comp" presStyleCnt="0"/>
      <dgm:spPr/>
    </dgm:pt>
    <dgm:pt modelId="{2BDBDDC8-975C-46B2-A280-A0CBAA567BC3}" type="pres">
      <dgm:prSet presAssocID="{CED25277-9747-4DA8-A2E8-72B4AA823E6A}" presName="box" presStyleLbl="node1" presStyleIdx="3" presStyleCnt="4"/>
      <dgm:spPr/>
      <dgm:t>
        <a:bodyPr/>
        <a:lstStyle/>
        <a:p>
          <a:endParaRPr lang="ru-RU"/>
        </a:p>
      </dgm:t>
    </dgm:pt>
    <dgm:pt modelId="{7FF32EEA-6A11-4C5B-B160-E7C74C2DB35E}" type="pres">
      <dgm:prSet presAssocID="{CED25277-9747-4DA8-A2E8-72B4AA823E6A}" presName="img" presStyleLbl="fgImgPlace1" presStyleIdx="3" presStyleCnt="4" custScaleY="106050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3000" b="-43000"/>
          </a:stretch>
        </a:blipFill>
      </dgm:spPr>
    </dgm:pt>
    <dgm:pt modelId="{47F720CB-1A7C-47C3-B85E-249996998972}" type="pres">
      <dgm:prSet presAssocID="{CED25277-9747-4DA8-A2E8-72B4AA823E6A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70009FF-4C27-44F7-A2C4-8D057D3CDD34}" type="presOf" srcId="{ED4D35BF-4FD4-47B6-AD89-BF42BE21602D}" destId="{199C1C97-C604-4CA1-BA53-B7F592AEBC9A}" srcOrd="0" destOrd="0" presId="urn:microsoft.com/office/officeart/2005/8/layout/vList4"/>
    <dgm:cxn modelId="{72B7BF9C-AA3A-4174-AE88-F14E6D36E34C}" type="presOf" srcId="{ED4D35BF-4FD4-47B6-AD89-BF42BE21602D}" destId="{82B221B9-30B4-4A91-ABFB-4BB68329E346}" srcOrd="1" destOrd="0" presId="urn:microsoft.com/office/officeart/2005/8/layout/vList4"/>
    <dgm:cxn modelId="{EA7589E8-FA38-4BEA-99CC-A11F175C01E0}" type="presOf" srcId="{321ED7DD-7E48-49A0-9280-2FEE6AB3B424}" destId="{C08D3AB2-F514-4920-A7BA-D70DCFD2DA96}" srcOrd="1" destOrd="0" presId="urn:microsoft.com/office/officeart/2005/8/layout/vList4"/>
    <dgm:cxn modelId="{A31B4EB2-0262-4F99-95FB-7F28654EE498}" type="presOf" srcId="{CED25277-9747-4DA8-A2E8-72B4AA823E6A}" destId="{47F720CB-1A7C-47C3-B85E-249996998972}" srcOrd="1" destOrd="0" presId="urn:microsoft.com/office/officeart/2005/8/layout/vList4"/>
    <dgm:cxn modelId="{8CE23521-0EB2-42BF-858F-49A4D2357FE7}" srcId="{57A45924-D303-4460-81D2-19FEA65AC352}" destId="{321ED7DD-7E48-49A0-9280-2FEE6AB3B424}" srcOrd="1" destOrd="0" parTransId="{3D8830F6-B908-4B20-A462-9ECE9DF19C88}" sibTransId="{C2622A13-6DCD-42B0-9187-1C18581B3BB5}"/>
    <dgm:cxn modelId="{16A80F63-4EB4-4D13-94BF-71CCD13D1497}" srcId="{57A45924-D303-4460-81D2-19FEA65AC352}" destId="{ED4D35BF-4FD4-47B6-AD89-BF42BE21602D}" srcOrd="2" destOrd="0" parTransId="{793918F8-1F3C-4F5D-8A41-D608A06DDC70}" sibTransId="{DE50E855-4F22-4629-9131-D7020661F52D}"/>
    <dgm:cxn modelId="{47E96645-8B97-4FEB-BBE2-5453C9988E65}" srcId="{57A45924-D303-4460-81D2-19FEA65AC352}" destId="{CED25277-9747-4DA8-A2E8-72B4AA823E6A}" srcOrd="3" destOrd="0" parTransId="{BF031843-B2FB-4645-A302-991D3DA760D0}" sibTransId="{85D1861F-754F-4C2C-AF52-063ECCE8471C}"/>
    <dgm:cxn modelId="{4456C27D-2023-4791-B96C-2F41671E1F2A}" type="presOf" srcId="{73896942-F5DA-470F-B3F5-8C437A25BC35}" destId="{4A911D12-6630-494D-86AC-D3055164689B}" srcOrd="1" destOrd="0" presId="urn:microsoft.com/office/officeart/2005/8/layout/vList4"/>
    <dgm:cxn modelId="{A7ACA709-6D03-492A-8ECF-027D8B9A3948}" type="presOf" srcId="{CED25277-9747-4DA8-A2E8-72B4AA823E6A}" destId="{2BDBDDC8-975C-46B2-A280-A0CBAA567BC3}" srcOrd="0" destOrd="0" presId="urn:microsoft.com/office/officeart/2005/8/layout/vList4"/>
    <dgm:cxn modelId="{8F2594A9-3623-41F9-8563-B5F640927971}" type="presOf" srcId="{57A45924-D303-4460-81D2-19FEA65AC352}" destId="{4F05CA72-400B-4A26-B6A4-DEEFD4104914}" srcOrd="0" destOrd="0" presId="urn:microsoft.com/office/officeart/2005/8/layout/vList4"/>
    <dgm:cxn modelId="{678294D0-9CC4-4052-8D24-4360ACAC2BE4}" type="presOf" srcId="{321ED7DD-7E48-49A0-9280-2FEE6AB3B424}" destId="{1CF06FEA-DD6C-478D-9D35-5C0F9C4C8491}" srcOrd="0" destOrd="0" presId="urn:microsoft.com/office/officeart/2005/8/layout/vList4"/>
    <dgm:cxn modelId="{E7CA5384-ED2E-41D4-8620-CA00555BA039}" srcId="{57A45924-D303-4460-81D2-19FEA65AC352}" destId="{73896942-F5DA-470F-B3F5-8C437A25BC35}" srcOrd="0" destOrd="0" parTransId="{BC23265E-D8C0-44FA-8267-CAA4599EE3F1}" sibTransId="{1394326E-096A-46CA-90FF-E4EAE9C2EF0C}"/>
    <dgm:cxn modelId="{F254A931-4659-4D32-893B-F63F74C0AA77}" type="presOf" srcId="{73896942-F5DA-470F-B3F5-8C437A25BC35}" destId="{290E4A46-70BE-47DB-8698-0D2BB9403859}" srcOrd="0" destOrd="0" presId="urn:microsoft.com/office/officeart/2005/8/layout/vList4"/>
    <dgm:cxn modelId="{D33E5D56-0D8D-4905-98C2-61F51BC33254}" type="presParOf" srcId="{4F05CA72-400B-4A26-B6A4-DEEFD4104914}" destId="{79A0C5B3-1197-4910-949C-D8620C1060EE}" srcOrd="0" destOrd="0" presId="urn:microsoft.com/office/officeart/2005/8/layout/vList4"/>
    <dgm:cxn modelId="{56486912-ECA6-4BC0-BA80-C0F0021F010F}" type="presParOf" srcId="{79A0C5B3-1197-4910-949C-D8620C1060EE}" destId="{290E4A46-70BE-47DB-8698-0D2BB9403859}" srcOrd="0" destOrd="0" presId="urn:microsoft.com/office/officeart/2005/8/layout/vList4"/>
    <dgm:cxn modelId="{ADC179CB-67E7-4E67-BCBF-400CAAA27563}" type="presParOf" srcId="{79A0C5B3-1197-4910-949C-D8620C1060EE}" destId="{BBED949A-5875-4000-B902-3BBB346BC08D}" srcOrd="1" destOrd="0" presId="urn:microsoft.com/office/officeart/2005/8/layout/vList4"/>
    <dgm:cxn modelId="{58755DC1-BF3F-4D0D-AA93-EEE40E9C6DD9}" type="presParOf" srcId="{79A0C5B3-1197-4910-949C-D8620C1060EE}" destId="{4A911D12-6630-494D-86AC-D3055164689B}" srcOrd="2" destOrd="0" presId="urn:microsoft.com/office/officeart/2005/8/layout/vList4"/>
    <dgm:cxn modelId="{A500128F-DB7D-4ABB-9FF2-E44080409E3C}" type="presParOf" srcId="{4F05CA72-400B-4A26-B6A4-DEEFD4104914}" destId="{E9DFE5EB-AF1F-4875-BBF1-5DD6929BA644}" srcOrd="1" destOrd="0" presId="urn:microsoft.com/office/officeart/2005/8/layout/vList4"/>
    <dgm:cxn modelId="{A95AA91F-9F73-4A50-84AB-F0C72610416C}" type="presParOf" srcId="{4F05CA72-400B-4A26-B6A4-DEEFD4104914}" destId="{B2EA0ECE-E828-44CA-919F-16D271FDDC78}" srcOrd="2" destOrd="0" presId="urn:microsoft.com/office/officeart/2005/8/layout/vList4"/>
    <dgm:cxn modelId="{49D82062-6EB6-4042-AD3C-20D40B4EDB50}" type="presParOf" srcId="{B2EA0ECE-E828-44CA-919F-16D271FDDC78}" destId="{1CF06FEA-DD6C-478D-9D35-5C0F9C4C8491}" srcOrd="0" destOrd="0" presId="urn:microsoft.com/office/officeart/2005/8/layout/vList4"/>
    <dgm:cxn modelId="{3679C7A7-2D81-48C7-B5AE-0AB2833D3170}" type="presParOf" srcId="{B2EA0ECE-E828-44CA-919F-16D271FDDC78}" destId="{48E80E6B-0557-4E9A-8211-1697E9B55415}" srcOrd="1" destOrd="0" presId="urn:microsoft.com/office/officeart/2005/8/layout/vList4"/>
    <dgm:cxn modelId="{163D1056-78E1-4B2D-AC96-00D5453EF02F}" type="presParOf" srcId="{B2EA0ECE-E828-44CA-919F-16D271FDDC78}" destId="{C08D3AB2-F514-4920-A7BA-D70DCFD2DA96}" srcOrd="2" destOrd="0" presId="urn:microsoft.com/office/officeart/2005/8/layout/vList4"/>
    <dgm:cxn modelId="{5AAB1C7B-ADAA-409A-A550-2B627C9A574F}" type="presParOf" srcId="{4F05CA72-400B-4A26-B6A4-DEEFD4104914}" destId="{26683E74-AB8A-49AC-B07A-1BA9CC987836}" srcOrd="3" destOrd="0" presId="urn:microsoft.com/office/officeart/2005/8/layout/vList4"/>
    <dgm:cxn modelId="{20E6649C-93EC-4FCA-8250-57CC357B57E1}" type="presParOf" srcId="{4F05CA72-400B-4A26-B6A4-DEEFD4104914}" destId="{55FF2674-AADF-4622-8928-A6EA8C4308D4}" srcOrd="4" destOrd="0" presId="urn:microsoft.com/office/officeart/2005/8/layout/vList4"/>
    <dgm:cxn modelId="{C7A6477C-7650-4E9C-9984-3BB391C299CD}" type="presParOf" srcId="{55FF2674-AADF-4622-8928-A6EA8C4308D4}" destId="{199C1C97-C604-4CA1-BA53-B7F592AEBC9A}" srcOrd="0" destOrd="0" presId="urn:microsoft.com/office/officeart/2005/8/layout/vList4"/>
    <dgm:cxn modelId="{A7E6BA97-8726-409E-83DA-C1217ADBD1BD}" type="presParOf" srcId="{55FF2674-AADF-4622-8928-A6EA8C4308D4}" destId="{B4BE926E-FBD3-475F-9EA4-7E88671C352E}" srcOrd="1" destOrd="0" presId="urn:microsoft.com/office/officeart/2005/8/layout/vList4"/>
    <dgm:cxn modelId="{1F158C14-B90D-4052-ADF2-4EC61F07A05A}" type="presParOf" srcId="{55FF2674-AADF-4622-8928-A6EA8C4308D4}" destId="{82B221B9-30B4-4A91-ABFB-4BB68329E346}" srcOrd="2" destOrd="0" presId="urn:microsoft.com/office/officeart/2005/8/layout/vList4"/>
    <dgm:cxn modelId="{7F66F4C4-D202-4CA0-BC30-E95E9BAAF20B}" type="presParOf" srcId="{4F05CA72-400B-4A26-B6A4-DEEFD4104914}" destId="{8B788D5E-EF3D-41D1-9CFC-8E7031661A76}" srcOrd="5" destOrd="0" presId="urn:microsoft.com/office/officeart/2005/8/layout/vList4"/>
    <dgm:cxn modelId="{0EB9E47B-471A-4332-BD02-A157B1816193}" type="presParOf" srcId="{4F05CA72-400B-4A26-B6A4-DEEFD4104914}" destId="{7830285E-8A32-403F-88F3-FEA7FB79E7BC}" srcOrd="6" destOrd="0" presId="urn:microsoft.com/office/officeart/2005/8/layout/vList4"/>
    <dgm:cxn modelId="{0F5858D1-5C0E-42B8-A2E2-8BC60A37BFF3}" type="presParOf" srcId="{7830285E-8A32-403F-88F3-FEA7FB79E7BC}" destId="{2BDBDDC8-975C-46B2-A280-A0CBAA567BC3}" srcOrd="0" destOrd="0" presId="urn:microsoft.com/office/officeart/2005/8/layout/vList4"/>
    <dgm:cxn modelId="{E30253EF-960B-4D41-A03D-2B979B60ABF9}" type="presParOf" srcId="{7830285E-8A32-403F-88F3-FEA7FB79E7BC}" destId="{7FF32EEA-6A11-4C5B-B160-E7C74C2DB35E}" srcOrd="1" destOrd="0" presId="urn:microsoft.com/office/officeart/2005/8/layout/vList4"/>
    <dgm:cxn modelId="{CD41CA3D-6655-4689-8473-6CE9DA30DB55}" type="presParOf" srcId="{7830285E-8A32-403F-88F3-FEA7FB79E7BC}" destId="{47F720CB-1A7C-47C3-B85E-249996998972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0F596E3-2A37-425F-968C-A67251B8B0E4}" type="doc">
      <dgm:prSet loTypeId="urn:microsoft.com/office/officeart/2005/8/layout/vList6" loCatId="list" qsTypeId="urn:microsoft.com/office/officeart/2005/8/quickstyle/3d1" qsCatId="3D" csTypeId="urn:microsoft.com/office/officeart/2005/8/colors/accent1_5" csCatId="accent1" phldr="1"/>
      <dgm:spPr/>
      <dgm:t>
        <a:bodyPr/>
        <a:lstStyle/>
        <a:p>
          <a:endParaRPr lang="ru-RU"/>
        </a:p>
      </dgm:t>
    </dgm:pt>
    <dgm:pt modelId="{0508504F-3BD4-4B27-B913-E3CDC788EE31}">
      <dgm:prSet phldrT="[Текст]" custT="1"/>
      <dgm:spPr/>
      <dgm:t>
        <a:bodyPr/>
        <a:lstStyle/>
        <a:p>
          <a:r>
            <a:rPr lang="ru-RU" sz="2400" b="1" dirty="0" smtClean="0">
              <a:solidFill>
                <a:schemeClr val="tx1"/>
              </a:solidFill>
            </a:rPr>
            <a:t>Вводный инструктаж по ТБ и ПБ</a:t>
          </a:r>
          <a:endParaRPr lang="ru-RU" sz="2400" b="1" dirty="0">
            <a:solidFill>
              <a:schemeClr val="tx1"/>
            </a:solidFill>
          </a:endParaRPr>
        </a:p>
      </dgm:t>
    </dgm:pt>
    <dgm:pt modelId="{13A7C91D-D072-48FC-94E9-91FF577D1E2A}" type="parTrans" cxnId="{76D2B0B4-85DA-468C-AA1A-D529CFE5DD85}">
      <dgm:prSet/>
      <dgm:spPr/>
      <dgm:t>
        <a:bodyPr/>
        <a:lstStyle/>
        <a:p>
          <a:endParaRPr lang="ru-RU" sz="2400" b="1">
            <a:solidFill>
              <a:schemeClr val="tx1"/>
            </a:solidFill>
          </a:endParaRPr>
        </a:p>
      </dgm:t>
    </dgm:pt>
    <dgm:pt modelId="{78A15419-C74F-497E-926B-871B9B1808BA}" type="sibTrans" cxnId="{76D2B0B4-85DA-468C-AA1A-D529CFE5DD85}">
      <dgm:prSet/>
      <dgm:spPr/>
      <dgm:t>
        <a:bodyPr/>
        <a:lstStyle/>
        <a:p>
          <a:endParaRPr lang="ru-RU" sz="2400" b="1">
            <a:solidFill>
              <a:schemeClr val="tx1"/>
            </a:solidFill>
          </a:endParaRPr>
        </a:p>
      </dgm:t>
    </dgm:pt>
    <dgm:pt modelId="{77C58F20-CFA9-4093-922A-5BD73B37A7B1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</a:rPr>
            <a:t>Руководитель СП, заместитель директора по ОБОП</a:t>
          </a:r>
          <a:endParaRPr lang="ru-RU" sz="2000" b="1" dirty="0">
            <a:solidFill>
              <a:schemeClr val="tx1"/>
            </a:solidFill>
          </a:endParaRPr>
        </a:p>
      </dgm:t>
    </dgm:pt>
    <dgm:pt modelId="{EFFE4A7A-17BA-4DBE-A2A8-A0337C2F76AA}" type="parTrans" cxnId="{C5738E7E-F13D-415E-9D84-394C72DA1660}">
      <dgm:prSet/>
      <dgm:spPr/>
      <dgm:t>
        <a:bodyPr/>
        <a:lstStyle/>
        <a:p>
          <a:endParaRPr lang="ru-RU" sz="2400" b="1">
            <a:solidFill>
              <a:schemeClr val="tx1"/>
            </a:solidFill>
          </a:endParaRPr>
        </a:p>
      </dgm:t>
    </dgm:pt>
    <dgm:pt modelId="{24C46D17-DC7B-4AC3-9354-40EAFFE441BD}" type="sibTrans" cxnId="{C5738E7E-F13D-415E-9D84-394C72DA1660}">
      <dgm:prSet/>
      <dgm:spPr/>
      <dgm:t>
        <a:bodyPr/>
        <a:lstStyle/>
        <a:p>
          <a:endParaRPr lang="ru-RU" sz="2400" b="1">
            <a:solidFill>
              <a:schemeClr val="tx1"/>
            </a:solidFill>
          </a:endParaRPr>
        </a:p>
      </dgm:t>
    </dgm:pt>
    <dgm:pt modelId="{57FC836D-AA2B-4AF2-A2FD-85F5EBA59C0A}">
      <dgm:prSet phldrT="[Текст]" custT="1"/>
      <dgm:spPr/>
      <dgm:t>
        <a:bodyPr/>
        <a:lstStyle/>
        <a:p>
          <a:r>
            <a:rPr lang="ru-RU" sz="2400" b="1" dirty="0" smtClean="0">
              <a:solidFill>
                <a:schemeClr val="tx1"/>
              </a:solidFill>
            </a:rPr>
            <a:t>Знакомство с локальными актами</a:t>
          </a:r>
          <a:endParaRPr lang="ru-RU" sz="2400" b="1" dirty="0">
            <a:solidFill>
              <a:schemeClr val="tx1"/>
            </a:solidFill>
          </a:endParaRPr>
        </a:p>
      </dgm:t>
    </dgm:pt>
    <dgm:pt modelId="{967E519A-A0ED-4989-882A-56A9C749DF49}" type="parTrans" cxnId="{2725B1E1-698C-48F7-BB61-88DEAFEF190A}">
      <dgm:prSet/>
      <dgm:spPr/>
      <dgm:t>
        <a:bodyPr/>
        <a:lstStyle/>
        <a:p>
          <a:endParaRPr lang="ru-RU" sz="2400" b="1">
            <a:solidFill>
              <a:schemeClr val="tx1"/>
            </a:solidFill>
          </a:endParaRPr>
        </a:p>
      </dgm:t>
    </dgm:pt>
    <dgm:pt modelId="{8C54911E-75A4-4BF1-9499-EC3240B6D69C}" type="sibTrans" cxnId="{2725B1E1-698C-48F7-BB61-88DEAFEF190A}">
      <dgm:prSet/>
      <dgm:spPr/>
      <dgm:t>
        <a:bodyPr/>
        <a:lstStyle/>
        <a:p>
          <a:endParaRPr lang="ru-RU" sz="2400" b="1">
            <a:solidFill>
              <a:schemeClr val="tx1"/>
            </a:solidFill>
          </a:endParaRPr>
        </a:p>
      </dgm:t>
    </dgm:pt>
    <dgm:pt modelId="{8D19E80F-FB13-4C2A-A554-344A0D5DAF6F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</a:rPr>
            <a:t>Руководитель СП, заведующие СП по УР и ВР</a:t>
          </a:r>
          <a:endParaRPr lang="ru-RU" sz="2000" b="1" dirty="0">
            <a:solidFill>
              <a:schemeClr val="tx1"/>
            </a:solidFill>
          </a:endParaRPr>
        </a:p>
      </dgm:t>
    </dgm:pt>
    <dgm:pt modelId="{33D6140B-030F-4B31-B398-30976814A4DE}" type="parTrans" cxnId="{36E2C17D-4D3C-4C0D-BBA8-DB7C8351B141}">
      <dgm:prSet/>
      <dgm:spPr/>
      <dgm:t>
        <a:bodyPr/>
        <a:lstStyle/>
        <a:p>
          <a:endParaRPr lang="ru-RU" sz="2400" b="1">
            <a:solidFill>
              <a:schemeClr val="tx1"/>
            </a:solidFill>
          </a:endParaRPr>
        </a:p>
      </dgm:t>
    </dgm:pt>
    <dgm:pt modelId="{203799BF-DC0C-4BD5-970F-19A23E1C937C}" type="sibTrans" cxnId="{36E2C17D-4D3C-4C0D-BBA8-DB7C8351B141}">
      <dgm:prSet/>
      <dgm:spPr/>
      <dgm:t>
        <a:bodyPr/>
        <a:lstStyle/>
        <a:p>
          <a:endParaRPr lang="ru-RU" sz="2400" b="1">
            <a:solidFill>
              <a:schemeClr val="tx1"/>
            </a:solidFill>
          </a:endParaRPr>
        </a:p>
      </dgm:t>
    </dgm:pt>
    <dgm:pt modelId="{7CEBD8C6-0A3D-4C9E-9E3D-F40CB889D7B0}">
      <dgm:prSet custT="1"/>
      <dgm:spPr/>
      <dgm:t>
        <a:bodyPr/>
        <a:lstStyle/>
        <a:p>
          <a:r>
            <a:rPr lang="ru-RU" sz="2400" b="1" dirty="0" smtClean="0">
              <a:solidFill>
                <a:schemeClr val="tx1"/>
              </a:solidFill>
            </a:rPr>
            <a:t>Знакомство с должностными обязанностями</a:t>
          </a:r>
          <a:endParaRPr lang="ru-RU" sz="2400" b="1" dirty="0">
            <a:solidFill>
              <a:schemeClr val="tx1"/>
            </a:solidFill>
          </a:endParaRPr>
        </a:p>
      </dgm:t>
    </dgm:pt>
    <dgm:pt modelId="{A155522D-9297-441E-951E-B80B8FD86265}" type="parTrans" cxnId="{28BBEAC7-1370-43FE-8819-60D9A0D289BD}">
      <dgm:prSet/>
      <dgm:spPr/>
      <dgm:t>
        <a:bodyPr/>
        <a:lstStyle/>
        <a:p>
          <a:endParaRPr lang="ru-RU" sz="2400" b="1">
            <a:solidFill>
              <a:schemeClr val="tx1"/>
            </a:solidFill>
          </a:endParaRPr>
        </a:p>
      </dgm:t>
    </dgm:pt>
    <dgm:pt modelId="{70F5D71C-C638-447F-A74F-A47E813E6CF9}" type="sibTrans" cxnId="{28BBEAC7-1370-43FE-8819-60D9A0D289BD}">
      <dgm:prSet/>
      <dgm:spPr/>
      <dgm:t>
        <a:bodyPr/>
        <a:lstStyle/>
        <a:p>
          <a:endParaRPr lang="ru-RU" sz="2400" b="1">
            <a:solidFill>
              <a:schemeClr val="tx1"/>
            </a:solidFill>
          </a:endParaRPr>
        </a:p>
      </dgm:t>
    </dgm:pt>
    <dgm:pt modelId="{BA19EC28-C5B4-4084-9B6F-307FE9961A1C}">
      <dgm:prSet custT="1"/>
      <dgm:spPr/>
      <dgm:t>
        <a:bodyPr/>
        <a:lstStyle/>
        <a:p>
          <a:r>
            <a:rPr lang="ru-RU" sz="2400" b="1" dirty="0" smtClean="0">
              <a:solidFill>
                <a:schemeClr val="tx1"/>
              </a:solidFill>
            </a:rPr>
            <a:t>Знакомство с требованиями к РП</a:t>
          </a:r>
          <a:endParaRPr lang="ru-RU" sz="2400" b="1" dirty="0">
            <a:solidFill>
              <a:schemeClr val="tx1"/>
            </a:solidFill>
          </a:endParaRPr>
        </a:p>
      </dgm:t>
    </dgm:pt>
    <dgm:pt modelId="{C0D762D0-5346-4267-AD1B-6AB49740C1A6}" type="parTrans" cxnId="{81410CE5-E9CF-4982-84D0-7F7006AB887A}">
      <dgm:prSet/>
      <dgm:spPr/>
      <dgm:t>
        <a:bodyPr/>
        <a:lstStyle/>
        <a:p>
          <a:endParaRPr lang="ru-RU" sz="2400" b="1">
            <a:solidFill>
              <a:schemeClr val="tx1"/>
            </a:solidFill>
          </a:endParaRPr>
        </a:p>
      </dgm:t>
    </dgm:pt>
    <dgm:pt modelId="{3AA8A9B4-AF99-42A4-AEE4-5568B3693005}" type="sibTrans" cxnId="{81410CE5-E9CF-4982-84D0-7F7006AB887A}">
      <dgm:prSet/>
      <dgm:spPr/>
      <dgm:t>
        <a:bodyPr/>
        <a:lstStyle/>
        <a:p>
          <a:endParaRPr lang="ru-RU" sz="2400" b="1">
            <a:solidFill>
              <a:schemeClr val="tx1"/>
            </a:solidFill>
          </a:endParaRPr>
        </a:p>
      </dgm:t>
    </dgm:pt>
    <dgm:pt modelId="{19DE0EFB-8C75-4758-A7AC-42444AE2C2A1}">
      <dgm:prSet custT="1"/>
      <dgm:spPr/>
      <dgm:t>
        <a:bodyPr/>
        <a:lstStyle/>
        <a:p>
          <a:r>
            <a:rPr lang="ru-RU" sz="2400" b="1" dirty="0" smtClean="0">
              <a:solidFill>
                <a:schemeClr val="tx1"/>
              </a:solidFill>
            </a:rPr>
            <a:t>Выявление затруднений в работе в рамках ВШК</a:t>
          </a:r>
          <a:endParaRPr lang="ru-RU" sz="2400" b="1" dirty="0">
            <a:solidFill>
              <a:schemeClr val="tx1"/>
            </a:solidFill>
          </a:endParaRPr>
        </a:p>
      </dgm:t>
    </dgm:pt>
    <dgm:pt modelId="{96D36F2F-8E7E-4120-8D3E-19FF1E12EE33}" type="parTrans" cxnId="{F418DD88-800A-4FC3-9244-EBFE65D5385E}">
      <dgm:prSet/>
      <dgm:spPr/>
      <dgm:t>
        <a:bodyPr/>
        <a:lstStyle/>
        <a:p>
          <a:endParaRPr lang="ru-RU" sz="2400" b="1">
            <a:solidFill>
              <a:schemeClr val="tx1"/>
            </a:solidFill>
          </a:endParaRPr>
        </a:p>
      </dgm:t>
    </dgm:pt>
    <dgm:pt modelId="{E99D0AA6-2313-463E-8285-BDF1A75FB0FD}" type="sibTrans" cxnId="{F418DD88-800A-4FC3-9244-EBFE65D5385E}">
      <dgm:prSet/>
      <dgm:spPr/>
      <dgm:t>
        <a:bodyPr/>
        <a:lstStyle/>
        <a:p>
          <a:endParaRPr lang="ru-RU" sz="2400" b="1">
            <a:solidFill>
              <a:schemeClr val="tx1"/>
            </a:solidFill>
          </a:endParaRPr>
        </a:p>
      </dgm:t>
    </dgm:pt>
    <dgm:pt modelId="{03020280-880E-4161-884D-D21A06A4434B}">
      <dgm:prSet custT="1"/>
      <dgm:spPr/>
      <dgm:t>
        <a:bodyPr/>
        <a:lstStyle/>
        <a:p>
          <a:r>
            <a:rPr lang="ru-RU" sz="2400" b="1" dirty="0" smtClean="0">
              <a:solidFill>
                <a:schemeClr val="tx1"/>
              </a:solidFill>
            </a:rPr>
            <a:t>Организация наставничества</a:t>
          </a:r>
          <a:endParaRPr lang="ru-RU" sz="2400" b="1" dirty="0">
            <a:solidFill>
              <a:schemeClr val="tx1"/>
            </a:solidFill>
          </a:endParaRPr>
        </a:p>
      </dgm:t>
    </dgm:pt>
    <dgm:pt modelId="{A53EAF1F-5C4C-4FC6-A57C-1CB2DBE62B14}" type="parTrans" cxnId="{FDD94D1C-B4A8-47F8-B93A-B1F3969C4821}">
      <dgm:prSet/>
      <dgm:spPr/>
      <dgm:t>
        <a:bodyPr/>
        <a:lstStyle/>
        <a:p>
          <a:endParaRPr lang="ru-RU" sz="2400" b="1">
            <a:solidFill>
              <a:schemeClr val="tx1"/>
            </a:solidFill>
          </a:endParaRPr>
        </a:p>
      </dgm:t>
    </dgm:pt>
    <dgm:pt modelId="{29568E19-EA60-40D8-B86B-CD0A6686A0AC}" type="sibTrans" cxnId="{FDD94D1C-B4A8-47F8-B93A-B1F3969C4821}">
      <dgm:prSet/>
      <dgm:spPr/>
      <dgm:t>
        <a:bodyPr/>
        <a:lstStyle/>
        <a:p>
          <a:endParaRPr lang="ru-RU" sz="2400" b="1">
            <a:solidFill>
              <a:schemeClr val="tx1"/>
            </a:solidFill>
          </a:endParaRPr>
        </a:p>
      </dgm:t>
    </dgm:pt>
    <dgm:pt modelId="{58179A1A-9DB0-49A9-908E-67798B04970A}">
      <dgm:prSet custT="1"/>
      <dgm:spPr/>
      <dgm:t>
        <a:bodyPr/>
        <a:lstStyle/>
        <a:p>
          <a:r>
            <a:rPr lang="ru-RU" sz="2400" b="1" dirty="0" smtClean="0">
              <a:solidFill>
                <a:schemeClr val="tx1"/>
              </a:solidFill>
            </a:rPr>
            <a:t>Консультации по запросу МС</a:t>
          </a:r>
          <a:endParaRPr lang="ru-RU" sz="2400" b="1" dirty="0">
            <a:solidFill>
              <a:schemeClr val="tx1"/>
            </a:solidFill>
          </a:endParaRPr>
        </a:p>
      </dgm:t>
    </dgm:pt>
    <dgm:pt modelId="{7B20AE0E-75A9-4631-84D3-2B812773B297}" type="parTrans" cxnId="{4DD19497-8290-4746-ADB1-D9552CF4A80E}">
      <dgm:prSet/>
      <dgm:spPr/>
      <dgm:t>
        <a:bodyPr/>
        <a:lstStyle/>
        <a:p>
          <a:endParaRPr lang="ru-RU" sz="2400" b="1">
            <a:solidFill>
              <a:schemeClr val="tx1"/>
            </a:solidFill>
          </a:endParaRPr>
        </a:p>
      </dgm:t>
    </dgm:pt>
    <dgm:pt modelId="{6D8FEB13-3FEA-4F20-8B5C-FCC054A084FF}" type="sibTrans" cxnId="{4DD19497-8290-4746-ADB1-D9552CF4A80E}">
      <dgm:prSet/>
      <dgm:spPr/>
      <dgm:t>
        <a:bodyPr/>
        <a:lstStyle/>
        <a:p>
          <a:endParaRPr lang="ru-RU" sz="2400" b="1">
            <a:solidFill>
              <a:schemeClr val="tx1"/>
            </a:solidFill>
          </a:endParaRPr>
        </a:p>
      </dgm:t>
    </dgm:pt>
    <dgm:pt modelId="{72F5042A-2876-400A-84A6-E95CE6774C14}">
      <dgm:prSet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</a:rPr>
            <a:t>Руководитель СП, заведующие СП по УР и ВР</a:t>
          </a:r>
          <a:endParaRPr lang="ru-RU" sz="2000" dirty="0"/>
        </a:p>
      </dgm:t>
    </dgm:pt>
    <dgm:pt modelId="{ECFCF42F-A283-4E52-8C9C-2523D80289C1}" type="parTrans" cxnId="{7D446368-7251-49BC-8307-D03D7C0911B0}">
      <dgm:prSet/>
      <dgm:spPr/>
      <dgm:t>
        <a:bodyPr/>
        <a:lstStyle/>
        <a:p>
          <a:endParaRPr lang="ru-RU"/>
        </a:p>
      </dgm:t>
    </dgm:pt>
    <dgm:pt modelId="{5F0E8B26-7070-4D30-A6AD-2827B68766A7}" type="sibTrans" cxnId="{7D446368-7251-49BC-8307-D03D7C0911B0}">
      <dgm:prSet/>
      <dgm:spPr/>
      <dgm:t>
        <a:bodyPr/>
        <a:lstStyle/>
        <a:p>
          <a:endParaRPr lang="ru-RU"/>
        </a:p>
      </dgm:t>
    </dgm:pt>
    <dgm:pt modelId="{C2EF674B-F263-4125-9B6A-6443ADB914A1}">
      <dgm:prSet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</a:rPr>
            <a:t>Заведующие СП по УР и ВР, руководитель ПМО</a:t>
          </a:r>
          <a:endParaRPr lang="ru-RU" sz="2000" dirty="0"/>
        </a:p>
      </dgm:t>
    </dgm:pt>
    <dgm:pt modelId="{46907D17-8377-4433-B5CE-210E61DCD294}" type="parTrans" cxnId="{52D94FC4-FB78-4F01-891F-5C2D5DB435C9}">
      <dgm:prSet/>
      <dgm:spPr/>
      <dgm:t>
        <a:bodyPr/>
        <a:lstStyle/>
        <a:p>
          <a:endParaRPr lang="ru-RU"/>
        </a:p>
      </dgm:t>
    </dgm:pt>
    <dgm:pt modelId="{DDECF430-2573-4074-8CD9-D4E100901692}" type="sibTrans" cxnId="{52D94FC4-FB78-4F01-891F-5C2D5DB435C9}">
      <dgm:prSet/>
      <dgm:spPr/>
      <dgm:t>
        <a:bodyPr/>
        <a:lstStyle/>
        <a:p>
          <a:endParaRPr lang="ru-RU"/>
        </a:p>
      </dgm:t>
    </dgm:pt>
    <dgm:pt modelId="{5AEFE3B8-80ED-4363-9EE5-9B5805EF7B7E}">
      <dgm:prSet custT="1"/>
      <dgm:spPr/>
      <dgm:t>
        <a:bodyPr/>
        <a:lstStyle/>
        <a:p>
          <a:pPr algn="just"/>
          <a:r>
            <a:rPr lang="ru-RU" sz="1800" b="1" dirty="0" smtClean="0">
              <a:solidFill>
                <a:schemeClr val="tx1"/>
              </a:solidFill>
            </a:rPr>
            <a:t>Заместитель директора УВР, Заведующие СП по УР и ВР, руководитель ПМО</a:t>
          </a:r>
          <a:endParaRPr lang="ru-RU" sz="1800" dirty="0"/>
        </a:p>
      </dgm:t>
    </dgm:pt>
    <dgm:pt modelId="{7CB8B05D-8500-4717-B927-4A1DA500E1DA}" type="parTrans" cxnId="{92FA807D-616B-4F92-A17C-46F1D6E6276F}">
      <dgm:prSet/>
      <dgm:spPr/>
      <dgm:t>
        <a:bodyPr/>
        <a:lstStyle/>
        <a:p>
          <a:endParaRPr lang="ru-RU"/>
        </a:p>
      </dgm:t>
    </dgm:pt>
    <dgm:pt modelId="{F3304C54-2C42-4DDD-88FD-F0678B4CD16B}" type="sibTrans" cxnId="{92FA807D-616B-4F92-A17C-46F1D6E6276F}">
      <dgm:prSet/>
      <dgm:spPr/>
      <dgm:t>
        <a:bodyPr/>
        <a:lstStyle/>
        <a:p>
          <a:endParaRPr lang="ru-RU"/>
        </a:p>
      </dgm:t>
    </dgm:pt>
    <dgm:pt modelId="{862BF78C-540B-445F-BC6B-146D6B3EFB63}">
      <dgm:prSet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</a:rPr>
            <a:t>Заведующие СП по УР и ВР, руководитель ПМО</a:t>
          </a:r>
          <a:endParaRPr lang="ru-RU" sz="2000" dirty="0"/>
        </a:p>
      </dgm:t>
    </dgm:pt>
    <dgm:pt modelId="{BC4D21E7-3548-47B1-A1E8-9970329B6F7C}" type="parTrans" cxnId="{486A8F37-453D-44E8-9D1F-992FA1CDFB19}">
      <dgm:prSet/>
      <dgm:spPr/>
      <dgm:t>
        <a:bodyPr/>
        <a:lstStyle/>
        <a:p>
          <a:endParaRPr lang="ru-RU"/>
        </a:p>
      </dgm:t>
    </dgm:pt>
    <dgm:pt modelId="{A4004AF2-DEF9-4528-990E-617B8106D225}" type="sibTrans" cxnId="{486A8F37-453D-44E8-9D1F-992FA1CDFB19}">
      <dgm:prSet/>
      <dgm:spPr/>
      <dgm:t>
        <a:bodyPr/>
        <a:lstStyle/>
        <a:p>
          <a:endParaRPr lang="ru-RU"/>
        </a:p>
      </dgm:t>
    </dgm:pt>
    <dgm:pt modelId="{6E2D95EC-DBF5-4B74-B50E-3BD8BD20DB18}">
      <dgm:prSet custT="1"/>
      <dgm:spPr/>
      <dgm:t>
        <a:bodyPr/>
        <a:lstStyle/>
        <a:p>
          <a:r>
            <a:rPr lang="ru-RU" sz="2000" b="1" smtClean="0">
              <a:solidFill>
                <a:schemeClr val="tx1"/>
              </a:solidFill>
            </a:rPr>
            <a:t>Заведующие СП по УР и ВР, руководитель ПМО</a:t>
          </a:r>
          <a:endParaRPr lang="ru-RU" sz="2000"/>
        </a:p>
      </dgm:t>
    </dgm:pt>
    <dgm:pt modelId="{68621D04-D5AB-495E-99B7-117B4F92B07A}" type="parTrans" cxnId="{1785A825-D7DD-4A06-B5DD-3BF09C8CD5A8}">
      <dgm:prSet/>
      <dgm:spPr/>
      <dgm:t>
        <a:bodyPr/>
        <a:lstStyle/>
        <a:p>
          <a:endParaRPr lang="ru-RU"/>
        </a:p>
      </dgm:t>
    </dgm:pt>
    <dgm:pt modelId="{B3DCE224-C5ED-48C5-9D5B-F04F1E1C9CB6}" type="sibTrans" cxnId="{1785A825-D7DD-4A06-B5DD-3BF09C8CD5A8}">
      <dgm:prSet/>
      <dgm:spPr/>
      <dgm:t>
        <a:bodyPr/>
        <a:lstStyle/>
        <a:p>
          <a:endParaRPr lang="ru-RU"/>
        </a:p>
      </dgm:t>
    </dgm:pt>
    <dgm:pt modelId="{C1C313B1-CC26-49CD-8BA4-9595DC541EF9}">
      <dgm:prSet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</a:rPr>
            <a:t>Знакомство с требованиями к слухоречевому/зрительному режиму ОП</a:t>
          </a:r>
          <a:endParaRPr lang="ru-RU" sz="2000" b="1" dirty="0">
            <a:solidFill>
              <a:schemeClr val="tx1"/>
            </a:solidFill>
          </a:endParaRPr>
        </a:p>
      </dgm:t>
    </dgm:pt>
    <dgm:pt modelId="{2D3E5AE0-5D2C-4812-A1FA-58EC7284B3DC}" type="parTrans" cxnId="{9EFFBF84-67B2-46AE-86C2-17639648F9AF}">
      <dgm:prSet/>
      <dgm:spPr/>
      <dgm:t>
        <a:bodyPr/>
        <a:lstStyle/>
        <a:p>
          <a:endParaRPr lang="ru-RU"/>
        </a:p>
      </dgm:t>
    </dgm:pt>
    <dgm:pt modelId="{6F61516E-EB08-489C-B57C-E346DFF75AC4}" type="sibTrans" cxnId="{9EFFBF84-67B2-46AE-86C2-17639648F9AF}">
      <dgm:prSet/>
      <dgm:spPr/>
      <dgm:t>
        <a:bodyPr/>
        <a:lstStyle/>
        <a:p>
          <a:endParaRPr lang="ru-RU"/>
        </a:p>
      </dgm:t>
    </dgm:pt>
    <dgm:pt modelId="{E183E68B-C8CC-4D3E-994C-FBD55CB659B5}">
      <dgm:prSet/>
      <dgm:spPr/>
      <dgm:t>
        <a:bodyPr/>
        <a:lstStyle/>
        <a:p>
          <a:pPr algn="just"/>
          <a:r>
            <a:rPr lang="ru-RU" b="1" dirty="0" smtClean="0">
              <a:solidFill>
                <a:schemeClr val="tx1"/>
              </a:solidFill>
            </a:rPr>
            <a:t>Заведующие СП по УР и ВР, руководитель ПМО, учитель-дефектолог слухового кабинета</a:t>
          </a:r>
          <a:endParaRPr lang="ru-RU" dirty="0"/>
        </a:p>
      </dgm:t>
    </dgm:pt>
    <dgm:pt modelId="{65E6A71A-9621-4CD8-855D-F041F3E15688}" type="parTrans" cxnId="{E55D1EBF-0F30-4F6D-A56F-D49CB6DC8BA7}">
      <dgm:prSet/>
      <dgm:spPr/>
      <dgm:t>
        <a:bodyPr/>
        <a:lstStyle/>
        <a:p>
          <a:endParaRPr lang="ru-RU"/>
        </a:p>
      </dgm:t>
    </dgm:pt>
    <dgm:pt modelId="{92FF6A5E-BD9E-4982-B5A6-4ECA9B1CF974}" type="sibTrans" cxnId="{E55D1EBF-0F30-4F6D-A56F-D49CB6DC8BA7}">
      <dgm:prSet/>
      <dgm:spPr/>
      <dgm:t>
        <a:bodyPr/>
        <a:lstStyle/>
        <a:p>
          <a:endParaRPr lang="ru-RU"/>
        </a:p>
      </dgm:t>
    </dgm:pt>
    <dgm:pt modelId="{55D998BF-8641-4B4C-8E3E-AC2CCFA021F9}" type="pres">
      <dgm:prSet presAssocID="{60F596E3-2A37-425F-968C-A67251B8B0E4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9600C894-4965-4A00-B4E1-0D716ADF9859}" type="pres">
      <dgm:prSet presAssocID="{0508504F-3BD4-4B27-B913-E3CDC788EE31}" presName="linNode" presStyleCnt="0"/>
      <dgm:spPr/>
    </dgm:pt>
    <dgm:pt modelId="{F0C07576-19B8-41C2-BDA4-E5D5D13BEA74}" type="pres">
      <dgm:prSet presAssocID="{0508504F-3BD4-4B27-B913-E3CDC788EE31}" presName="parentShp" presStyleLbl="node1" presStyleIdx="0" presStyleCnt="8" custScaleX="133101" custScaleY="1331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B69648-91D2-4558-9541-1EBD300DA64B}" type="pres">
      <dgm:prSet presAssocID="{0508504F-3BD4-4B27-B913-E3CDC788EE31}" presName="childShp" presStyleLbl="bgAccFollowNode1" presStyleIdx="0" presStyleCnt="8" custScaleX="110000" custScaleY="1239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0D2A99-821D-4CA1-A542-44B4570C0A2B}" type="pres">
      <dgm:prSet presAssocID="{78A15419-C74F-497E-926B-871B9B1808BA}" presName="spacing" presStyleCnt="0"/>
      <dgm:spPr/>
    </dgm:pt>
    <dgm:pt modelId="{823ADAB7-AD77-4B0D-8426-9B2C7132AC59}" type="pres">
      <dgm:prSet presAssocID="{57FC836D-AA2B-4AF2-A2FD-85F5EBA59C0A}" presName="linNode" presStyleCnt="0"/>
      <dgm:spPr/>
    </dgm:pt>
    <dgm:pt modelId="{B8A24502-752F-4D36-B109-22168DEB9964}" type="pres">
      <dgm:prSet presAssocID="{57FC836D-AA2B-4AF2-A2FD-85F5EBA59C0A}" presName="parentShp" presStyleLbl="node1" presStyleIdx="1" presStyleCnt="8" custScaleX="133101" custScaleY="1331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1A20F9-526B-43C1-ADCA-9951D9BF469D}" type="pres">
      <dgm:prSet presAssocID="{57FC836D-AA2B-4AF2-A2FD-85F5EBA59C0A}" presName="childShp" presStyleLbl="bgAccFollowNode1" presStyleIdx="1" presStyleCnt="8" custScaleX="110000" custScaleY="1243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D9D600-9921-448E-B937-7F457616BA3F}" type="pres">
      <dgm:prSet presAssocID="{8C54911E-75A4-4BF1-9499-EC3240B6D69C}" presName="spacing" presStyleCnt="0"/>
      <dgm:spPr/>
    </dgm:pt>
    <dgm:pt modelId="{5780445C-16CA-4FB2-B675-04B3B4C74F6F}" type="pres">
      <dgm:prSet presAssocID="{7CEBD8C6-0A3D-4C9E-9E3D-F40CB889D7B0}" presName="linNode" presStyleCnt="0"/>
      <dgm:spPr/>
    </dgm:pt>
    <dgm:pt modelId="{DEAF1FF3-C193-435C-8288-1A769D787F5C}" type="pres">
      <dgm:prSet presAssocID="{7CEBD8C6-0A3D-4C9E-9E3D-F40CB889D7B0}" presName="parentShp" presStyleLbl="node1" presStyleIdx="2" presStyleCnt="8" custScaleX="133101" custScaleY="1331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A80017-24BC-4697-AAAC-8C3977537EB1}" type="pres">
      <dgm:prSet presAssocID="{7CEBD8C6-0A3D-4C9E-9E3D-F40CB889D7B0}" presName="childShp" presStyleLbl="bgAccFollowNode1" presStyleIdx="2" presStyleCnt="8" custScaleX="110000" custScaleY="1249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DFF670-3DC7-414F-A757-7B0406859ACD}" type="pres">
      <dgm:prSet presAssocID="{70F5D71C-C638-447F-A74F-A47E813E6CF9}" presName="spacing" presStyleCnt="0"/>
      <dgm:spPr/>
    </dgm:pt>
    <dgm:pt modelId="{75C751EF-CB44-441B-9BBA-AB48AF0EE83E}" type="pres">
      <dgm:prSet presAssocID="{BA19EC28-C5B4-4084-9B6F-307FE9961A1C}" presName="linNode" presStyleCnt="0"/>
      <dgm:spPr/>
    </dgm:pt>
    <dgm:pt modelId="{130CEC86-7D54-4882-94FC-F94321D2F41E}" type="pres">
      <dgm:prSet presAssocID="{BA19EC28-C5B4-4084-9B6F-307FE9961A1C}" presName="parentShp" presStyleLbl="node1" presStyleIdx="3" presStyleCnt="8" custScaleX="133101" custScaleY="1331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4D3C68-B620-4545-BC73-6E6A2639D18A}" type="pres">
      <dgm:prSet presAssocID="{BA19EC28-C5B4-4084-9B6F-307FE9961A1C}" presName="childShp" presStyleLbl="bgAccFollowNode1" presStyleIdx="3" presStyleCnt="8" custScaleX="110000" custScaleY="1254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BDED63-0EAC-48E9-9A28-F34E1C150440}" type="pres">
      <dgm:prSet presAssocID="{3AA8A9B4-AF99-42A4-AEE4-5568B3693005}" presName="spacing" presStyleCnt="0"/>
      <dgm:spPr/>
    </dgm:pt>
    <dgm:pt modelId="{0A36C08D-2210-4943-B3EE-276494905301}" type="pres">
      <dgm:prSet presAssocID="{C1C313B1-CC26-49CD-8BA4-9595DC541EF9}" presName="linNode" presStyleCnt="0"/>
      <dgm:spPr/>
    </dgm:pt>
    <dgm:pt modelId="{EE977036-A249-46D3-96D9-17AC8B04DEB7}" type="pres">
      <dgm:prSet presAssocID="{C1C313B1-CC26-49CD-8BA4-9595DC541EF9}" presName="parentShp" presStyleLbl="node1" presStyleIdx="4" presStyleCnt="8" custScaleX="121000" custScaleY="121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825B07-188A-4921-B69F-EF10EE2D52AD}" type="pres">
      <dgm:prSet presAssocID="{C1C313B1-CC26-49CD-8BA4-9595DC541EF9}" presName="childShp" presStyleLbl="bgAccFollowNode1" presStyleIdx="4" presStyleCnt="8" custScaleY="1481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21CE34-49BF-4201-A65E-BCBB3D478592}" type="pres">
      <dgm:prSet presAssocID="{6F61516E-EB08-489C-B57C-E346DFF75AC4}" presName="spacing" presStyleCnt="0"/>
      <dgm:spPr/>
    </dgm:pt>
    <dgm:pt modelId="{7A566257-6A7E-4C8D-961B-810152B788F0}" type="pres">
      <dgm:prSet presAssocID="{19DE0EFB-8C75-4758-A7AC-42444AE2C2A1}" presName="linNode" presStyleCnt="0"/>
      <dgm:spPr/>
    </dgm:pt>
    <dgm:pt modelId="{D6CFC57F-8C6B-4E7E-8050-C80A9650D9F3}" type="pres">
      <dgm:prSet presAssocID="{19DE0EFB-8C75-4758-A7AC-42444AE2C2A1}" presName="parentShp" presStyleLbl="node1" presStyleIdx="5" presStyleCnt="8" custScaleX="133101" custScaleY="1331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81207D-DE3F-4D21-BE22-F597669675A6}" type="pres">
      <dgm:prSet presAssocID="{19DE0EFB-8C75-4758-A7AC-42444AE2C2A1}" presName="childShp" presStyleLbl="bgAccFollowNode1" presStyleIdx="5" presStyleCnt="8" custScaleX="110000" custScaleY="1260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F42F04-566E-4427-9E99-82512C2A54FF}" type="pres">
      <dgm:prSet presAssocID="{E99D0AA6-2313-463E-8285-BDF1A75FB0FD}" presName="spacing" presStyleCnt="0"/>
      <dgm:spPr/>
    </dgm:pt>
    <dgm:pt modelId="{A2AF9698-BD94-4B1F-B4F2-8BFC8D073073}" type="pres">
      <dgm:prSet presAssocID="{03020280-880E-4161-884D-D21A06A4434B}" presName="linNode" presStyleCnt="0"/>
      <dgm:spPr/>
    </dgm:pt>
    <dgm:pt modelId="{D3404FE1-B1FB-4EE7-B777-DF0D7D572A44}" type="pres">
      <dgm:prSet presAssocID="{03020280-880E-4161-884D-D21A06A4434B}" presName="parentShp" presStyleLbl="node1" presStyleIdx="6" presStyleCnt="8" custScaleX="133101" custScaleY="1331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DCCBC8-51FC-4490-99C0-3519847951D7}" type="pres">
      <dgm:prSet presAssocID="{03020280-880E-4161-884D-D21A06A4434B}" presName="childShp" presStyleLbl="bgAccFollowNode1" presStyleIdx="6" presStyleCnt="8" custScaleX="110000" custScaleY="1267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E6AC27-9EC1-470D-98EB-E49AB35E4F7D}" type="pres">
      <dgm:prSet presAssocID="{29568E19-EA60-40D8-B86B-CD0A6686A0AC}" presName="spacing" presStyleCnt="0"/>
      <dgm:spPr/>
    </dgm:pt>
    <dgm:pt modelId="{4AF6740E-83C1-466B-A42F-37F067FB1740}" type="pres">
      <dgm:prSet presAssocID="{58179A1A-9DB0-49A9-908E-67798B04970A}" presName="linNode" presStyleCnt="0"/>
      <dgm:spPr/>
    </dgm:pt>
    <dgm:pt modelId="{C977883C-A1C8-4F0B-BAB4-887620E55816}" type="pres">
      <dgm:prSet presAssocID="{58179A1A-9DB0-49A9-908E-67798B04970A}" presName="parentShp" presStyleLbl="node1" presStyleIdx="7" presStyleCnt="8" custScaleX="121000" custScaleY="121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5F9F93-3AE3-415B-980C-FECBA4E6FF71}" type="pres">
      <dgm:prSet presAssocID="{58179A1A-9DB0-49A9-908E-67798B04970A}" presName="childShp" presStyleLbl="bgAccFollowNode1" presStyleIdx="7" presStyleCnt="8" custScaleY="1290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7C7DE89-6CD0-401B-A623-FA3755C787BD}" type="presOf" srcId="{60F596E3-2A37-425F-968C-A67251B8B0E4}" destId="{55D998BF-8641-4B4C-8E3E-AC2CCFA021F9}" srcOrd="0" destOrd="0" presId="urn:microsoft.com/office/officeart/2005/8/layout/vList6"/>
    <dgm:cxn modelId="{F418DD88-800A-4FC3-9244-EBFE65D5385E}" srcId="{60F596E3-2A37-425F-968C-A67251B8B0E4}" destId="{19DE0EFB-8C75-4758-A7AC-42444AE2C2A1}" srcOrd="5" destOrd="0" parTransId="{96D36F2F-8E7E-4120-8D3E-19FF1E12EE33}" sibTransId="{E99D0AA6-2313-463E-8285-BDF1A75FB0FD}"/>
    <dgm:cxn modelId="{52D94FC4-FB78-4F01-891F-5C2D5DB435C9}" srcId="{BA19EC28-C5B4-4084-9B6F-307FE9961A1C}" destId="{C2EF674B-F263-4125-9B6A-6443ADB914A1}" srcOrd="0" destOrd="0" parTransId="{46907D17-8377-4433-B5CE-210E61DCD294}" sibTransId="{DDECF430-2573-4074-8CD9-D4E100901692}"/>
    <dgm:cxn modelId="{28BBEAC7-1370-43FE-8819-60D9A0D289BD}" srcId="{60F596E3-2A37-425F-968C-A67251B8B0E4}" destId="{7CEBD8C6-0A3D-4C9E-9E3D-F40CB889D7B0}" srcOrd="2" destOrd="0" parTransId="{A155522D-9297-441E-951E-B80B8FD86265}" sibTransId="{70F5D71C-C638-447F-A74F-A47E813E6CF9}"/>
    <dgm:cxn modelId="{34B176FE-C77D-4E73-9E6E-E8A73E303E52}" type="presOf" srcId="{03020280-880E-4161-884D-D21A06A4434B}" destId="{D3404FE1-B1FB-4EE7-B777-DF0D7D572A44}" srcOrd="0" destOrd="0" presId="urn:microsoft.com/office/officeart/2005/8/layout/vList6"/>
    <dgm:cxn modelId="{9EFFBF84-67B2-46AE-86C2-17639648F9AF}" srcId="{60F596E3-2A37-425F-968C-A67251B8B0E4}" destId="{C1C313B1-CC26-49CD-8BA4-9595DC541EF9}" srcOrd="4" destOrd="0" parTransId="{2D3E5AE0-5D2C-4812-A1FA-58EC7284B3DC}" sibTransId="{6F61516E-EB08-489C-B57C-E346DFF75AC4}"/>
    <dgm:cxn modelId="{35927DFD-6124-4BED-8AC1-1E3ACA11642F}" type="presOf" srcId="{57FC836D-AA2B-4AF2-A2FD-85F5EBA59C0A}" destId="{B8A24502-752F-4D36-B109-22168DEB9964}" srcOrd="0" destOrd="0" presId="urn:microsoft.com/office/officeart/2005/8/layout/vList6"/>
    <dgm:cxn modelId="{419E2AEA-926D-4398-B1AB-284312898550}" type="presOf" srcId="{0508504F-3BD4-4B27-B913-E3CDC788EE31}" destId="{F0C07576-19B8-41C2-BDA4-E5D5D13BEA74}" srcOrd="0" destOrd="0" presId="urn:microsoft.com/office/officeart/2005/8/layout/vList6"/>
    <dgm:cxn modelId="{235CD823-85DB-4707-BBF9-497A90BDE1CB}" type="presOf" srcId="{C1C313B1-CC26-49CD-8BA4-9595DC541EF9}" destId="{EE977036-A249-46D3-96D9-17AC8B04DEB7}" srcOrd="0" destOrd="0" presId="urn:microsoft.com/office/officeart/2005/8/layout/vList6"/>
    <dgm:cxn modelId="{DBB077CF-C431-40EE-89A2-DF9AC6150585}" type="presOf" srcId="{C2EF674B-F263-4125-9B6A-6443ADB914A1}" destId="{9B4D3C68-B620-4545-BC73-6E6A2639D18A}" srcOrd="0" destOrd="0" presId="urn:microsoft.com/office/officeart/2005/8/layout/vList6"/>
    <dgm:cxn modelId="{7D446368-7251-49BC-8307-D03D7C0911B0}" srcId="{7CEBD8C6-0A3D-4C9E-9E3D-F40CB889D7B0}" destId="{72F5042A-2876-400A-84A6-E95CE6774C14}" srcOrd="0" destOrd="0" parTransId="{ECFCF42F-A283-4E52-8C9C-2523D80289C1}" sibTransId="{5F0E8B26-7070-4D30-A6AD-2827B68766A7}"/>
    <dgm:cxn modelId="{76D2B0B4-85DA-468C-AA1A-D529CFE5DD85}" srcId="{60F596E3-2A37-425F-968C-A67251B8B0E4}" destId="{0508504F-3BD4-4B27-B913-E3CDC788EE31}" srcOrd="0" destOrd="0" parTransId="{13A7C91D-D072-48FC-94E9-91FF577D1E2A}" sibTransId="{78A15419-C74F-497E-926B-871B9B1808BA}"/>
    <dgm:cxn modelId="{BFE6EC2E-34FD-4F09-A1A5-DEB72B530736}" type="presOf" srcId="{862BF78C-540B-445F-BC6B-146D6B3EFB63}" destId="{3CDCCBC8-51FC-4490-99C0-3519847951D7}" srcOrd="0" destOrd="0" presId="urn:microsoft.com/office/officeart/2005/8/layout/vList6"/>
    <dgm:cxn modelId="{1785A825-D7DD-4A06-B5DD-3BF09C8CD5A8}" srcId="{58179A1A-9DB0-49A9-908E-67798B04970A}" destId="{6E2D95EC-DBF5-4B74-B50E-3BD8BD20DB18}" srcOrd="0" destOrd="0" parTransId="{68621D04-D5AB-495E-99B7-117B4F92B07A}" sibTransId="{B3DCE224-C5ED-48C5-9D5B-F04F1E1C9CB6}"/>
    <dgm:cxn modelId="{90C90FAB-12E6-4CE2-ACC2-034BE9BC63C4}" type="presOf" srcId="{58179A1A-9DB0-49A9-908E-67798B04970A}" destId="{C977883C-A1C8-4F0B-BAB4-887620E55816}" srcOrd="0" destOrd="0" presId="urn:microsoft.com/office/officeart/2005/8/layout/vList6"/>
    <dgm:cxn modelId="{AC212C91-46C7-41D8-A3AE-B1413A190517}" type="presOf" srcId="{6E2D95EC-DBF5-4B74-B50E-3BD8BD20DB18}" destId="{D45F9F93-3AE3-415B-980C-FECBA4E6FF71}" srcOrd="0" destOrd="0" presId="urn:microsoft.com/office/officeart/2005/8/layout/vList6"/>
    <dgm:cxn modelId="{A6B60AC0-1A42-4FA8-869F-B1649E5BD0AD}" type="presOf" srcId="{77C58F20-CFA9-4093-922A-5BD73B37A7B1}" destId="{4EB69648-91D2-4558-9541-1EBD300DA64B}" srcOrd="0" destOrd="0" presId="urn:microsoft.com/office/officeart/2005/8/layout/vList6"/>
    <dgm:cxn modelId="{8BF7933C-57A5-431D-8A76-7A7F225DE9B7}" type="presOf" srcId="{7CEBD8C6-0A3D-4C9E-9E3D-F40CB889D7B0}" destId="{DEAF1FF3-C193-435C-8288-1A769D787F5C}" srcOrd="0" destOrd="0" presId="urn:microsoft.com/office/officeart/2005/8/layout/vList6"/>
    <dgm:cxn modelId="{A82A8C02-3989-47FD-AE21-0F333B04757B}" type="presOf" srcId="{BA19EC28-C5B4-4084-9B6F-307FE9961A1C}" destId="{130CEC86-7D54-4882-94FC-F94321D2F41E}" srcOrd="0" destOrd="0" presId="urn:microsoft.com/office/officeart/2005/8/layout/vList6"/>
    <dgm:cxn modelId="{81410CE5-E9CF-4982-84D0-7F7006AB887A}" srcId="{60F596E3-2A37-425F-968C-A67251B8B0E4}" destId="{BA19EC28-C5B4-4084-9B6F-307FE9961A1C}" srcOrd="3" destOrd="0" parTransId="{C0D762D0-5346-4267-AD1B-6AB49740C1A6}" sibTransId="{3AA8A9B4-AF99-42A4-AEE4-5568B3693005}"/>
    <dgm:cxn modelId="{2725B1E1-698C-48F7-BB61-88DEAFEF190A}" srcId="{60F596E3-2A37-425F-968C-A67251B8B0E4}" destId="{57FC836D-AA2B-4AF2-A2FD-85F5EBA59C0A}" srcOrd="1" destOrd="0" parTransId="{967E519A-A0ED-4989-882A-56A9C749DF49}" sibTransId="{8C54911E-75A4-4BF1-9499-EC3240B6D69C}"/>
    <dgm:cxn modelId="{9DCB8FF2-6BBE-48C0-822A-D75B64264D43}" type="presOf" srcId="{5AEFE3B8-80ED-4363-9EE5-9B5805EF7B7E}" destId="{A281207D-DE3F-4D21-BE22-F597669675A6}" srcOrd="0" destOrd="0" presId="urn:microsoft.com/office/officeart/2005/8/layout/vList6"/>
    <dgm:cxn modelId="{4DD19497-8290-4746-ADB1-D9552CF4A80E}" srcId="{60F596E3-2A37-425F-968C-A67251B8B0E4}" destId="{58179A1A-9DB0-49A9-908E-67798B04970A}" srcOrd="7" destOrd="0" parTransId="{7B20AE0E-75A9-4631-84D3-2B812773B297}" sibTransId="{6D8FEB13-3FEA-4F20-8B5C-FCC054A084FF}"/>
    <dgm:cxn modelId="{B0837983-B2D9-41A7-8995-F81476E9061A}" type="presOf" srcId="{E183E68B-C8CC-4D3E-994C-FBD55CB659B5}" destId="{FC825B07-188A-4921-B69F-EF10EE2D52AD}" srcOrd="0" destOrd="0" presId="urn:microsoft.com/office/officeart/2005/8/layout/vList6"/>
    <dgm:cxn modelId="{486A8F37-453D-44E8-9D1F-992FA1CDFB19}" srcId="{03020280-880E-4161-884D-D21A06A4434B}" destId="{862BF78C-540B-445F-BC6B-146D6B3EFB63}" srcOrd="0" destOrd="0" parTransId="{BC4D21E7-3548-47B1-A1E8-9970329B6F7C}" sibTransId="{A4004AF2-DEF9-4528-990E-617B8106D225}"/>
    <dgm:cxn modelId="{C5738E7E-F13D-415E-9D84-394C72DA1660}" srcId="{0508504F-3BD4-4B27-B913-E3CDC788EE31}" destId="{77C58F20-CFA9-4093-922A-5BD73B37A7B1}" srcOrd="0" destOrd="0" parTransId="{EFFE4A7A-17BA-4DBE-A2A8-A0337C2F76AA}" sibTransId="{24C46D17-DC7B-4AC3-9354-40EAFFE441BD}"/>
    <dgm:cxn modelId="{08D324C7-A624-4727-9333-C14652F2C14D}" type="presOf" srcId="{72F5042A-2876-400A-84A6-E95CE6774C14}" destId="{34A80017-24BC-4697-AAAC-8C3977537EB1}" srcOrd="0" destOrd="0" presId="urn:microsoft.com/office/officeart/2005/8/layout/vList6"/>
    <dgm:cxn modelId="{14B3E54D-F0C0-4044-A0E0-5F43B9F1763F}" type="presOf" srcId="{8D19E80F-FB13-4C2A-A554-344A0D5DAF6F}" destId="{4E1A20F9-526B-43C1-ADCA-9951D9BF469D}" srcOrd="0" destOrd="0" presId="urn:microsoft.com/office/officeart/2005/8/layout/vList6"/>
    <dgm:cxn modelId="{E55D1EBF-0F30-4F6D-A56F-D49CB6DC8BA7}" srcId="{C1C313B1-CC26-49CD-8BA4-9595DC541EF9}" destId="{E183E68B-C8CC-4D3E-994C-FBD55CB659B5}" srcOrd="0" destOrd="0" parTransId="{65E6A71A-9621-4CD8-855D-F041F3E15688}" sibTransId="{92FF6A5E-BD9E-4982-B5A6-4ECA9B1CF974}"/>
    <dgm:cxn modelId="{92FA807D-616B-4F92-A17C-46F1D6E6276F}" srcId="{19DE0EFB-8C75-4758-A7AC-42444AE2C2A1}" destId="{5AEFE3B8-80ED-4363-9EE5-9B5805EF7B7E}" srcOrd="0" destOrd="0" parTransId="{7CB8B05D-8500-4717-B927-4A1DA500E1DA}" sibTransId="{F3304C54-2C42-4DDD-88FD-F0678B4CD16B}"/>
    <dgm:cxn modelId="{36E2C17D-4D3C-4C0D-BBA8-DB7C8351B141}" srcId="{57FC836D-AA2B-4AF2-A2FD-85F5EBA59C0A}" destId="{8D19E80F-FB13-4C2A-A554-344A0D5DAF6F}" srcOrd="0" destOrd="0" parTransId="{33D6140B-030F-4B31-B398-30976814A4DE}" sibTransId="{203799BF-DC0C-4BD5-970F-19A23E1C937C}"/>
    <dgm:cxn modelId="{06967B24-9FF2-4B8A-A1EA-DF0E989337D1}" type="presOf" srcId="{19DE0EFB-8C75-4758-A7AC-42444AE2C2A1}" destId="{D6CFC57F-8C6B-4E7E-8050-C80A9650D9F3}" srcOrd="0" destOrd="0" presId="urn:microsoft.com/office/officeart/2005/8/layout/vList6"/>
    <dgm:cxn modelId="{FDD94D1C-B4A8-47F8-B93A-B1F3969C4821}" srcId="{60F596E3-2A37-425F-968C-A67251B8B0E4}" destId="{03020280-880E-4161-884D-D21A06A4434B}" srcOrd="6" destOrd="0" parTransId="{A53EAF1F-5C4C-4FC6-A57C-1CB2DBE62B14}" sibTransId="{29568E19-EA60-40D8-B86B-CD0A6686A0AC}"/>
    <dgm:cxn modelId="{606CFA44-381E-47B1-9733-9C21C8C17153}" type="presParOf" srcId="{55D998BF-8641-4B4C-8E3E-AC2CCFA021F9}" destId="{9600C894-4965-4A00-B4E1-0D716ADF9859}" srcOrd="0" destOrd="0" presId="urn:microsoft.com/office/officeart/2005/8/layout/vList6"/>
    <dgm:cxn modelId="{0F0267B1-7730-4D33-B2F2-B1B94344CDFC}" type="presParOf" srcId="{9600C894-4965-4A00-B4E1-0D716ADF9859}" destId="{F0C07576-19B8-41C2-BDA4-E5D5D13BEA74}" srcOrd="0" destOrd="0" presId="urn:microsoft.com/office/officeart/2005/8/layout/vList6"/>
    <dgm:cxn modelId="{24BF45D7-CEE2-4F27-9C57-15990BC00CC8}" type="presParOf" srcId="{9600C894-4965-4A00-B4E1-0D716ADF9859}" destId="{4EB69648-91D2-4558-9541-1EBD300DA64B}" srcOrd="1" destOrd="0" presId="urn:microsoft.com/office/officeart/2005/8/layout/vList6"/>
    <dgm:cxn modelId="{5E9FF37B-FF0A-4458-A409-E26E6BF0C407}" type="presParOf" srcId="{55D998BF-8641-4B4C-8E3E-AC2CCFA021F9}" destId="{F90D2A99-821D-4CA1-A542-44B4570C0A2B}" srcOrd="1" destOrd="0" presId="urn:microsoft.com/office/officeart/2005/8/layout/vList6"/>
    <dgm:cxn modelId="{BA7A3C6B-DE5C-4677-995A-B6A34BA07F5C}" type="presParOf" srcId="{55D998BF-8641-4B4C-8E3E-AC2CCFA021F9}" destId="{823ADAB7-AD77-4B0D-8426-9B2C7132AC59}" srcOrd="2" destOrd="0" presId="urn:microsoft.com/office/officeart/2005/8/layout/vList6"/>
    <dgm:cxn modelId="{B612411D-DBC0-423A-B1D4-B440C5226E1A}" type="presParOf" srcId="{823ADAB7-AD77-4B0D-8426-9B2C7132AC59}" destId="{B8A24502-752F-4D36-B109-22168DEB9964}" srcOrd="0" destOrd="0" presId="urn:microsoft.com/office/officeart/2005/8/layout/vList6"/>
    <dgm:cxn modelId="{B9D3ABCA-3A04-48A5-8816-D144F64EB083}" type="presParOf" srcId="{823ADAB7-AD77-4B0D-8426-9B2C7132AC59}" destId="{4E1A20F9-526B-43C1-ADCA-9951D9BF469D}" srcOrd="1" destOrd="0" presId="urn:microsoft.com/office/officeart/2005/8/layout/vList6"/>
    <dgm:cxn modelId="{7B83FA38-BEFF-405B-A764-9F7C045AC1F7}" type="presParOf" srcId="{55D998BF-8641-4B4C-8E3E-AC2CCFA021F9}" destId="{A0D9D600-9921-448E-B937-7F457616BA3F}" srcOrd="3" destOrd="0" presId="urn:microsoft.com/office/officeart/2005/8/layout/vList6"/>
    <dgm:cxn modelId="{29972E43-158D-4DD6-8A94-6C91751C214F}" type="presParOf" srcId="{55D998BF-8641-4B4C-8E3E-AC2CCFA021F9}" destId="{5780445C-16CA-4FB2-B675-04B3B4C74F6F}" srcOrd="4" destOrd="0" presId="urn:microsoft.com/office/officeart/2005/8/layout/vList6"/>
    <dgm:cxn modelId="{41C7595C-7962-4C3E-AA9C-AD6AF0138DEC}" type="presParOf" srcId="{5780445C-16CA-4FB2-B675-04B3B4C74F6F}" destId="{DEAF1FF3-C193-435C-8288-1A769D787F5C}" srcOrd="0" destOrd="0" presId="urn:microsoft.com/office/officeart/2005/8/layout/vList6"/>
    <dgm:cxn modelId="{87ABF30C-7F2B-4BE3-AC8A-04554568F8D6}" type="presParOf" srcId="{5780445C-16CA-4FB2-B675-04B3B4C74F6F}" destId="{34A80017-24BC-4697-AAAC-8C3977537EB1}" srcOrd="1" destOrd="0" presId="urn:microsoft.com/office/officeart/2005/8/layout/vList6"/>
    <dgm:cxn modelId="{07DF7D50-0BD7-4CD0-81A3-00C4AFA14B6D}" type="presParOf" srcId="{55D998BF-8641-4B4C-8E3E-AC2CCFA021F9}" destId="{74DFF670-3DC7-414F-A757-7B0406859ACD}" srcOrd="5" destOrd="0" presId="urn:microsoft.com/office/officeart/2005/8/layout/vList6"/>
    <dgm:cxn modelId="{0F6CFD8B-662B-4960-B2D0-143334C97802}" type="presParOf" srcId="{55D998BF-8641-4B4C-8E3E-AC2CCFA021F9}" destId="{75C751EF-CB44-441B-9BBA-AB48AF0EE83E}" srcOrd="6" destOrd="0" presId="urn:microsoft.com/office/officeart/2005/8/layout/vList6"/>
    <dgm:cxn modelId="{0625377D-EF06-4622-A339-C95FEE42F6BC}" type="presParOf" srcId="{75C751EF-CB44-441B-9BBA-AB48AF0EE83E}" destId="{130CEC86-7D54-4882-94FC-F94321D2F41E}" srcOrd="0" destOrd="0" presId="urn:microsoft.com/office/officeart/2005/8/layout/vList6"/>
    <dgm:cxn modelId="{9F47ACEE-A318-4007-9552-FBA3BCEA7737}" type="presParOf" srcId="{75C751EF-CB44-441B-9BBA-AB48AF0EE83E}" destId="{9B4D3C68-B620-4545-BC73-6E6A2639D18A}" srcOrd="1" destOrd="0" presId="urn:microsoft.com/office/officeart/2005/8/layout/vList6"/>
    <dgm:cxn modelId="{F1F98F47-AF99-4A4D-A9F1-5426091E9E94}" type="presParOf" srcId="{55D998BF-8641-4B4C-8E3E-AC2CCFA021F9}" destId="{7FBDED63-0EAC-48E9-9A28-F34E1C150440}" srcOrd="7" destOrd="0" presId="urn:microsoft.com/office/officeart/2005/8/layout/vList6"/>
    <dgm:cxn modelId="{14B6C3A0-12C6-45FC-B303-9A04650EE78D}" type="presParOf" srcId="{55D998BF-8641-4B4C-8E3E-AC2CCFA021F9}" destId="{0A36C08D-2210-4943-B3EE-276494905301}" srcOrd="8" destOrd="0" presId="urn:microsoft.com/office/officeart/2005/8/layout/vList6"/>
    <dgm:cxn modelId="{70797221-C1BC-4822-B599-A4E49B0810C3}" type="presParOf" srcId="{0A36C08D-2210-4943-B3EE-276494905301}" destId="{EE977036-A249-46D3-96D9-17AC8B04DEB7}" srcOrd="0" destOrd="0" presId="urn:microsoft.com/office/officeart/2005/8/layout/vList6"/>
    <dgm:cxn modelId="{EA0F806D-DD5B-4619-9473-26834AD00171}" type="presParOf" srcId="{0A36C08D-2210-4943-B3EE-276494905301}" destId="{FC825B07-188A-4921-B69F-EF10EE2D52AD}" srcOrd="1" destOrd="0" presId="urn:microsoft.com/office/officeart/2005/8/layout/vList6"/>
    <dgm:cxn modelId="{4C504F83-D056-4F00-8562-62DDC24B9C69}" type="presParOf" srcId="{55D998BF-8641-4B4C-8E3E-AC2CCFA021F9}" destId="{3121CE34-49BF-4201-A65E-BCBB3D478592}" srcOrd="9" destOrd="0" presId="urn:microsoft.com/office/officeart/2005/8/layout/vList6"/>
    <dgm:cxn modelId="{B97420FB-AA1A-4C15-9CDE-EC7E32DB8F94}" type="presParOf" srcId="{55D998BF-8641-4B4C-8E3E-AC2CCFA021F9}" destId="{7A566257-6A7E-4C8D-961B-810152B788F0}" srcOrd="10" destOrd="0" presId="urn:microsoft.com/office/officeart/2005/8/layout/vList6"/>
    <dgm:cxn modelId="{CBF44E24-11A3-4B52-8048-5315B619E3A4}" type="presParOf" srcId="{7A566257-6A7E-4C8D-961B-810152B788F0}" destId="{D6CFC57F-8C6B-4E7E-8050-C80A9650D9F3}" srcOrd="0" destOrd="0" presId="urn:microsoft.com/office/officeart/2005/8/layout/vList6"/>
    <dgm:cxn modelId="{A6B5F266-1750-461C-8E76-AB667B5AED52}" type="presParOf" srcId="{7A566257-6A7E-4C8D-961B-810152B788F0}" destId="{A281207D-DE3F-4D21-BE22-F597669675A6}" srcOrd="1" destOrd="0" presId="urn:microsoft.com/office/officeart/2005/8/layout/vList6"/>
    <dgm:cxn modelId="{A18BB02D-CC96-4CC4-8E49-02C9646C1CD6}" type="presParOf" srcId="{55D998BF-8641-4B4C-8E3E-AC2CCFA021F9}" destId="{2DF42F04-566E-4427-9E99-82512C2A54FF}" srcOrd="11" destOrd="0" presId="urn:microsoft.com/office/officeart/2005/8/layout/vList6"/>
    <dgm:cxn modelId="{1B70E08E-7D36-4D90-92D3-ED656E6B6E66}" type="presParOf" srcId="{55D998BF-8641-4B4C-8E3E-AC2CCFA021F9}" destId="{A2AF9698-BD94-4B1F-B4F2-8BFC8D073073}" srcOrd="12" destOrd="0" presId="urn:microsoft.com/office/officeart/2005/8/layout/vList6"/>
    <dgm:cxn modelId="{5DD45C85-848A-4200-84E1-2BDA6A8D0EEF}" type="presParOf" srcId="{A2AF9698-BD94-4B1F-B4F2-8BFC8D073073}" destId="{D3404FE1-B1FB-4EE7-B777-DF0D7D572A44}" srcOrd="0" destOrd="0" presId="urn:microsoft.com/office/officeart/2005/8/layout/vList6"/>
    <dgm:cxn modelId="{3464EF70-B53A-415E-8583-4F581B062E6C}" type="presParOf" srcId="{A2AF9698-BD94-4B1F-B4F2-8BFC8D073073}" destId="{3CDCCBC8-51FC-4490-99C0-3519847951D7}" srcOrd="1" destOrd="0" presId="urn:microsoft.com/office/officeart/2005/8/layout/vList6"/>
    <dgm:cxn modelId="{DFBC720E-8A21-4672-9ABD-78B42238B25F}" type="presParOf" srcId="{55D998BF-8641-4B4C-8E3E-AC2CCFA021F9}" destId="{2FE6AC27-9EC1-470D-98EB-E49AB35E4F7D}" srcOrd="13" destOrd="0" presId="urn:microsoft.com/office/officeart/2005/8/layout/vList6"/>
    <dgm:cxn modelId="{4BB73B8C-FF72-4F53-8D98-CB4ADBEDFDF0}" type="presParOf" srcId="{55D998BF-8641-4B4C-8E3E-AC2CCFA021F9}" destId="{4AF6740E-83C1-466B-A42F-37F067FB1740}" srcOrd="14" destOrd="0" presId="urn:microsoft.com/office/officeart/2005/8/layout/vList6"/>
    <dgm:cxn modelId="{52FCD2AB-38A9-4D43-B8DC-91FC74D4E8F3}" type="presParOf" srcId="{4AF6740E-83C1-466B-A42F-37F067FB1740}" destId="{C977883C-A1C8-4F0B-BAB4-887620E55816}" srcOrd="0" destOrd="0" presId="urn:microsoft.com/office/officeart/2005/8/layout/vList6"/>
    <dgm:cxn modelId="{509EEE7C-D1D7-415A-9B8D-2742B58C6B5D}" type="presParOf" srcId="{4AF6740E-83C1-466B-A42F-37F067FB1740}" destId="{D45F9F93-3AE3-415B-980C-FECBA4E6FF71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2990860-E475-48C1-8E82-B1377238A345}" type="doc">
      <dgm:prSet loTypeId="urn:microsoft.com/office/officeart/2005/8/layout/vList6" loCatId="list" qsTypeId="urn:microsoft.com/office/officeart/2005/8/quickstyle/3d1" qsCatId="3D" csTypeId="urn:microsoft.com/office/officeart/2005/8/colors/accent1_3" csCatId="accent1" phldr="1"/>
      <dgm:spPr/>
      <dgm:t>
        <a:bodyPr/>
        <a:lstStyle/>
        <a:p>
          <a:endParaRPr lang="ru-RU"/>
        </a:p>
      </dgm:t>
    </dgm:pt>
    <dgm:pt modelId="{E1FD7D17-A649-4FAC-884A-218135897E52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</a:rPr>
            <a:t>Формальное повышение квалификации (результат: документ установленного образца и знания)</a:t>
          </a:r>
          <a:endParaRPr lang="ru-RU" sz="2000" b="1" dirty="0">
            <a:solidFill>
              <a:schemeClr val="tx1"/>
            </a:solidFill>
          </a:endParaRPr>
        </a:p>
      </dgm:t>
    </dgm:pt>
    <dgm:pt modelId="{C71200FD-7382-4A94-95D2-ED1137218698}" type="parTrans" cxnId="{44D1C72F-935F-4260-94AB-2517A96F6B80}">
      <dgm:prSet/>
      <dgm:spPr/>
      <dgm:t>
        <a:bodyPr/>
        <a:lstStyle/>
        <a:p>
          <a:endParaRPr lang="ru-RU" sz="2200"/>
        </a:p>
      </dgm:t>
    </dgm:pt>
    <dgm:pt modelId="{570636FD-962A-4495-B67C-4D5FAA72D9C7}" type="sibTrans" cxnId="{44D1C72F-935F-4260-94AB-2517A96F6B80}">
      <dgm:prSet/>
      <dgm:spPr/>
      <dgm:t>
        <a:bodyPr/>
        <a:lstStyle/>
        <a:p>
          <a:endParaRPr lang="ru-RU" sz="2200"/>
        </a:p>
      </dgm:t>
    </dgm:pt>
    <dgm:pt modelId="{273F55F5-442D-4D03-A815-5E9B4EAB0F4C}">
      <dgm:prSet phldrT="[Текст]" custT="1"/>
      <dgm:spPr/>
      <dgm:t>
        <a:bodyPr/>
        <a:lstStyle/>
        <a:p>
          <a:pPr algn="just"/>
          <a:r>
            <a:rPr lang="ru-RU" sz="2200" dirty="0" smtClean="0"/>
            <a:t>КПК, КПП, магистратура, повышение уровня образования (или получение второго образования)</a:t>
          </a:r>
          <a:endParaRPr lang="ru-RU" sz="2200" dirty="0"/>
        </a:p>
      </dgm:t>
    </dgm:pt>
    <dgm:pt modelId="{256E37A8-DE7F-48BA-A018-221D7AC5812A}" type="parTrans" cxnId="{26B326C9-957F-4D99-B675-024B34D366DB}">
      <dgm:prSet/>
      <dgm:spPr/>
      <dgm:t>
        <a:bodyPr/>
        <a:lstStyle/>
        <a:p>
          <a:endParaRPr lang="ru-RU" sz="2200"/>
        </a:p>
      </dgm:t>
    </dgm:pt>
    <dgm:pt modelId="{9782674D-4090-4C45-85EE-7E5BB7E1F449}" type="sibTrans" cxnId="{26B326C9-957F-4D99-B675-024B34D366DB}">
      <dgm:prSet/>
      <dgm:spPr/>
      <dgm:t>
        <a:bodyPr/>
        <a:lstStyle/>
        <a:p>
          <a:endParaRPr lang="ru-RU" sz="2200"/>
        </a:p>
      </dgm:t>
    </dgm:pt>
    <dgm:pt modelId="{51E26739-0FEE-44C1-B9D1-46B44143F391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</a:rPr>
            <a:t>Неформальное повышение квалификации (результат: знания, знания, закрепленные на практике, опыт общения с коллегами по проблеме и </a:t>
          </a:r>
          <a:r>
            <a:rPr lang="ru-RU" sz="2000" b="1" dirty="0" err="1" smtClean="0">
              <a:solidFill>
                <a:schemeClr val="tx1"/>
              </a:solidFill>
            </a:rPr>
            <a:t>тд</a:t>
          </a:r>
          <a:r>
            <a:rPr lang="ru-RU" sz="2000" b="1" dirty="0" smtClean="0">
              <a:solidFill>
                <a:schemeClr val="tx1"/>
              </a:solidFill>
            </a:rPr>
            <a:t>)</a:t>
          </a:r>
          <a:endParaRPr lang="ru-RU" sz="2000" b="1" dirty="0">
            <a:solidFill>
              <a:schemeClr val="tx1"/>
            </a:solidFill>
          </a:endParaRPr>
        </a:p>
      </dgm:t>
    </dgm:pt>
    <dgm:pt modelId="{051D639A-2456-4ADB-A87C-0514BAA60213}" type="parTrans" cxnId="{809D6554-0FEF-49D2-85A4-CFC1D23A200A}">
      <dgm:prSet/>
      <dgm:spPr/>
      <dgm:t>
        <a:bodyPr/>
        <a:lstStyle/>
        <a:p>
          <a:endParaRPr lang="ru-RU" sz="2200"/>
        </a:p>
      </dgm:t>
    </dgm:pt>
    <dgm:pt modelId="{6260EC8E-BC01-4A23-8A0A-B50FEF04B001}" type="sibTrans" cxnId="{809D6554-0FEF-49D2-85A4-CFC1D23A200A}">
      <dgm:prSet/>
      <dgm:spPr/>
      <dgm:t>
        <a:bodyPr/>
        <a:lstStyle/>
        <a:p>
          <a:endParaRPr lang="ru-RU" sz="2200"/>
        </a:p>
      </dgm:t>
    </dgm:pt>
    <dgm:pt modelId="{CDC9B18C-C364-466F-9B21-1A153D96E5F2}">
      <dgm:prSet phldrT="[Текст]" custT="1"/>
      <dgm:spPr/>
      <dgm:t>
        <a:bodyPr/>
        <a:lstStyle/>
        <a:p>
          <a:r>
            <a:rPr lang="ru-RU" sz="2200" dirty="0" smtClean="0"/>
            <a:t>Семинары, конференции, тренинги, </a:t>
          </a:r>
          <a:r>
            <a:rPr lang="ru-RU" sz="2200" dirty="0" err="1" smtClean="0"/>
            <a:t>вебинары</a:t>
          </a:r>
          <a:r>
            <a:rPr lang="ru-RU" sz="2200" dirty="0" smtClean="0"/>
            <a:t>, круглые столы, проблемные группы, стажировки, посещение открытых уроков, сетевые сообщества…</a:t>
          </a:r>
          <a:endParaRPr lang="ru-RU" sz="2200" dirty="0"/>
        </a:p>
      </dgm:t>
    </dgm:pt>
    <dgm:pt modelId="{0604FBAF-F36F-4BC1-AA3F-CEC9C9B787C4}" type="parTrans" cxnId="{277919F5-79C5-4213-9BC9-3F256678129F}">
      <dgm:prSet/>
      <dgm:spPr/>
      <dgm:t>
        <a:bodyPr/>
        <a:lstStyle/>
        <a:p>
          <a:endParaRPr lang="ru-RU" sz="2200"/>
        </a:p>
      </dgm:t>
    </dgm:pt>
    <dgm:pt modelId="{F94C009E-120B-43A6-B7F0-5AACEADD3F71}" type="sibTrans" cxnId="{277919F5-79C5-4213-9BC9-3F256678129F}">
      <dgm:prSet/>
      <dgm:spPr/>
      <dgm:t>
        <a:bodyPr/>
        <a:lstStyle/>
        <a:p>
          <a:endParaRPr lang="ru-RU" sz="2200"/>
        </a:p>
      </dgm:t>
    </dgm:pt>
    <dgm:pt modelId="{0C29C127-41EF-46D1-B7C4-DDAD0690B6CF}">
      <dgm:prSet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</a:rPr>
            <a:t>Самообразование (результат: знания, обеспечивающие устранение осознанных дефицитов в профессиональной деятельности)</a:t>
          </a:r>
          <a:endParaRPr lang="ru-RU" sz="2000" b="1" dirty="0">
            <a:solidFill>
              <a:schemeClr val="tx1"/>
            </a:solidFill>
          </a:endParaRPr>
        </a:p>
      </dgm:t>
    </dgm:pt>
    <dgm:pt modelId="{261F4FC5-C976-40BC-9A32-29209B83B956}" type="parTrans" cxnId="{8D668A8E-6E7B-4707-B577-F2CB144B2A79}">
      <dgm:prSet/>
      <dgm:spPr/>
      <dgm:t>
        <a:bodyPr/>
        <a:lstStyle/>
        <a:p>
          <a:endParaRPr lang="ru-RU" sz="2200"/>
        </a:p>
      </dgm:t>
    </dgm:pt>
    <dgm:pt modelId="{D08479EC-82EB-45EE-98B5-20D5D37E3C0F}" type="sibTrans" cxnId="{8D668A8E-6E7B-4707-B577-F2CB144B2A79}">
      <dgm:prSet/>
      <dgm:spPr/>
      <dgm:t>
        <a:bodyPr/>
        <a:lstStyle/>
        <a:p>
          <a:endParaRPr lang="ru-RU" sz="2200"/>
        </a:p>
      </dgm:t>
    </dgm:pt>
    <dgm:pt modelId="{19DABB7D-511E-45CE-ABBB-C02769088EE9}">
      <dgm:prSet custT="1"/>
      <dgm:spPr/>
      <dgm:t>
        <a:bodyPr/>
        <a:lstStyle/>
        <a:p>
          <a:pPr algn="just"/>
          <a:r>
            <a:rPr lang="ru-RU" sz="2200" dirty="0" smtClean="0"/>
            <a:t>Работа по методической теме, изучение методической литературы и периодических изданий и </a:t>
          </a:r>
          <a:r>
            <a:rPr lang="ru-RU" sz="2200" dirty="0" err="1" smtClean="0"/>
            <a:t>тд</a:t>
          </a:r>
          <a:endParaRPr lang="ru-RU" sz="2200" dirty="0"/>
        </a:p>
      </dgm:t>
    </dgm:pt>
    <dgm:pt modelId="{E6AE008A-E8D8-4653-AF81-14A955E04837}" type="parTrans" cxnId="{996F8EB3-22D7-419C-8D37-3AD43E088893}">
      <dgm:prSet/>
      <dgm:spPr/>
      <dgm:t>
        <a:bodyPr/>
        <a:lstStyle/>
        <a:p>
          <a:endParaRPr lang="ru-RU" sz="2200"/>
        </a:p>
      </dgm:t>
    </dgm:pt>
    <dgm:pt modelId="{6180E4AA-8FB5-47EB-9734-FC9559CD8A5B}" type="sibTrans" cxnId="{996F8EB3-22D7-419C-8D37-3AD43E088893}">
      <dgm:prSet/>
      <dgm:spPr/>
      <dgm:t>
        <a:bodyPr/>
        <a:lstStyle/>
        <a:p>
          <a:endParaRPr lang="ru-RU" sz="2200"/>
        </a:p>
      </dgm:t>
    </dgm:pt>
    <dgm:pt modelId="{86CFDD34-7926-4E7F-949C-283CB9DF0CE1}" type="pres">
      <dgm:prSet presAssocID="{E2990860-E475-48C1-8E82-B1377238A345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384BEF26-BC11-497D-994E-9E7B1F5372C0}" type="pres">
      <dgm:prSet presAssocID="{E1FD7D17-A649-4FAC-884A-218135897E52}" presName="linNode" presStyleCnt="0"/>
      <dgm:spPr/>
    </dgm:pt>
    <dgm:pt modelId="{648F5F0F-224F-4F05-8518-72E8E8EA7D29}" type="pres">
      <dgm:prSet presAssocID="{E1FD7D17-A649-4FAC-884A-218135897E52}" presName="parent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528146-9D15-476B-A790-B702DD843176}" type="pres">
      <dgm:prSet presAssocID="{E1FD7D17-A649-4FAC-884A-218135897E52}" presName="childShp" presStyleLbl="b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E65720-D415-4C86-A2E3-3D8E4C045F9F}" type="pres">
      <dgm:prSet presAssocID="{570636FD-962A-4495-B67C-4D5FAA72D9C7}" presName="spacing" presStyleCnt="0"/>
      <dgm:spPr/>
    </dgm:pt>
    <dgm:pt modelId="{414DBD20-0E51-477F-8923-A1C030194B14}" type="pres">
      <dgm:prSet presAssocID="{51E26739-0FEE-44C1-B9D1-46B44143F391}" presName="linNode" presStyleCnt="0"/>
      <dgm:spPr/>
    </dgm:pt>
    <dgm:pt modelId="{E1F36760-8EA7-45FD-B9D2-0C384BD60856}" type="pres">
      <dgm:prSet presAssocID="{51E26739-0FEE-44C1-B9D1-46B44143F391}" presName="parent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9D86BD-977E-40CA-B2BB-FA733D3184DA}" type="pres">
      <dgm:prSet presAssocID="{51E26739-0FEE-44C1-B9D1-46B44143F391}" presName="childShp" presStyleLbl="b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1D00AC-D564-4844-B155-58F0A42BE720}" type="pres">
      <dgm:prSet presAssocID="{6260EC8E-BC01-4A23-8A0A-B50FEF04B001}" presName="spacing" presStyleCnt="0"/>
      <dgm:spPr/>
    </dgm:pt>
    <dgm:pt modelId="{DE27AA04-A566-4763-B308-397125AC710C}" type="pres">
      <dgm:prSet presAssocID="{0C29C127-41EF-46D1-B7C4-DDAD0690B6CF}" presName="linNode" presStyleCnt="0"/>
      <dgm:spPr/>
    </dgm:pt>
    <dgm:pt modelId="{25CC509A-2DE6-4042-A5FF-94EAF55C9ADB}" type="pres">
      <dgm:prSet presAssocID="{0C29C127-41EF-46D1-B7C4-DDAD0690B6CF}" presName="parent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E36F16-7490-455C-B5A0-DD4FD4BC8FE2}" type="pres">
      <dgm:prSet presAssocID="{0C29C127-41EF-46D1-B7C4-DDAD0690B6CF}" presName="childShp" presStyleLbl="b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09D6554-0FEF-49D2-85A4-CFC1D23A200A}" srcId="{E2990860-E475-48C1-8E82-B1377238A345}" destId="{51E26739-0FEE-44C1-B9D1-46B44143F391}" srcOrd="1" destOrd="0" parTransId="{051D639A-2456-4ADB-A87C-0514BAA60213}" sibTransId="{6260EC8E-BC01-4A23-8A0A-B50FEF04B001}"/>
    <dgm:cxn modelId="{D0780478-D9DD-447A-A379-4D7E099A5203}" type="presOf" srcId="{51E26739-0FEE-44C1-B9D1-46B44143F391}" destId="{E1F36760-8EA7-45FD-B9D2-0C384BD60856}" srcOrd="0" destOrd="0" presId="urn:microsoft.com/office/officeart/2005/8/layout/vList6"/>
    <dgm:cxn modelId="{BCCD3F27-4A29-480F-9449-CFEC6EC820E1}" type="presOf" srcId="{E1FD7D17-A649-4FAC-884A-218135897E52}" destId="{648F5F0F-224F-4F05-8518-72E8E8EA7D29}" srcOrd="0" destOrd="0" presId="urn:microsoft.com/office/officeart/2005/8/layout/vList6"/>
    <dgm:cxn modelId="{8D668A8E-6E7B-4707-B577-F2CB144B2A79}" srcId="{E2990860-E475-48C1-8E82-B1377238A345}" destId="{0C29C127-41EF-46D1-B7C4-DDAD0690B6CF}" srcOrd="2" destOrd="0" parTransId="{261F4FC5-C976-40BC-9A32-29209B83B956}" sibTransId="{D08479EC-82EB-45EE-98B5-20D5D37E3C0F}"/>
    <dgm:cxn modelId="{565E3425-9DC0-4051-9A8D-EF7BBEE83E52}" type="presOf" srcId="{273F55F5-442D-4D03-A815-5E9B4EAB0F4C}" destId="{5A528146-9D15-476B-A790-B702DD843176}" srcOrd="0" destOrd="0" presId="urn:microsoft.com/office/officeart/2005/8/layout/vList6"/>
    <dgm:cxn modelId="{7E51E048-8D1B-497F-969F-A29B490BFAD7}" type="presOf" srcId="{0C29C127-41EF-46D1-B7C4-DDAD0690B6CF}" destId="{25CC509A-2DE6-4042-A5FF-94EAF55C9ADB}" srcOrd="0" destOrd="0" presId="urn:microsoft.com/office/officeart/2005/8/layout/vList6"/>
    <dgm:cxn modelId="{996F8EB3-22D7-419C-8D37-3AD43E088893}" srcId="{0C29C127-41EF-46D1-B7C4-DDAD0690B6CF}" destId="{19DABB7D-511E-45CE-ABBB-C02769088EE9}" srcOrd="0" destOrd="0" parTransId="{E6AE008A-E8D8-4653-AF81-14A955E04837}" sibTransId="{6180E4AA-8FB5-47EB-9734-FC9559CD8A5B}"/>
    <dgm:cxn modelId="{26B326C9-957F-4D99-B675-024B34D366DB}" srcId="{E1FD7D17-A649-4FAC-884A-218135897E52}" destId="{273F55F5-442D-4D03-A815-5E9B4EAB0F4C}" srcOrd="0" destOrd="0" parTransId="{256E37A8-DE7F-48BA-A018-221D7AC5812A}" sibTransId="{9782674D-4090-4C45-85EE-7E5BB7E1F449}"/>
    <dgm:cxn modelId="{277919F5-79C5-4213-9BC9-3F256678129F}" srcId="{51E26739-0FEE-44C1-B9D1-46B44143F391}" destId="{CDC9B18C-C364-466F-9B21-1A153D96E5F2}" srcOrd="0" destOrd="0" parTransId="{0604FBAF-F36F-4BC1-AA3F-CEC9C9B787C4}" sibTransId="{F94C009E-120B-43A6-B7F0-5AACEADD3F71}"/>
    <dgm:cxn modelId="{B65D9D04-DD61-49C8-AA90-979D866895D6}" type="presOf" srcId="{CDC9B18C-C364-466F-9B21-1A153D96E5F2}" destId="{D59D86BD-977E-40CA-B2BB-FA733D3184DA}" srcOrd="0" destOrd="0" presId="urn:microsoft.com/office/officeart/2005/8/layout/vList6"/>
    <dgm:cxn modelId="{44D1C72F-935F-4260-94AB-2517A96F6B80}" srcId="{E2990860-E475-48C1-8E82-B1377238A345}" destId="{E1FD7D17-A649-4FAC-884A-218135897E52}" srcOrd="0" destOrd="0" parTransId="{C71200FD-7382-4A94-95D2-ED1137218698}" sibTransId="{570636FD-962A-4495-B67C-4D5FAA72D9C7}"/>
    <dgm:cxn modelId="{368C9DE0-1B5A-4009-9BFB-B9C2E956AB8C}" type="presOf" srcId="{19DABB7D-511E-45CE-ABBB-C02769088EE9}" destId="{F8E36F16-7490-455C-B5A0-DD4FD4BC8FE2}" srcOrd="0" destOrd="0" presId="urn:microsoft.com/office/officeart/2005/8/layout/vList6"/>
    <dgm:cxn modelId="{B86EB73E-B520-478E-A9E1-0BCB628A0852}" type="presOf" srcId="{E2990860-E475-48C1-8E82-B1377238A345}" destId="{86CFDD34-7926-4E7F-949C-283CB9DF0CE1}" srcOrd="0" destOrd="0" presId="urn:microsoft.com/office/officeart/2005/8/layout/vList6"/>
    <dgm:cxn modelId="{F7D1BB4A-07D5-451E-81AF-36D69DD220B3}" type="presParOf" srcId="{86CFDD34-7926-4E7F-949C-283CB9DF0CE1}" destId="{384BEF26-BC11-497D-994E-9E7B1F5372C0}" srcOrd="0" destOrd="0" presId="urn:microsoft.com/office/officeart/2005/8/layout/vList6"/>
    <dgm:cxn modelId="{C57F34E4-1D0A-40E4-ADD5-5869319850D7}" type="presParOf" srcId="{384BEF26-BC11-497D-994E-9E7B1F5372C0}" destId="{648F5F0F-224F-4F05-8518-72E8E8EA7D29}" srcOrd="0" destOrd="0" presId="urn:microsoft.com/office/officeart/2005/8/layout/vList6"/>
    <dgm:cxn modelId="{50A31899-837D-4C3F-AEF4-576E913AF1A2}" type="presParOf" srcId="{384BEF26-BC11-497D-994E-9E7B1F5372C0}" destId="{5A528146-9D15-476B-A790-B702DD843176}" srcOrd="1" destOrd="0" presId="urn:microsoft.com/office/officeart/2005/8/layout/vList6"/>
    <dgm:cxn modelId="{1907CD4B-A77F-4A48-BA51-E01D2243281C}" type="presParOf" srcId="{86CFDD34-7926-4E7F-949C-283CB9DF0CE1}" destId="{A5E65720-D415-4C86-A2E3-3D8E4C045F9F}" srcOrd="1" destOrd="0" presId="urn:microsoft.com/office/officeart/2005/8/layout/vList6"/>
    <dgm:cxn modelId="{91556CD5-44FB-4FDF-A3C6-B71D221C0D39}" type="presParOf" srcId="{86CFDD34-7926-4E7F-949C-283CB9DF0CE1}" destId="{414DBD20-0E51-477F-8923-A1C030194B14}" srcOrd="2" destOrd="0" presId="urn:microsoft.com/office/officeart/2005/8/layout/vList6"/>
    <dgm:cxn modelId="{F9814EB1-33AF-4547-B3D8-B3F3966391A2}" type="presParOf" srcId="{414DBD20-0E51-477F-8923-A1C030194B14}" destId="{E1F36760-8EA7-45FD-B9D2-0C384BD60856}" srcOrd="0" destOrd="0" presId="urn:microsoft.com/office/officeart/2005/8/layout/vList6"/>
    <dgm:cxn modelId="{B540E1DC-D556-4CAD-8626-7510098547BA}" type="presParOf" srcId="{414DBD20-0E51-477F-8923-A1C030194B14}" destId="{D59D86BD-977E-40CA-B2BB-FA733D3184DA}" srcOrd="1" destOrd="0" presId="urn:microsoft.com/office/officeart/2005/8/layout/vList6"/>
    <dgm:cxn modelId="{48C22068-065A-4245-B856-4C1A066F8A18}" type="presParOf" srcId="{86CFDD34-7926-4E7F-949C-283CB9DF0CE1}" destId="{4F1D00AC-D564-4844-B155-58F0A42BE720}" srcOrd="3" destOrd="0" presId="urn:microsoft.com/office/officeart/2005/8/layout/vList6"/>
    <dgm:cxn modelId="{182B9683-2004-4531-AC60-B26106C42307}" type="presParOf" srcId="{86CFDD34-7926-4E7F-949C-283CB9DF0CE1}" destId="{DE27AA04-A566-4763-B308-397125AC710C}" srcOrd="4" destOrd="0" presId="urn:microsoft.com/office/officeart/2005/8/layout/vList6"/>
    <dgm:cxn modelId="{0CE8136F-AE7F-4BE2-94A2-BD8E893122E6}" type="presParOf" srcId="{DE27AA04-A566-4763-B308-397125AC710C}" destId="{25CC509A-2DE6-4042-A5FF-94EAF55C9ADB}" srcOrd="0" destOrd="0" presId="urn:microsoft.com/office/officeart/2005/8/layout/vList6"/>
    <dgm:cxn modelId="{F8115B28-0D34-4F8C-83A1-98EF814068B1}" type="presParOf" srcId="{DE27AA04-A566-4763-B308-397125AC710C}" destId="{F8E36F16-7490-455C-B5A0-DD4FD4BC8FE2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767F324-C22F-4002-9F4B-C6B00E915C27}" type="doc">
      <dgm:prSet loTypeId="urn:microsoft.com/office/officeart/2005/8/layout/h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8C17200C-1A59-4096-AAAA-EE971ED88803}">
      <dgm:prSet phldrT="[Текст]" custT="1"/>
      <dgm:spPr/>
      <dgm:t>
        <a:bodyPr/>
        <a:lstStyle/>
        <a:p>
          <a:r>
            <a:rPr lang="ru-RU" sz="2800" b="1" dirty="0" smtClean="0">
              <a:solidFill>
                <a:srgbClr val="002060"/>
              </a:solidFill>
            </a:rPr>
            <a:t>Семинар </a:t>
          </a:r>
        </a:p>
        <a:p>
          <a:r>
            <a:rPr lang="ru-RU" sz="2800" b="1" dirty="0" smtClean="0">
              <a:solidFill>
                <a:srgbClr val="002060"/>
              </a:solidFill>
            </a:rPr>
            <a:t>«Школа сурдопедагога»</a:t>
          </a:r>
          <a:endParaRPr lang="ru-RU" sz="2800" b="1" dirty="0">
            <a:solidFill>
              <a:srgbClr val="002060"/>
            </a:solidFill>
          </a:endParaRPr>
        </a:p>
      </dgm:t>
    </dgm:pt>
    <dgm:pt modelId="{04AB48A7-CF03-43A5-AB78-7D64CAA50B77}" type="parTrans" cxnId="{98480A53-EE6D-4AD8-9A3A-9207A334C5DB}">
      <dgm:prSet/>
      <dgm:spPr/>
      <dgm:t>
        <a:bodyPr/>
        <a:lstStyle/>
        <a:p>
          <a:endParaRPr lang="ru-RU"/>
        </a:p>
      </dgm:t>
    </dgm:pt>
    <dgm:pt modelId="{74B2C007-80F3-4802-8C10-DE02976033FB}" type="sibTrans" cxnId="{98480A53-EE6D-4AD8-9A3A-9207A334C5DB}">
      <dgm:prSet/>
      <dgm:spPr/>
      <dgm:t>
        <a:bodyPr/>
        <a:lstStyle/>
        <a:p>
          <a:endParaRPr lang="ru-RU"/>
        </a:p>
      </dgm:t>
    </dgm:pt>
    <dgm:pt modelId="{BE0CA498-96DA-4379-A409-0A5D07AC7C73}">
      <dgm:prSet phldrT="[Текст]" custT="1"/>
      <dgm:spPr/>
      <dgm:t>
        <a:bodyPr/>
        <a:lstStyle/>
        <a:p>
          <a:pPr algn="just"/>
          <a:r>
            <a:rPr lang="ru-RU" sz="1800" b="1" i="0" dirty="0" smtClean="0"/>
            <a:t>Особые образовательные потребности детей с нарушением слуха.</a:t>
          </a:r>
          <a:endParaRPr lang="ru-RU" sz="1800" b="1" dirty="0"/>
        </a:p>
      </dgm:t>
    </dgm:pt>
    <dgm:pt modelId="{4B3E7E7E-C7F3-4100-8E35-7AAAE5FF37FB}" type="parTrans" cxnId="{18E33A70-4C1F-4C55-AF22-59EC610D31A9}">
      <dgm:prSet/>
      <dgm:spPr/>
      <dgm:t>
        <a:bodyPr/>
        <a:lstStyle/>
        <a:p>
          <a:endParaRPr lang="ru-RU"/>
        </a:p>
      </dgm:t>
    </dgm:pt>
    <dgm:pt modelId="{6AD4A6B6-1743-4B08-AF30-F250444E36CD}" type="sibTrans" cxnId="{18E33A70-4C1F-4C55-AF22-59EC610D31A9}">
      <dgm:prSet/>
      <dgm:spPr/>
      <dgm:t>
        <a:bodyPr/>
        <a:lstStyle/>
        <a:p>
          <a:endParaRPr lang="ru-RU"/>
        </a:p>
      </dgm:t>
    </dgm:pt>
    <dgm:pt modelId="{0AA35142-2326-4FFB-93A8-4C4AB88AFA61}">
      <dgm:prSet phldrT="[Текст]" custT="1"/>
      <dgm:spPr/>
      <dgm:t>
        <a:bodyPr/>
        <a:lstStyle/>
        <a:p>
          <a:r>
            <a:rPr lang="ru-RU" sz="2800" b="1" dirty="0" smtClean="0"/>
            <a:t>Семинар </a:t>
          </a:r>
        </a:p>
        <a:p>
          <a:r>
            <a:rPr lang="ru-RU" sz="2800" b="1" dirty="0" smtClean="0"/>
            <a:t>«Школа тифлопедагога»</a:t>
          </a:r>
          <a:endParaRPr lang="ru-RU" sz="2800" b="1" dirty="0"/>
        </a:p>
      </dgm:t>
    </dgm:pt>
    <dgm:pt modelId="{A0603440-43AB-4538-89D3-D1BA512645DF}" type="parTrans" cxnId="{349EAB3F-2363-444D-BC06-B8C0694D71FC}">
      <dgm:prSet/>
      <dgm:spPr/>
      <dgm:t>
        <a:bodyPr/>
        <a:lstStyle/>
        <a:p>
          <a:endParaRPr lang="ru-RU"/>
        </a:p>
      </dgm:t>
    </dgm:pt>
    <dgm:pt modelId="{02014C7A-452C-4FB1-B35D-2A2F869470BA}" type="sibTrans" cxnId="{349EAB3F-2363-444D-BC06-B8C0694D71FC}">
      <dgm:prSet/>
      <dgm:spPr/>
      <dgm:t>
        <a:bodyPr/>
        <a:lstStyle/>
        <a:p>
          <a:endParaRPr lang="ru-RU"/>
        </a:p>
      </dgm:t>
    </dgm:pt>
    <dgm:pt modelId="{C774B4EC-12B4-4755-8F46-728AC9140E84}">
      <dgm:prSet phldrT="[Текст]" custT="1"/>
      <dgm:spPr/>
      <dgm:t>
        <a:bodyPr/>
        <a:lstStyle/>
        <a:p>
          <a:pPr algn="just"/>
          <a:r>
            <a:rPr lang="ru-RU" sz="1800" b="1" i="0" dirty="0" smtClean="0">
              <a:latin typeface="+mn-lt"/>
            </a:rPr>
            <a:t>Организация специальных условий в коррекционной работе специалистов у обучающихся с нарушением зрения.</a:t>
          </a:r>
          <a:endParaRPr lang="ru-RU" sz="1800" b="1" dirty="0">
            <a:latin typeface="+mn-lt"/>
          </a:endParaRPr>
        </a:p>
      </dgm:t>
    </dgm:pt>
    <dgm:pt modelId="{7E142323-B864-46D8-96F8-D8904F22D0EC}" type="parTrans" cxnId="{4EDEC0FC-6924-4F5D-BC0D-FBA12306E33D}">
      <dgm:prSet/>
      <dgm:spPr/>
      <dgm:t>
        <a:bodyPr/>
        <a:lstStyle/>
        <a:p>
          <a:endParaRPr lang="ru-RU"/>
        </a:p>
      </dgm:t>
    </dgm:pt>
    <dgm:pt modelId="{EA14B635-F092-4194-94C1-7586F958EFF1}" type="sibTrans" cxnId="{4EDEC0FC-6924-4F5D-BC0D-FBA12306E33D}">
      <dgm:prSet/>
      <dgm:spPr/>
      <dgm:t>
        <a:bodyPr/>
        <a:lstStyle/>
        <a:p>
          <a:endParaRPr lang="ru-RU"/>
        </a:p>
      </dgm:t>
    </dgm:pt>
    <dgm:pt modelId="{875B9EF5-5BCC-408F-B395-8BF1922B81F0}">
      <dgm:prSet custT="1"/>
      <dgm:spPr/>
      <dgm:t>
        <a:bodyPr/>
        <a:lstStyle/>
        <a:p>
          <a:pPr algn="just"/>
          <a:r>
            <a:rPr lang="ru-RU" sz="1800" b="1" i="0" dirty="0" smtClean="0"/>
            <a:t>Развитие </a:t>
          </a:r>
          <a:r>
            <a:rPr lang="ru-RU" sz="1800" b="1" i="0" dirty="0" err="1" smtClean="0"/>
            <a:t>слухозрительного</a:t>
          </a:r>
          <a:r>
            <a:rPr lang="ru-RU" sz="1800" b="1" i="0" dirty="0" smtClean="0"/>
            <a:t> восприятия устной речи, речевого слуха.</a:t>
          </a:r>
          <a:endParaRPr lang="ru-RU" sz="1800" b="1" i="0" dirty="0"/>
        </a:p>
      </dgm:t>
    </dgm:pt>
    <dgm:pt modelId="{5BF24452-1E27-4A1E-A5EE-6335AB32DF51}" type="parTrans" cxnId="{0FB573ED-5157-4A73-A470-DB4D3BE3F9DC}">
      <dgm:prSet/>
      <dgm:spPr/>
      <dgm:t>
        <a:bodyPr/>
        <a:lstStyle/>
        <a:p>
          <a:endParaRPr lang="ru-RU"/>
        </a:p>
      </dgm:t>
    </dgm:pt>
    <dgm:pt modelId="{71072686-A400-4EE2-83BA-0C2BC69DB8C7}" type="sibTrans" cxnId="{0FB573ED-5157-4A73-A470-DB4D3BE3F9DC}">
      <dgm:prSet/>
      <dgm:spPr/>
      <dgm:t>
        <a:bodyPr/>
        <a:lstStyle/>
        <a:p>
          <a:endParaRPr lang="ru-RU"/>
        </a:p>
      </dgm:t>
    </dgm:pt>
    <dgm:pt modelId="{F9196003-750E-46C8-8565-9347A84F03A2}">
      <dgm:prSet custT="1"/>
      <dgm:spPr/>
      <dgm:t>
        <a:bodyPr/>
        <a:lstStyle/>
        <a:p>
          <a:pPr algn="just"/>
          <a:r>
            <a:rPr lang="ru-RU" sz="1800" b="1" i="0" dirty="0" smtClean="0"/>
            <a:t>Формирование произносительной стороны речи глухих обучающихся</a:t>
          </a:r>
          <a:endParaRPr lang="ru-RU" sz="1800" b="1" i="0" dirty="0"/>
        </a:p>
      </dgm:t>
    </dgm:pt>
    <dgm:pt modelId="{02CE92C4-5424-45DE-8EF4-ED1D09456B9F}" type="parTrans" cxnId="{694114A1-F113-4EAD-A55D-1CFB27B0CEF4}">
      <dgm:prSet/>
      <dgm:spPr/>
      <dgm:t>
        <a:bodyPr/>
        <a:lstStyle/>
        <a:p>
          <a:endParaRPr lang="ru-RU"/>
        </a:p>
      </dgm:t>
    </dgm:pt>
    <dgm:pt modelId="{E194ECE1-9956-43AC-9914-13D2DAE66796}" type="sibTrans" cxnId="{694114A1-F113-4EAD-A55D-1CFB27B0CEF4}">
      <dgm:prSet/>
      <dgm:spPr/>
      <dgm:t>
        <a:bodyPr/>
        <a:lstStyle/>
        <a:p>
          <a:endParaRPr lang="ru-RU"/>
        </a:p>
      </dgm:t>
    </dgm:pt>
    <dgm:pt modelId="{69820D34-91D9-46A3-B449-EAA859E1956C}">
      <dgm:prSet custT="1"/>
      <dgm:spPr/>
      <dgm:t>
        <a:bodyPr/>
        <a:lstStyle/>
        <a:p>
          <a:pPr algn="just"/>
          <a:r>
            <a:rPr lang="ru-RU" sz="1800" b="1" i="0" dirty="0" smtClean="0"/>
            <a:t>Использование звукоусиливающей аппаратуры на уроках и внеурочное время</a:t>
          </a:r>
          <a:endParaRPr lang="ru-RU" sz="1800" b="1" i="0" dirty="0"/>
        </a:p>
      </dgm:t>
    </dgm:pt>
    <dgm:pt modelId="{882999BA-71B5-409B-B079-7EF4C71E1F13}" type="parTrans" cxnId="{1EEB71E5-D206-4138-8A88-20AEC2ABB299}">
      <dgm:prSet/>
      <dgm:spPr/>
      <dgm:t>
        <a:bodyPr/>
        <a:lstStyle/>
        <a:p>
          <a:endParaRPr lang="ru-RU"/>
        </a:p>
      </dgm:t>
    </dgm:pt>
    <dgm:pt modelId="{7D33C406-D6F6-4000-87A9-8ACEC6FC92E7}" type="sibTrans" cxnId="{1EEB71E5-D206-4138-8A88-20AEC2ABB299}">
      <dgm:prSet/>
      <dgm:spPr/>
      <dgm:t>
        <a:bodyPr/>
        <a:lstStyle/>
        <a:p>
          <a:endParaRPr lang="ru-RU"/>
        </a:p>
      </dgm:t>
    </dgm:pt>
    <dgm:pt modelId="{69ECC91C-E041-45E6-A1B7-C6BF71E99874}">
      <dgm:prSet custT="1"/>
      <dgm:spPr/>
      <dgm:t>
        <a:bodyPr/>
        <a:lstStyle/>
        <a:p>
          <a:pPr algn="just"/>
          <a:r>
            <a:rPr lang="ru-RU" sz="1800" b="1" i="0" dirty="0" smtClean="0"/>
            <a:t>Правила для общения с </a:t>
          </a:r>
          <a:r>
            <a:rPr lang="ru-RU" sz="1800" b="1" i="0" dirty="0" err="1" smtClean="0"/>
            <a:t>неслышащим</a:t>
          </a:r>
          <a:r>
            <a:rPr lang="ru-RU" sz="1800" b="1" i="0" dirty="0" smtClean="0"/>
            <a:t> ребёнком.</a:t>
          </a:r>
          <a:endParaRPr lang="ru-RU" sz="1800" b="1" i="0" dirty="0"/>
        </a:p>
      </dgm:t>
    </dgm:pt>
    <dgm:pt modelId="{036CC3A3-B2F2-46B9-9A88-12304922D707}" type="parTrans" cxnId="{FC0B0A57-E4A5-47EA-BB8E-A016FB29482B}">
      <dgm:prSet/>
      <dgm:spPr/>
      <dgm:t>
        <a:bodyPr/>
        <a:lstStyle/>
        <a:p>
          <a:endParaRPr lang="ru-RU"/>
        </a:p>
      </dgm:t>
    </dgm:pt>
    <dgm:pt modelId="{8E6403B6-11BD-4BA8-B16A-0776EA47D1A5}" type="sibTrans" cxnId="{FC0B0A57-E4A5-47EA-BB8E-A016FB29482B}">
      <dgm:prSet/>
      <dgm:spPr/>
      <dgm:t>
        <a:bodyPr/>
        <a:lstStyle/>
        <a:p>
          <a:endParaRPr lang="ru-RU"/>
        </a:p>
      </dgm:t>
    </dgm:pt>
    <dgm:pt modelId="{4E1D7E9B-7254-4BE3-8AB2-43173FF337FF}">
      <dgm:prSet custT="1"/>
      <dgm:spPr/>
      <dgm:t>
        <a:bodyPr/>
        <a:lstStyle/>
        <a:p>
          <a:pPr algn="just"/>
          <a:r>
            <a:rPr lang="ru-RU" sz="1800" b="1" i="0" dirty="0" smtClean="0"/>
            <a:t>Подбор и использование дидактического материала на индивидуальных занятиях в начальной школе для детей с потерей слуха.</a:t>
          </a:r>
          <a:endParaRPr lang="ru-RU" sz="1800" b="1" i="0" dirty="0"/>
        </a:p>
      </dgm:t>
    </dgm:pt>
    <dgm:pt modelId="{38B2EE5A-967F-4AC6-8630-DD72E3446BA6}" type="parTrans" cxnId="{7C3D6513-4259-4C57-80D4-C0BEA0F18484}">
      <dgm:prSet/>
      <dgm:spPr/>
      <dgm:t>
        <a:bodyPr/>
        <a:lstStyle/>
        <a:p>
          <a:endParaRPr lang="ru-RU"/>
        </a:p>
      </dgm:t>
    </dgm:pt>
    <dgm:pt modelId="{139CFE38-3BCB-4F17-A729-8344EEB451F2}" type="sibTrans" cxnId="{7C3D6513-4259-4C57-80D4-C0BEA0F18484}">
      <dgm:prSet/>
      <dgm:spPr/>
      <dgm:t>
        <a:bodyPr/>
        <a:lstStyle/>
        <a:p>
          <a:endParaRPr lang="ru-RU"/>
        </a:p>
      </dgm:t>
    </dgm:pt>
    <dgm:pt modelId="{DCAEE206-03D5-4E05-92C6-5E0F0F761FDA}">
      <dgm:prSet phldrT="[Текст]" custT="1"/>
      <dgm:spPr/>
      <dgm:t>
        <a:bodyPr/>
        <a:lstStyle/>
        <a:p>
          <a:pPr algn="just"/>
          <a:r>
            <a:rPr lang="ru-RU" sz="1800" b="1" i="0" dirty="0" smtClean="0">
              <a:latin typeface="+mn-lt"/>
            </a:rPr>
            <a:t>Содержание деятельности по комплексному сопровождению детей с незрячими в образовательной организации.</a:t>
          </a:r>
          <a:endParaRPr lang="ru-RU" sz="1800" b="1" dirty="0">
            <a:latin typeface="+mn-lt"/>
          </a:endParaRPr>
        </a:p>
      </dgm:t>
    </dgm:pt>
    <dgm:pt modelId="{8DE2409A-00CB-42C8-8ADF-FB7053313615}" type="parTrans" cxnId="{942CF279-9629-46C9-A1EB-C87D21F3D7F4}">
      <dgm:prSet/>
      <dgm:spPr/>
      <dgm:t>
        <a:bodyPr/>
        <a:lstStyle/>
        <a:p>
          <a:endParaRPr lang="ru-RU"/>
        </a:p>
      </dgm:t>
    </dgm:pt>
    <dgm:pt modelId="{ED003FF7-2235-4BAA-8153-6D26B534C948}" type="sibTrans" cxnId="{942CF279-9629-46C9-A1EB-C87D21F3D7F4}">
      <dgm:prSet/>
      <dgm:spPr/>
      <dgm:t>
        <a:bodyPr/>
        <a:lstStyle/>
        <a:p>
          <a:endParaRPr lang="ru-RU"/>
        </a:p>
      </dgm:t>
    </dgm:pt>
    <dgm:pt modelId="{7DC2138E-23E3-48D2-8479-F7E4EAD5A8BF}">
      <dgm:prSet phldrT="[Текст]" custT="1"/>
      <dgm:spPr/>
      <dgm:t>
        <a:bodyPr/>
        <a:lstStyle/>
        <a:p>
          <a:pPr algn="just"/>
          <a:r>
            <a:rPr lang="ru-RU" sz="1800" b="1" i="0" dirty="0" smtClean="0">
              <a:latin typeface="+mn-lt"/>
            </a:rPr>
            <a:t>Организация специальных образовательных условий для слепых и слабовидящих обучающихся при реализации программ внеурочной деятельности и дополнительного образования</a:t>
          </a:r>
          <a:endParaRPr lang="ru-RU" sz="1800" b="1" dirty="0">
            <a:latin typeface="+mn-lt"/>
          </a:endParaRPr>
        </a:p>
      </dgm:t>
    </dgm:pt>
    <dgm:pt modelId="{5E0CAA8A-1C4E-464E-8352-685432C04D0B}" type="parTrans" cxnId="{25096DCB-54B2-4989-AD02-06403C6CD0B9}">
      <dgm:prSet/>
      <dgm:spPr/>
      <dgm:t>
        <a:bodyPr/>
        <a:lstStyle/>
        <a:p>
          <a:endParaRPr lang="ru-RU"/>
        </a:p>
      </dgm:t>
    </dgm:pt>
    <dgm:pt modelId="{128EEBAB-BFCB-4610-9C85-BE98B0687753}" type="sibTrans" cxnId="{25096DCB-54B2-4989-AD02-06403C6CD0B9}">
      <dgm:prSet/>
      <dgm:spPr/>
      <dgm:t>
        <a:bodyPr/>
        <a:lstStyle/>
        <a:p>
          <a:endParaRPr lang="ru-RU"/>
        </a:p>
      </dgm:t>
    </dgm:pt>
    <dgm:pt modelId="{89368040-19B1-4220-834B-66A2549CEB88}" type="pres">
      <dgm:prSet presAssocID="{A767F324-C22F-4002-9F4B-C6B00E915C2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FA497A3-C972-4CFC-B68E-06D1C0C1674C}" type="pres">
      <dgm:prSet presAssocID="{8C17200C-1A59-4096-AAAA-EE971ED88803}" presName="composite" presStyleCnt="0"/>
      <dgm:spPr/>
    </dgm:pt>
    <dgm:pt modelId="{AE2F6F9B-F128-437D-B0AD-A77E7F332460}" type="pres">
      <dgm:prSet presAssocID="{8C17200C-1A59-4096-AAAA-EE971ED88803}" presName="parTx" presStyleLbl="alignNode1" presStyleIdx="0" presStyleCnt="2" custScaleX="115677" custScaleY="7481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AAF9F3-2411-4575-AD0E-DBEEAF5B8E5F}" type="pres">
      <dgm:prSet presAssocID="{8C17200C-1A59-4096-AAAA-EE971ED88803}" presName="desTx" presStyleLbl="alignAccFollowNode1" presStyleIdx="0" presStyleCnt="2" custScaleX="116221" custScaleY="103484" custLinFactNeighborX="674" custLinFactNeighborY="162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944401-BBC1-453F-876F-7C306C13EAFA}" type="pres">
      <dgm:prSet presAssocID="{74B2C007-80F3-4802-8C10-DE02976033FB}" presName="space" presStyleCnt="0"/>
      <dgm:spPr/>
    </dgm:pt>
    <dgm:pt modelId="{86767FE9-269C-45D8-BE20-6EEB6BD4E03A}" type="pres">
      <dgm:prSet presAssocID="{0AA35142-2326-4FFB-93A8-4C4AB88AFA61}" presName="composite" presStyleCnt="0"/>
      <dgm:spPr/>
    </dgm:pt>
    <dgm:pt modelId="{391AD83F-DDCF-446F-BDFD-331189191477}" type="pres">
      <dgm:prSet presAssocID="{0AA35142-2326-4FFB-93A8-4C4AB88AFA61}" presName="parTx" presStyleLbl="alignNode1" presStyleIdx="1" presStyleCnt="2" custScaleX="111101" custScaleY="76588" custLinFactNeighborX="-792" custLinFactNeighborY="18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1C1756-A8E9-4465-9E92-956D19E40FEA}" type="pres">
      <dgm:prSet presAssocID="{0AA35142-2326-4FFB-93A8-4C4AB88AFA61}" presName="desTx" presStyleLbl="alignAccFollowNode1" presStyleIdx="1" presStyleCnt="2" custScaleX="112160" custScaleY="103484" custLinFactNeighborX="-134" custLinFactNeighborY="106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0F81828-0D33-463C-8AC0-E5385423E4F4}" type="presOf" srcId="{69ECC91C-E041-45E6-A1B7-C6BF71E99874}" destId="{86AAF9F3-2411-4575-AD0E-DBEEAF5B8E5F}" srcOrd="0" destOrd="4" presId="urn:microsoft.com/office/officeart/2005/8/layout/hList1"/>
    <dgm:cxn modelId="{4EDEC0FC-6924-4F5D-BC0D-FBA12306E33D}" srcId="{0AA35142-2326-4FFB-93A8-4C4AB88AFA61}" destId="{C774B4EC-12B4-4755-8F46-728AC9140E84}" srcOrd="0" destOrd="0" parTransId="{7E142323-B864-46D8-96F8-D8904F22D0EC}" sibTransId="{EA14B635-F092-4194-94C1-7586F958EFF1}"/>
    <dgm:cxn modelId="{942CF279-9629-46C9-A1EB-C87D21F3D7F4}" srcId="{0AA35142-2326-4FFB-93A8-4C4AB88AFA61}" destId="{DCAEE206-03D5-4E05-92C6-5E0F0F761FDA}" srcOrd="1" destOrd="0" parTransId="{8DE2409A-00CB-42C8-8ADF-FB7053313615}" sibTransId="{ED003FF7-2235-4BAA-8153-6D26B534C948}"/>
    <dgm:cxn modelId="{7167BDBD-32FE-4D6A-8984-BC89C94CB5C5}" type="presOf" srcId="{DCAEE206-03D5-4E05-92C6-5E0F0F761FDA}" destId="{B51C1756-A8E9-4465-9E92-956D19E40FEA}" srcOrd="0" destOrd="1" presId="urn:microsoft.com/office/officeart/2005/8/layout/hList1"/>
    <dgm:cxn modelId="{0FB573ED-5157-4A73-A470-DB4D3BE3F9DC}" srcId="{8C17200C-1A59-4096-AAAA-EE971ED88803}" destId="{875B9EF5-5BCC-408F-B395-8BF1922B81F0}" srcOrd="1" destOrd="0" parTransId="{5BF24452-1E27-4A1E-A5EE-6335AB32DF51}" sibTransId="{71072686-A400-4EE2-83BA-0C2BC69DB8C7}"/>
    <dgm:cxn modelId="{26A93732-899B-4E7C-91A3-C9DA22FE0367}" type="presOf" srcId="{BE0CA498-96DA-4379-A409-0A5D07AC7C73}" destId="{86AAF9F3-2411-4575-AD0E-DBEEAF5B8E5F}" srcOrd="0" destOrd="0" presId="urn:microsoft.com/office/officeart/2005/8/layout/hList1"/>
    <dgm:cxn modelId="{4F05B931-24C4-4250-9401-06AD553AC290}" type="presOf" srcId="{F9196003-750E-46C8-8565-9347A84F03A2}" destId="{86AAF9F3-2411-4575-AD0E-DBEEAF5B8E5F}" srcOrd="0" destOrd="2" presId="urn:microsoft.com/office/officeart/2005/8/layout/hList1"/>
    <dgm:cxn modelId="{694114A1-F113-4EAD-A55D-1CFB27B0CEF4}" srcId="{8C17200C-1A59-4096-AAAA-EE971ED88803}" destId="{F9196003-750E-46C8-8565-9347A84F03A2}" srcOrd="2" destOrd="0" parTransId="{02CE92C4-5424-45DE-8EF4-ED1D09456B9F}" sibTransId="{E194ECE1-9956-43AC-9914-13D2DAE66796}"/>
    <dgm:cxn modelId="{7C3D6513-4259-4C57-80D4-C0BEA0F18484}" srcId="{8C17200C-1A59-4096-AAAA-EE971ED88803}" destId="{4E1D7E9B-7254-4BE3-8AB2-43173FF337FF}" srcOrd="5" destOrd="0" parTransId="{38B2EE5A-967F-4AC6-8630-DD72E3446BA6}" sibTransId="{139CFE38-3BCB-4F17-A729-8344EEB451F2}"/>
    <dgm:cxn modelId="{1EEB71E5-D206-4138-8A88-20AEC2ABB299}" srcId="{8C17200C-1A59-4096-AAAA-EE971ED88803}" destId="{69820D34-91D9-46A3-B449-EAA859E1956C}" srcOrd="3" destOrd="0" parTransId="{882999BA-71B5-409B-B079-7EF4C71E1F13}" sibTransId="{7D33C406-D6F6-4000-87A9-8ACEC6FC92E7}"/>
    <dgm:cxn modelId="{CFE053FF-FBF6-4490-83E9-377D1F84D14B}" type="presOf" srcId="{C774B4EC-12B4-4755-8F46-728AC9140E84}" destId="{B51C1756-A8E9-4465-9E92-956D19E40FEA}" srcOrd="0" destOrd="0" presId="urn:microsoft.com/office/officeart/2005/8/layout/hList1"/>
    <dgm:cxn modelId="{349EAB3F-2363-444D-BC06-B8C0694D71FC}" srcId="{A767F324-C22F-4002-9F4B-C6B00E915C27}" destId="{0AA35142-2326-4FFB-93A8-4C4AB88AFA61}" srcOrd="1" destOrd="0" parTransId="{A0603440-43AB-4538-89D3-D1BA512645DF}" sibTransId="{02014C7A-452C-4FB1-B35D-2A2F869470BA}"/>
    <dgm:cxn modelId="{18E33A70-4C1F-4C55-AF22-59EC610D31A9}" srcId="{8C17200C-1A59-4096-AAAA-EE971ED88803}" destId="{BE0CA498-96DA-4379-A409-0A5D07AC7C73}" srcOrd="0" destOrd="0" parTransId="{4B3E7E7E-C7F3-4100-8E35-7AAAE5FF37FB}" sibTransId="{6AD4A6B6-1743-4B08-AF30-F250444E36CD}"/>
    <dgm:cxn modelId="{25096DCB-54B2-4989-AD02-06403C6CD0B9}" srcId="{0AA35142-2326-4FFB-93A8-4C4AB88AFA61}" destId="{7DC2138E-23E3-48D2-8479-F7E4EAD5A8BF}" srcOrd="2" destOrd="0" parTransId="{5E0CAA8A-1C4E-464E-8352-685432C04D0B}" sibTransId="{128EEBAB-BFCB-4610-9C85-BE98B0687753}"/>
    <dgm:cxn modelId="{4585F310-9056-43AE-AF83-AC83B4DEF5A5}" type="presOf" srcId="{0AA35142-2326-4FFB-93A8-4C4AB88AFA61}" destId="{391AD83F-DDCF-446F-BDFD-331189191477}" srcOrd="0" destOrd="0" presId="urn:microsoft.com/office/officeart/2005/8/layout/hList1"/>
    <dgm:cxn modelId="{FC0B0A57-E4A5-47EA-BB8E-A016FB29482B}" srcId="{8C17200C-1A59-4096-AAAA-EE971ED88803}" destId="{69ECC91C-E041-45E6-A1B7-C6BF71E99874}" srcOrd="4" destOrd="0" parTransId="{036CC3A3-B2F2-46B9-9A88-12304922D707}" sibTransId="{8E6403B6-11BD-4BA8-B16A-0776EA47D1A5}"/>
    <dgm:cxn modelId="{7636CBAF-68AE-457E-88E3-64270688200A}" type="presOf" srcId="{875B9EF5-5BCC-408F-B395-8BF1922B81F0}" destId="{86AAF9F3-2411-4575-AD0E-DBEEAF5B8E5F}" srcOrd="0" destOrd="1" presId="urn:microsoft.com/office/officeart/2005/8/layout/hList1"/>
    <dgm:cxn modelId="{766C8EB7-C598-41F7-84D4-92093FEC3913}" type="presOf" srcId="{69820D34-91D9-46A3-B449-EAA859E1956C}" destId="{86AAF9F3-2411-4575-AD0E-DBEEAF5B8E5F}" srcOrd="0" destOrd="3" presId="urn:microsoft.com/office/officeart/2005/8/layout/hList1"/>
    <dgm:cxn modelId="{C77B5133-BD2F-4ACF-B2B9-83E83A9B626A}" type="presOf" srcId="{8C17200C-1A59-4096-AAAA-EE971ED88803}" destId="{AE2F6F9B-F128-437D-B0AD-A77E7F332460}" srcOrd="0" destOrd="0" presId="urn:microsoft.com/office/officeart/2005/8/layout/hList1"/>
    <dgm:cxn modelId="{73C0BFE2-C13A-4070-A2C6-F628E6600475}" type="presOf" srcId="{4E1D7E9B-7254-4BE3-8AB2-43173FF337FF}" destId="{86AAF9F3-2411-4575-AD0E-DBEEAF5B8E5F}" srcOrd="0" destOrd="5" presId="urn:microsoft.com/office/officeart/2005/8/layout/hList1"/>
    <dgm:cxn modelId="{27FA6CD2-A0DD-4C1F-8CAE-458735EA7C57}" type="presOf" srcId="{7DC2138E-23E3-48D2-8479-F7E4EAD5A8BF}" destId="{B51C1756-A8E9-4465-9E92-956D19E40FEA}" srcOrd="0" destOrd="2" presId="urn:microsoft.com/office/officeart/2005/8/layout/hList1"/>
    <dgm:cxn modelId="{98480A53-EE6D-4AD8-9A3A-9207A334C5DB}" srcId="{A767F324-C22F-4002-9F4B-C6B00E915C27}" destId="{8C17200C-1A59-4096-AAAA-EE971ED88803}" srcOrd="0" destOrd="0" parTransId="{04AB48A7-CF03-43A5-AB78-7D64CAA50B77}" sibTransId="{74B2C007-80F3-4802-8C10-DE02976033FB}"/>
    <dgm:cxn modelId="{61A80A79-3896-4C92-B489-6E0E26DE9D60}" type="presOf" srcId="{A767F324-C22F-4002-9F4B-C6B00E915C27}" destId="{89368040-19B1-4220-834B-66A2549CEB88}" srcOrd="0" destOrd="0" presId="urn:microsoft.com/office/officeart/2005/8/layout/hList1"/>
    <dgm:cxn modelId="{08ECF4E3-9D45-4497-922A-B4C4051B72AD}" type="presParOf" srcId="{89368040-19B1-4220-834B-66A2549CEB88}" destId="{3FA497A3-C972-4CFC-B68E-06D1C0C1674C}" srcOrd="0" destOrd="0" presId="urn:microsoft.com/office/officeart/2005/8/layout/hList1"/>
    <dgm:cxn modelId="{93BE0B69-61DC-45AF-9A9A-EAC1F120D4ED}" type="presParOf" srcId="{3FA497A3-C972-4CFC-B68E-06D1C0C1674C}" destId="{AE2F6F9B-F128-437D-B0AD-A77E7F332460}" srcOrd="0" destOrd="0" presId="urn:microsoft.com/office/officeart/2005/8/layout/hList1"/>
    <dgm:cxn modelId="{F58D7033-BC2F-481B-B27E-434B6629B19E}" type="presParOf" srcId="{3FA497A3-C972-4CFC-B68E-06D1C0C1674C}" destId="{86AAF9F3-2411-4575-AD0E-DBEEAF5B8E5F}" srcOrd="1" destOrd="0" presId="urn:microsoft.com/office/officeart/2005/8/layout/hList1"/>
    <dgm:cxn modelId="{655B2DBA-F2CD-4AFC-9A81-0E5ACC0440BE}" type="presParOf" srcId="{89368040-19B1-4220-834B-66A2549CEB88}" destId="{6E944401-BBC1-453F-876F-7C306C13EAFA}" srcOrd="1" destOrd="0" presId="urn:microsoft.com/office/officeart/2005/8/layout/hList1"/>
    <dgm:cxn modelId="{904C8115-BB7A-441C-8B3C-EC19AE384712}" type="presParOf" srcId="{89368040-19B1-4220-834B-66A2549CEB88}" destId="{86767FE9-269C-45D8-BE20-6EEB6BD4E03A}" srcOrd="2" destOrd="0" presId="urn:microsoft.com/office/officeart/2005/8/layout/hList1"/>
    <dgm:cxn modelId="{A6C613F4-B526-48BE-8CA2-F8895145CD7B}" type="presParOf" srcId="{86767FE9-269C-45D8-BE20-6EEB6BD4E03A}" destId="{391AD83F-DDCF-446F-BDFD-331189191477}" srcOrd="0" destOrd="0" presId="urn:microsoft.com/office/officeart/2005/8/layout/hList1"/>
    <dgm:cxn modelId="{ACD2033E-5DA0-4B45-A217-A205049617E5}" type="presParOf" srcId="{86767FE9-269C-45D8-BE20-6EEB6BD4E03A}" destId="{B51C1756-A8E9-4465-9E92-956D19E40FEA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71941F8-DCE0-4F8C-ACA6-291E899A8484}" type="doc">
      <dgm:prSet loTypeId="urn:microsoft.com/office/officeart/2005/8/layout/default" loCatId="list" qsTypeId="urn:microsoft.com/office/officeart/2005/8/quickstyle/3d1" qsCatId="3D" csTypeId="urn:microsoft.com/office/officeart/2005/8/colors/accent1_5" csCatId="accent1" phldr="1"/>
      <dgm:spPr/>
      <dgm:t>
        <a:bodyPr/>
        <a:lstStyle/>
        <a:p>
          <a:endParaRPr lang="ru-RU"/>
        </a:p>
      </dgm:t>
    </dgm:pt>
    <dgm:pt modelId="{6D4EFEA5-ADC3-4E40-A1C5-864F642DDF4A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Представление своего опыта работы  </a:t>
          </a:r>
          <a:endParaRPr lang="ru-RU" b="1" dirty="0">
            <a:solidFill>
              <a:schemeClr val="tx1"/>
            </a:solidFill>
          </a:endParaRPr>
        </a:p>
      </dgm:t>
    </dgm:pt>
    <dgm:pt modelId="{3AA60C34-5AD4-4259-9390-6E7763EC15CD}" type="parTrans" cxnId="{F9C7BFD1-B3F0-45E7-BB6A-80F64EF1FD9F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E87CCAA6-D10B-4B13-800B-8530F3249F15}" type="sibTrans" cxnId="{F9C7BFD1-B3F0-45E7-BB6A-80F64EF1FD9F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1642F8F3-96FA-49A1-AEAA-81C108B01F9A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Участие в профессиональных конкурсах</a:t>
          </a:r>
          <a:endParaRPr lang="ru-RU" b="1" dirty="0">
            <a:solidFill>
              <a:schemeClr val="tx1"/>
            </a:solidFill>
          </a:endParaRPr>
        </a:p>
      </dgm:t>
    </dgm:pt>
    <dgm:pt modelId="{50E012C2-88AA-4EB2-81E0-084005E1DD0D}" type="parTrans" cxnId="{5758CB81-13AC-4E46-9DA7-36D80690D499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F60291B7-C132-4843-B6BF-21BF2581A490}" type="sibTrans" cxnId="{5758CB81-13AC-4E46-9DA7-36D80690D499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E71065AF-12AD-4F61-9E34-70E37996DE1D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Участие обучающихся в различных конкурсах (ориентированных на детей с ОВЗ)</a:t>
          </a:r>
          <a:endParaRPr lang="ru-RU" b="1" dirty="0">
            <a:solidFill>
              <a:schemeClr val="tx1"/>
            </a:solidFill>
          </a:endParaRPr>
        </a:p>
      </dgm:t>
    </dgm:pt>
    <dgm:pt modelId="{407747F1-2687-48C7-B62F-2114249BB3E8}" type="parTrans" cxnId="{3450ABF9-0503-4146-A37C-D98556DABC81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8ED923AA-B19A-437B-9AB0-2924E65B1A6D}" type="sibTrans" cxnId="{3450ABF9-0503-4146-A37C-D98556DABC81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BED16D13-E2F3-4B7A-99D5-2CFC729E2FC6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Включение в рабочие, творческие, проблемные, проектные группы</a:t>
          </a:r>
          <a:endParaRPr lang="ru-RU" b="1" dirty="0">
            <a:solidFill>
              <a:schemeClr val="tx1"/>
            </a:solidFill>
          </a:endParaRPr>
        </a:p>
      </dgm:t>
    </dgm:pt>
    <dgm:pt modelId="{4158122A-6262-4E2C-8DDB-8DA465690E9F}" type="parTrans" cxnId="{8079462B-4BE8-461F-B69E-392B63EA79ED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3382A63A-9C00-4981-9BB7-7BE48F612A4D}" type="sibTrans" cxnId="{8079462B-4BE8-461F-B69E-392B63EA79ED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9AFEEA9D-94C6-4883-96BE-351EC65EC14C}" type="pres">
      <dgm:prSet presAssocID="{171941F8-DCE0-4F8C-ACA6-291E899A848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A16E447-A579-49AF-9D2F-85B76B9A610B}" type="pres">
      <dgm:prSet presAssocID="{6D4EFEA5-ADC3-4E40-A1C5-864F642DDF4A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9EE769-6318-4835-902C-6C10BECE0C71}" type="pres">
      <dgm:prSet presAssocID="{E87CCAA6-D10B-4B13-800B-8530F3249F15}" presName="sibTrans" presStyleCnt="0"/>
      <dgm:spPr/>
    </dgm:pt>
    <dgm:pt modelId="{4AADA437-C604-4790-B982-F5E4103A3F92}" type="pres">
      <dgm:prSet presAssocID="{1642F8F3-96FA-49A1-AEAA-81C108B01F9A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953DE5-98E9-425F-AE2E-A809D48BB970}" type="pres">
      <dgm:prSet presAssocID="{F60291B7-C132-4843-B6BF-21BF2581A490}" presName="sibTrans" presStyleCnt="0"/>
      <dgm:spPr/>
    </dgm:pt>
    <dgm:pt modelId="{13610F0D-C615-4B33-9392-3B413F2D5249}" type="pres">
      <dgm:prSet presAssocID="{E71065AF-12AD-4F61-9E34-70E37996DE1D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26F129-7586-4E9B-96CF-BBB2081E3093}" type="pres">
      <dgm:prSet presAssocID="{8ED923AA-B19A-437B-9AB0-2924E65B1A6D}" presName="sibTrans" presStyleCnt="0"/>
      <dgm:spPr/>
    </dgm:pt>
    <dgm:pt modelId="{C68892F5-E3E0-4225-8907-5C3EB6F9769E}" type="pres">
      <dgm:prSet presAssocID="{BED16D13-E2F3-4B7A-99D5-2CFC729E2FC6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0EC577C-ED34-44C7-82D8-3F3B1DA61FB3}" type="presOf" srcId="{BED16D13-E2F3-4B7A-99D5-2CFC729E2FC6}" destId="{C68892F5-E3E0-4225-8907-5C3EB6F9769E}" srcOrd="0" destOrd="0" presId="urn:microsoft.com/office/officeart/2005/8/layout/default"/>
    <dgm:cxn modelId="{F9C7BFD1-B3F0-45E7-BB6A-80F64EF1FD9F}" srcId="{171941F8-DCE0-4F8C-ACA6-291E899A8484}" destId="{6D4EFEA5-ADC3-4E40-A1C5-864F642DDF4A}" srcOrd="0" destOrd="0" parTransId="{3AA60C34-5AD4-4259-9390-6E7763EC15CD}" sibTransId="{E87CCAA6-D10B-4B13-800B-8530F3249F15}"/>
    <dgm:cxn modelId="{8079462B-4BE8-461F-B69E-392B63EA79ED}" srcId="{171941F8-DCE0-4F8C-ACA6-291E899A8484}" destId="{BED16D13-E2F3-4B7A-99D5-2CFC729E2FC6}" srcOrd="3" destOrd="0" parTransId="{4158122A-6262-4E2C-8DDB-8DA465690E9F}" sibTransId="{3382A63A-9C00-4981-9BB7-7BE48F612A4D}"/>
    <dgm:cxn modelId="{4B8BD0E0-9349-438B-8CBB-5A8EBF6CB7C4}" type="presOf" srcId="{171941F8-DCE0-4F8C-ACA6-291E899A8484}" destId="{9AFEEA9D-94C6-4883-96BE-351EC65EC14C}" srcOrd="0" destOrd="0" presId="urn:microsoft.com/office/officeart/2005/8/layout/default"/>
    <dgm:cxn modelId="{5758CB81-13AC-4E46-9DA7-36D80690D499}" srcId="{171941F8-DCE0-4F8C-ACA6-291E899A8484}" destId="{1642F8F3-96FA-49A1-AEAA-81C108B01F9A}" srcOrd="1" destOrd="0" parTransId="{50E012C2-88AA-4EB2-81E0-084005E1DD0D}" sibTransId="{F60291B7-C132-4843-B6BF-21BF2581A490}"/>
    <dgm:cxn modelId="{3450ABF9-0503-4146-A37C-D98556DABC81}" srcId="{171941F8-DCE0-4F8C-ACA6-291E899A8484}" destId="{E71065AF-12AD-4F61-9E34-70E37996DE1D}" srcOrd="2" destOrd="0" parTransId="{407747F1-2687-48C7-B62F-2114249BB3E8}" sibTransId="{8ED923AA-B19A-437B-9AB0-2924E65B1A6D}"/>
    <dgm:cxn modelId="{90C13127-8C73-4BFD-8D3F-C751467419F9}" type="presOf" srcId="{E71065AF-12AD-4F61-9E34-70E37996DE1D}" destId="{13610F0D-C615-4B33-9392-3B413F2D5249}" srcOrd="0" destOrd="0" presId="urn:microsoft.com/office/officeart/2005/8/layout/default"/>
    <dgm:cxn modelId="{CBDB4A78-3AFC-4162-BD9C-1C64A5728650}" type="presOf" srcId="{1642F8F3-96FA-49A1-AEAA-81C108B01F9A}" destId="{4AADA437-C604-4790-B982-F5E4103A3F92}" srcOrd="0" destOrd="0" presId="urn:microsoft.com/office/officeart/2005/8/layout/default"/>
    <dgm:cxn modelId="{748ECD50-F4B2-4A6D-A7F9-57FC31F0BE30}" type="presOf" srcId="{6D4EFEA5-ADC3-4E40-A1C5-864F642DDF4A}" destId="{5A16E447-A579-49AF-9D2F-85B76B9A610B}" srcOrd="0" destOrd="0" presId="urn:microsoft.com/office/officeart/2005/8/layout/default"/>
    <dgm:cxn modelId="{EA315BC0-6BE8-4810-B6E5-993A4A476C85}" type="presParOf" srcId="{9AFEEA9D-94C6-4883-96BE-351EC65EC14C}" destId="{5A16E447-A579-49AF-9D2F-85B76B9A610B}" srcOrd="0" destOrd="0" presId="urn:microsoft.com/office/officeart/2005/8/layout/default"/>
    <dgm:cxn modelId="{6A85A42B-18A1-4A5F-8B9C-360DE67057C6}" type="presParOf" srcId="{9AFEEA9D-94C6-4883-96BE-351EC65EC14C}" destId="{A09EE769-6318-4835-902C-6C10BECE0C71}" srcOrd="1" destOrd="0" presId="urn:microsoft.com/office/officeart/2005/8/layout/default"/>
    <dgm:cxn modelId="{CD94B4B5-D2A6-40C7-8E38-A67E728923E8}" type="presParOf" srcId="{9AFEEA9D-94C6-4883-96BE-351EC65EC14C}" destId="{4AADA437-C604-4790-B982-F5E4103A3F92}" srcOrd="2" destOrd="0" presId="urn:microsoft.com/office/officeart/2005/8/layout/default"/>
    <dgm:cxn modelId="{27CD1426-C4B4-4620-8F96-1803592CAA37}" type="presParOf" srcId="{9AFEEA9D-94C6-4883-96BE-351EC65EC14C}" destId="{32953DE5-98E9-425F-AE2E-A809D48BB970}" srcOrd="3" destOrd="0" presId="urn:microsoft.com/office/officeart/2005/8/layout/default"/>
    <dgm:cxn modelId="{5AAF24A7-E26A-4C8D-9F0B-D929B96D20DF}" type="presParOf" srcId="{9AFEEA9D-94C6-4883-96BE-351EC65EC14C}" destId="{13610F0D-C615-4B33-9392-3B413F2D5249}" srcOrd="4" destOrd="0" presId="urn:microsoft.com/office/officeart/2005/8/layout/default"/>
    <dgm:cxn modelId="{83507834-2E93-4228-A2B7-3524B0278EBE}" type="presParOf" srcId="{9AFEEA9D-94C6-4883-96BE-351EC65EC14C}" destId="{5D26F129-7586-4E9B-96CF-BBB2081E3093}" srcOrd="5" destOrd="0" presId="urn:microsoft.com/office/officeart/2005/8/layout/default"/>
    <dgm:cxn modelId="{68865C1B-1FF4-4E0D-A199-6BA7A606E6B9}" type="presParOf" srcId="{9AFEEA9D-94C6-4883-96BE-351EC65EC14C}" destId="{C68892F5-E3E0-4225-8907-5C3EB6F9769E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71941F8-DCE0-4F8C-ACA6-291E899A8484}" type="doc">
      <dgm:prSet loTypeId="urn:microsoft.com/office/officeart/2005/8/layout/default" loCatId="list" qsTypeId="urn:microsoft.com/office/officeart/2005/8/quickstyle/3d1" qsCatId="3D" csTypeId="urn:microsoft.com/office/officeart/2005/8/colors/accent1_5" csCatId="accent1" phldr="1"/>
      <dgm:spPr/>
      <dgm:t>
        <a:bodyPr/>
        <a:lstStyle/>
        <a:p>
          <a:endParaRPr lang="ru-RU"/>
        </a:p>
      </dgm:t>
    </dgm:pt>
    <dgm:pt modelId="{6D4EFEA5-ADC3-4E40-A1C5-864F642DDF4A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ВШК  </a:t>
          </a:r>
          <a:endParaRPr lang="ru-RU" b="1" dirty="0">
            <a:solidFill>
              <a:schemeClr val="tx1"/>
            </a:solidFill>
          </a:endParaRPr>
        </a:p>
      </dgm:t>
    </dgm:pt>
    <dgm:pt modelId="{3AA60C34-5AD4-4259-9390-6E7763EC15CD}" type="parTrans" cxnId="{F9C7BFD1-B3F0-45E7-BB6A-80F64EF1FD9F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E87CCAA6-D10B-4B13-800B-8530F3249F15}" type="sibTrans" cxnId="{F9C7BFD1-B3F0-45E7-BB6A-80F64EF1FD9F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1642F8F3-96FA-49A1-AEAA-81C108B01F9A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Включение в ПМО</a:t>
          </a:r>
          <a:endParaRPr lang="ru-RU" b="1" dirty="0">
            <a:solidFill>
              <a:schemeClr val="tx1"/>
            </a:solidFill>
          </a:endParaRPr>
        </a:p>
      </dgm:t>
    </dgm:pt>
    <dgm:pt modelId="{50E012C2-88AA-4EB2-81E0-084005E1DD0D}" type="parTrans" cxnId="{5758CB81-13AC-4E46-9DA7-36D80690D499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F60291B7-C132-4843-B6BF-21BF2581A490}" type="sibTrans" cxnId="{5758CB81-13AC-4E46-9DA7-36D80690D499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BED16D13-E2F3-4B7A-99D5-2CFC729E2FC6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Корпоративные мероприятия </a:t>
          </a:r>
          <a:endParaRPr lang="ru-RU" b="1" dirty="0">
            <a:solidFill>
              <a:schemeClr val="tx1"/>
            </a:solidFill>
          </a:endParaRPr>
        </a:p>
      </dgm:t>
    </dgm:pt>
    <dgm:pt modelId="{4158122A-6262-4E2C-8DDB-8DA465690E9F}" type="parTrans" cxnId="{8079462B-4BE8-461F-B69E-392B63EA79ED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3382A63A-9C00-4981-9BB7-7BE48F612A4D}" type="sibTrans" cxnId="{8079462B-4BE8-461F-B69E-392B63EA79ED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9AFEEA9D-94C6-4883-96BE-351EC65EC14C}" type="pres">
      <dgm:prSet presAssocID="{171941F8-DCE0-4F8C-ACA6-291E899A848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A16E447-A579-49AF-9D2F-85B76B9A610B}" type="pres">
      <dgm:prSet presAssocID="{6D4EFEA5-ADC3-4E40-A1C5-864F642DDF4A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9EE769-6318-4835-902C-6C10BECE0C71}" type="pres">
      <dgm:prSet presAssocID="{E87CCAA6-D10B-4B13-800B-8530F3249F15}" presName="sibTrans" presStyleCnt="0"/>
      <dgm:spPr/>
    </dgm:pt>
    <dgm:pt modelId="{4AADA437-C604-4790-B982-F5E4103A3F92}" type="pres">
      <dgm:prSet presAssocID="{1642F8F3-96FA-49A1-AEAA-81C108B01F9A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953DE5-98E9-425F-AE2E-A809D48BB970}" type="pres">
      <dgm:prSet presAssocID="{F60291B7-C132-4843-B6BF-21BF2581A490}" presName="sibTrans" presStyleCnt="0"/>
      <dgm:spPr/>
    </dgm:pt>
    <dgm:pt modelId="{C68892F5-E3E0-4225-8907-5C3EB6F9769E}" type="pres">
      <dgm:prSet presAssocID="{BED16D13-E2F3-4B7A-99D5-2CFC729E2FC6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079462B-4BE8-461F-B69E-392B63EA79ED}" srcId="{171941F8-DCE0-4F8C-ACA6-291E899A8484}" destId="{BED16D13-E2F3-4B7A-99D5-2CFC729E2FC6}" srcOrd="2" destOrd="0" parTransId="{4158122A-6262-4E2C-8DDB-8DA465690E9F}" sibTransId="{3382A63A-9C00-4981-9BB7-7BE48F612A4D}"/>
    <dgm:cxn modelId="{FBF36B9E-B5EA-47F1-AD18-D748C7BF5F43}" type="presOf" srcId="{171941F8-DCE0-4F8C-ACA6-291E899A8484}" destId="{9AFEEA9D-94C6-4883-96BE-351EC65EC14C}" srcOrd="0" destOrd="0" presId="urn:microsoft.com/office/officeart/2005/8/layout/default"/>
    <dgm:cxn modelId="{5758CB81-13AC-4E46-9DA7-36D80690D499}" srcId="{171941F8-DCE0-4F8C-ACA6-291E899A8484}" destId="{1642F8F3-96FA-49A1-AEAA-81C108B01F9A}" srcOrd="1" destOrd="0" parTransId="{50E012C2-88AA-4EB2-81E0-084005E1DD0D}" sibTransId="{F60291B7-C132-4843-B6BF-21BF2581A490}"/>
    <dgm:cxn modelId="{F9C7BFD1-B3F0-45E7-BB6A-80F64EF1FD9F}" srcId="{171941F8-DCE0-4F8C-ACA6-291E899A8484}" destId="{6D4EFEA5-ADC3-4E40-A1C5-864F642DDF4A}" srcOrd="0" destOrd="0" parTransId="{3AA60C34-5AD4-4259-9390-6E7763EC15CD}" sibTransId="{E87CCAA6-D10B-4B13-800B-8530F3249F15}"/>
    <dgm:cxn modelId="{21CAB455-0BC8-4EDE-BEFE-078B39ACFC4C}" type="presOf" srcId="{BED16D13-E2F3-4B7A-99D5-2CFC729E2FC6}" destId="{C68892F5-E3E0-4225-8907-5C3EB6F9769E}" srcOrd="0" destOrd="0" presId="urn:microsoft.com/office/officeart/2005/8/layout/default"/>
    <dgm:cxn modelId="{BD49C08C-614B-4632-99C4-EB951E7E9E55}" type="presOf" srcId="{6D4EFEA5-ADC3-4E40-A1C5-864F642DDF4A}" destId="{5A16E447-A579-49AF-9D2F-85B76B9A610B}" srcOrd="0" destOrd="0" presId="urn:microsoft.com/office/officeart/2005/8/layout/default"/>
    <dgm:cxn modelId="{B58C9018-8B9D-49E0-BB0C-4ED2123B5831}" type="presOf" srcId="{1642F8F3-96FA-49A1-AEAA-81C108B01F9A}" destId="{4AADA437-C604-4790-B982-F5E4103A3F92}" srcOrd="0" destOrd="0" presId="urn:microsoft.com/office/officeart/2005/8/layout/default"/>
    <dgm:cxn modelId="{3780AFF3-11F9-4C85-9460-FF7D501F5DA7}" type="presParOf" srcId="{9AFEEA9D-94C6-4883-96BE-351EC65EC14C}" destId="{5A16E447-A579-49AF-9D2F-85B76B9A610B}" srcOrd="0" destOrd="0" presId="urn:microsoft.com/office/officeart/2005/8/layout/default"/>
    <dgm:cxn modelId="{B24ABA96-DAFB-47F2-84B4-4FE668C329C2}" type="presParOf" srcId="{9AFEEA9D-94C6-4883-96BE-351EC65EC14C}" destId="{A09EE769-6318-4835-902C-6C10BECE0C71}" srcOrd="1" destOrd="0" presId="urn:microsoft.com/office/officeart/2005/8/layout/default"/>
    <dgm:cxn modelId="{ADF0F0F0-B95B-4C7A-8085-868DEE0FBF27}" type="presParOf" srcId="{9AFEEA9D-94C6-4883-96BE-351EC65EC14C}" destId="{4AADA437-C604-4790-B982-F5E4103A3F92}" srcOrd="2" destOrd="0" presId="urn:microsoft.com/office/officeart/2005/8/layout/default"/>
    <dgm:cxn modelId="{9532B1C5-B3E6-455B-8BE9-A7F49B066EF8}" type="presParOf" srcId="{9AFEEA9D-94C6-4883-96BE-351EC65EC14C}" destId="{32953DE5-98E9-425F-AE2E-A809D48BB970}" srcOrd="3" destOrd="0" presId="urn:microsoft.com/office/officeart/2005/8/layout/default"/>
    <dgm:cxn modelId="{DE55A0B4-2B2F-4E92-9416-17334C5FDA58}" type="presParOf" srcId="{9AFEEA9D-94C6-4883-96BE-351EC65EC14C}" destId="{C68892F5-E3E0-4225-8907-5C3EB6F9769E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394C85-FAB0-4C1C-8F8B-0ACA20A61BE0}">
      <dsp:nvSpPr>
        <dsp:cNvPr id="0" name=""/>
        <dsp:cNvSpPr/>
      </dsp:nvSpPr>
      <dsp:spPr>
        <a:xfrm>
          <a:off x="4180" y="108486"/>
          <a:ext cx="1827784" cy="109667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smtClean="0">
              <a:solidFill>
                <a:schemeClr val="tx1"/>
              </a:solidFill>
            </a:rPr>
            <a:t>Бессознательная некомпетентность</a:t>
          </a:r>
          <a:endParaRPr lang="ru-RU" sz="1600" b="1" kern="1200" dirty="0">
            <a:solidFill>
              <a:schemeClr val="tx1"/>
            </a:solidFill>
          </a:endParaRPr>
        </a:p>
      </dsp:txBody>
      <dsp:txXfrm>
        <a:off x="36300" y="140606"/>
        <a:ext cx="1763544" cy="1032430"/>
      </dsp:txXfrm>
    </dsp:sp>
    <dsp:sp modelId="{FF0E1B75-857C-4E94-9270-83F4D3817A0C}">
      <dsp:nvSpPr>
        <dsp:cNvPr id="0" name=""/>
        <dsp:cNvSpPr/>
      </dsp:nvSpPr>
      <dsp:spPr>
        <a:xfrm>
          <a:off x="2014742" y="430176"/>
          <a:ext cx="387490" cy="45329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shade val="9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9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9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b="1" kern="1200">
            <a:solidFill>
              <a:schemeClr val="tx1"/>
            </a:solidFill>
          </a:endParaRPr>
        </a:p>
      </dsp:txBody>
      <dsp:txXfrm>
        <a:off x="2014742" y="520834"/>
        <a:ext cx="271243" cy="271974"/>
      </dsp:txXfrm>
    </dsp:sp>
    <dsp:sp modelId="{EB73D4E9-E711-43A3-A0EE-C0524306C166}">
      <dsp:nvSpPr>
        <dsp:cNvPr id="0" name=""/>
        <dsp:cNvSpPr/>
      </dsp:nvSpPr>
      <dsp:spPr>
        <a:xfrm>
          <a:off x="2563078" y="108486"/>
          <a:ext cx="1827784" cy="109667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13333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13333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13333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smtClean="0">
              <a:solidFill>
                <a:schemeClr val="tx1"/>
              </a:solidFill>
            </a:rPr>
            <a:t>Осознанная некомпетентность</a:t>
          </a:r>
          <a:endParaRPr lang="ru-RU" sz="1600" b="1" kern="1200" dirty="0">
            <a:solidFill>
              <a:schemeClr val="tx1"/>
            </a:solidFill>
          </a:endParaRPr>
        </a:p>
      </dsp:txBody>
      <dsp:txXfrm>
        <a:off x="2595198" y="140606"/>
        <a:ext cx="1763544" cy="1032430"/>
      </dsp:txXfrm>
    </dsp:sp>
    <dsp:sp modelId="{C74658AD-6EA8-4339-A136-28CBB0F0796C}">
      <dsp:nvSpPr>
        <dsp:cNvPr id="0" name=""/>
        <dsp:cNvSpPr/>
      </dsp:nvSpPr>
      <dsp:spPr>
        <a:xfrm>
          <a:off x="4573640" y="430176"/>
          <a:ext cx="387490" cy="45329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shade val="90000"/>
                <a:hueOff val="175458"/>
                <a:satOff val="-1607"/>
                <a:lumOff val="1387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90000"/>
                <a:hueOff val="175458"/>
                <a:satOff val="-1607"/>
                <a:lumOff val="1387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90000"/>
                <a:hueOff val="175458"/>
                <a:satOff val="-1607"/>
                <a:lumOff val="1387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b="1" kern="1200">
            <a:solidFill>
              <a:schemeClr val="tx1"/>
            </a:solidFill>
          </a:endParaRPr>
        </a:p>
      </dsp:txBody>
      <dsp:txXfrm>
        <a:off x="4573640" y="520834"/>
        <a:ext cx="271243" cy="271974"/>
      </dsp:txXfrm>
    </dsp:sp>
    <dsp:sp modelId="{36222B69-DC57-4D9D-B743-D22AF5F6086C}">
      <dsp:nvSpPr>
        <dsp:cNvPr id="0" name=""/>
        <dsp:cNvSpPr/>
      </dsp:nvSpPr>
      <dsp:spPr>
        <a:xfrm>
          <a:off x="5121975" y="108486"/>
          <a:ext cx="1827784" cy="109667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26667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26667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26667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smtClean="0">
              <a:solidFill>
                <a:schemeClr val="tx1"/>
              </a:solidFill>
            </a:rPr>
            <a:t>Осознанная компетентность</a:t>
          </a:r>
          <a:endParaRPr lang="ru-RU" sz="1600" b="1" kern="1200" dirty="0">
            <a:solidFill>
              <a:schemeClr val="tx1"/>
            </a:solidFill>
          </a:endParaRPr>
        </a:p>
      </dsp:txBody>
      <dsp:txXfrm>
        <a:off x="5154095" y="140606"/>
        <a:ext cx="1763544" cy="1032430"/>
      </dsp:txXfrm>
    </dsp:sp>
    <dsp:sp modelId="{09313E3E-FF6B-4C32-BD78-94812EE0E548}">
      <dsp:nvSpPr>
        <dsp:cNvPr id="0" name=""/>
        <dsp:cNvSpPr/>
      </dsp:nvSpPr>
      <dsp:spPr>
        <a:xfrm>
          <a:off x="7132538" y="430176"/>
          <a:ext cx="387490" cy="45329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shade val="90000"/>
                <a:hueOff val="350915"/>
                <a:satOff val="-3215"/>
                <a:lumOff val="2775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90000"/>
                <a:hueOff val="350915"/>
                <a:satOff val="-3215"/>
                <a:lumOff val="2775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90000"/>
                <a:hueOff val="350915"/>
                <a:satOff val="-3215"/>
                <a:lumOff val="2775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b="1" kern="1200">
            <a:solidFill>
              <a:schemeClr val="tx1"/>
            </a:solidFill>
          </a:endParaRPr>
        </a:p>
      </dsp:txBody>
      <dsp:txXfrm>
        <a:off x="7132538" y="520834"/>
        <a:ext cx="271243" cy="271974"/>
      </dsp:txXfrm>
    </dsp:sp>
    <dsp:sp modelId="{97C27405-04CF-4A95-8063-2541583A1929}">
      <dsp:nvSpPr>
        <dsp:cNvPr id="0" name=""/>
        <dsp:cNvSpPr/>
      </dsp:nvSpPr>
      <dsp:spPr>
        <a:xfrm>
          <a:off x="7680873" y="108486"/>
          <a:ext cx="1827784" cy="109667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40000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4000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40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</a:rPr>
            <a:t>Бессознательная компетентность</a:t>
          </a:r>
          <a:endParaRPr lang="ru-RU" sz="1600" b="1" kern="1200" dirty="0">
            <a:solidFill>
              <a:schemeClr val="tx1"/>
            </a:solidFill>
          </a:endParaRPr>
        </a:p>
      </dsp:txBody>
      <dsp:txXfrm>
        <a:off x="7712993" y="140606"/>
        <a:ext cx="1763544" cy="103243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0E4A46-70BE-47DB-8698-0D2BB9403859}">
      <dsp:nvSpPr>
        <dsp:cNvPr id="0" name=""/>
        <dsp:cNvSpPr/>
      </dsp:nvSpPr>
      <dsp:spPr>
        <a:xfrm>
          <a:off x="0" y="0"/>
          <a:ext cx="11784169" cy="134113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just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b="1" kern="12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Сопровождение МС административно-управленческим персоналом</a:t>
          </a:r>
          <a:endParaRPr lang="ru-RU" sz="3500" b="1" kern="1200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467671" y="0"/>
        <a:ext cx="9316497" cy="1341131"/>
      </dsp:txXfrm>
    </dsp:sp>
    <dsp:sp modelId="{BBED949A-5875-4000-B902-3BBB346BC08D}">
      <dsp:nvSpPr>
        <dsp:cNvPr id="0" name=""/>
        <dsp:cNvSpPr/>
      </dsp:nvSpPr>
      <dsp:spPr>
        <a:xfrm>
          <a:off x="110837" y="133230"/>
          <a:ext cx="2356833" cy="107466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7000" b="-27000"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1CF06FEA-DD6C-478D-9D35-5C0F9C4C8491}">
      <dsp:nvSpPr>
        <dsp:cNvPr id="0" name=""/>
        <dsp:cNvSpPr/>
      </dsp:nvSpPr>
      <dsp:spPr>
        <a:xfrm>
          <a:off x="0" y="1451969"/>
          <a:ext cx="11784169" cy="11083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80000"/>
                <a:hueOff val="90421"/>
                <a:satOff val="1725"/>
                <a:lumOff val="761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90421"/>
                <a:satOff val="1725"/>
                <a:lumOff val="761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90421"/>
                <a:satOff val="1725"/>
                <a:lumOff val="761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just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b="1" kern="12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Наставничество </a:t>
          </a:r>
          <a:endParaRPr lang="ru-RU" sz="3500" b="1" kern="1200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467671" y="1451969"/>
        <a:ext cx="9316497" cy="1108373"/>
      </dsp:txXfrm>
    </dsp:sp>
    <dsp:sp modelId="{48E80E6B-0557-4E9A-8211-1697E9B55415}">
      <dsp:nvSpPr>
        <dsp:cNvPr id="0" name=""/>
        <dsp:cNvSpPr/>
      </dsp:nvSpPr>
      <dsp:spPr>
        <a:xfrm>
          <a:off x="110837" y="1522160"/>
          <a:ext cx="2356833" cy="96799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3000" b="-43000"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199C1C97-C604-4CA1-BA53-B7F592AEBC9A}">
      <dsp:nvSpPr>
        <dsp:cNvPr id="0" name=""/>
        <dsp:cNvSpPr/>
      </dsp:nvSpPr>
      <dsp:spPr>
        <a:xfrm>
          <a:off x="0" y="2671179"/>
          <a:ext cx="11784169" cy="11083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80000"/>
                <a:hueOff val="180842"/>
                <a:satOff val="3450"/>
                <a:lumOff val="1523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180842"/>
                <a:satOff val="3450"/>
                <a:lumOff val="1523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180842"/>
                <a:satOff val="3450"/>
                <a:lumOff val="1523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just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b="1" kern="12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Повышение квалификации МС</a:t>
          </a:r>
          <a:endParaRPr lang="ru-RU" sz="3500" b="1" kern="1200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467671" y="2671179"/>
        <a:ext cx="9316497" cy="1108373"/>
      </dsp:txXfrm>
    </dsp:sp>
    <dsp:sp modelId="{B4BE926E-FBD3-475F-9EA4-7E88671C352E}">
      <dsp:nvSpPr>
        <dsp:cNvPr id="0" name=""/>
        <dsp:cNvSpPr/>
      </dsp:nvSpPr>
      <dsp:spPr>
        <a:xfrm>
          <a:off x="110837" y="2695063"/>
          <a:ext cx="2356833" cy="106060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9000" b="-39000"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2BDBDDC8-975C-46B2-A280-A0CBAA567BC3}">
      <dsp:nvSpPr>
        <dsp:cNvPr id="0" name=""/>
        <dsp:cNvSpPr/>
      </dsp:nvSpPr>
      <dsp:spPr>
        <a:xfrm>
          <a:off x="0" y="3890390"/>
          <a:ext cx="11784169" cy="11083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80000"/>
                <a:hueOff val="271263"/>
                <a:satOff val="5175"/>
                <a:lumOff val="2285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271263"/>
                <a:satOff val="5175"/>
                <a:lumOff val="2285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271263"/>
                <a:satOff val="5175"/>
                <a:lumOff val="2285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just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b="1" kern="12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Аттестация МС</a:t>
          </a:r>
          <a:endParaRPr lang="ru-RU" sz="3500" b="1" kern="1200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467671" y="3890390"/>
        <a:ext cx="9316497" cy="1108373"/>
      </dsp:txXfrm>
    </dsp:sp>
    <dsp:sp modelId="{7FF32EEA-6A11-4C5B-B160-E7C74C2DB35E}">
      <dsp:nvSpPr>
        <dsp:cNvPr id="0" name=""/>
        <dsp:cNvSpPr/>
      </dsp:nvSpPr>
      <dsp:spPr>
        <a:xfrm>
          <a:off x="110837" y="3974405"/>
          <a:ext cx="2356833" cy="940343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3000" b="-43000"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B69648-91D2-4558-9541-1EBD300DA64B}">
      <dsp:nvSpPr>
        <dsp:cNvPr id="0" name=""/>
        <dsp:cNvSpPr/>
      </dsp:nvSpPr>
      <dsp:spPr>
        <a:xfrm>
          <a:off x="5210394" y="24210"/>
          <a:ext cx="6452638" cy="563550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>
              <a:solidFill>
                <a:schemeClr val="tx1"/>
              </a:solidFill>
            </a:rPr>
            <a:t>Руководитель СП, заместитель директора по ОБОП</a:t>
          </a:r>
          <a:endParaRPr lang="ru-RU" sz="2000" b="1" kern="1200" dirty="0">
            <a:solidFill>
              <a:schemeClr val="tx1"/>
            </a:solidFill>
          </a:endParaRPr>
        </a:p>
      </dsp:txBody>
      <dsp:txXfrm>
        <a:off x="5210394" y="94654"/>
        <a:ext cx="6241307" cy="422662"/>
      </dsp:txXfrm>
    </dsp:sp>
    <dsp:sp modelId="{F0C07576-19B8-41C2-BDA4-E5D5D13BEA74}">
      <dsp:nvSpPr>
        <dsp:cNvPr id="0" name=""/>
        <dsp:cNvSpPr/>
      </dsp:nvSpPr>
      <dsp:spPr>
        <a:xfrm>
          <a:off x="5226" y="3438"/>
          <a:ext cx="5205167" cy="605093"/>
        </a:xfrm>
        <a:prstGeom prst="round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</a:rPr>
            <a:t>Вводный инструктаж по ТБ и ПБ</a:t>
          </a:r>
          <a:endParaRPr lang="ru-RU" sz="2400" b="1" kern="1200" dirty="0">
            <a:solidFill>
              <a:schemeClr val="tx1"/>
            </a:solidFill>
          </a:endParaRPr>
        </a:p>
      </dsp:txBody>
      <dsp:txXfrm>
        <a:off x="34764" y="32976"/>
        <a:ext cx="5146091" cy="546017"/>
      </dsp:txXfrm>
    </dsp:sp>
    <dsp:sp modelId="{4E1A20F9-526B-43C1-ADCA-9951D9BF469D}">
      <dsp:nvSpPr>
        <dsp:cNvPr id="0" name=""/>
        <dsp:cNvSpPr/>
      </dsp:nvSpPr>
      <dsp:spPr>
        <a:xfrm>
          <a:off x="5210394" y="673837"/>
          <a:ext cx="6452638" cy="565405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>
              <a:solidFill>
                <a:schemeClr val="tx1"/>
              </a:solidFill>
            </a:rPr>
            <a:t>Руководитель СП, заведующие СП по УР и ВР</a:t>
          </a:r>
          <a:endParaRPr lang="ru-RU" sz="2000" b="1" kern="1200" dirty="0">
            <a:solidFill>
              <a:schemeClr val="tx1"/>
            </a:solidFill>
          </a:endParaRPr>
        </a:p>
      </dsp:txBody>
      <dsp:txXfrm>
        <a:off x="5210394" y="744513"/>
        <a:ext cx="6240611" cy="424053"/>
      </dsp:txXfrm>
    </dsp:sp>
    <dsp:sp modelId="{B8A24502-752F-4D36-B109-22168DEB9964}">
      <dsp:nvSpPr>
        <dsp:cNvPr id="0" name=""/>
        <dsp:cNvSpPr/>
      </dsp:nvSpPr>
      <dsp:spPr>
        <a:xfrm>
          <a:off x="5226" y="653993"/>
          <a:ext cx="5205167" cy="605093"/>
        </a:xfrm>
        <a:prstGeom prst="round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5714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5714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5714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</a:rPr>
            <a:t>Знакомство с локальными актами</a:t>
          </a:r>
          <a:endParaRPr lang="ru-RU" sz="2400" b="1" kern="1200" dirty="0">
            <a:solidFill>
              <a:schemeClr val="tx1"/>
            </a:solidFill>
          </a:endParaRPr>
        </a:p>
      </dsp:txBody>
      <dsp:txXfrm>
        <a:off x="34764" y="683531"/>
        <a:ext cx="5146091" cy="546017"/>
      </dsp:txXfrm>
    </dsp:sp>
    <dsp:sp modelId="{34A80017-24BC-4697-AAAC-8C3977537EB1}">
      <dsp:nvSpPr>
        <dsp:cNvPr id="0" name=""/>
        <dsp:cNvSpPr/>
      </dsp:nvSpPr>
      <dsp:spPr>
        <a:xfrm>
          <a:off x="5210394" y="1323146"/>
          <a:ext cx="6452638" cy="567896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>
              <a:solidFill>
                <a:schemeClr val="tx1"/>
              </a:solidFill>
            </a:rPr>
            <a:t>Руководитель СП, заведующие СП по УР и ВР</a:t>
          </a:r>
          <a:endParaRPr lang="ru-RU" sz="2000" kern="1200" dirty="0"/>
        </a:p>
      </dsp:txBody>
      <dsp:txXfrm>
        <a:off x="5210394" y="1394133"/>
        <a:ext cx="6239677" cy="425922"/>
      </dsp:txXfrm>
    </dsp:sp>
    <dsp:sp modelId="{DEAF1FF3-C193-435C-8288-1A769D787F5C}">
      <dsp:nvSpPr>
        <dsp:cNvPr id="0" name=""/>
        <dsp:cNvSpPr/>
      </dsp:nvSpPr>
      <dsp:spPr>
        <a:xfrm>
          <a:off x="5226" y="1304548"/>
          <a:ext cx="5205167" cy="605093"/>
        </a:xfrm>
        <a:prstGeom prst="round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11429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11429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11429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</a:rPr>
            <a:t>Знакомство с должностными обязанностями</a:t>
          </a:r>
          <a:endParaRPr lang="ru-RU" sz="2400" b="1" kern="1200" dirty="0">
            <a:solidFill>
              <a:schemeClr val="tx1"/>
            </a:solidFill>
          </a:endParaRPr>
        </a:p>
      </dsp:txBody>
      <dsp:txXfrm>
        <a:off x="34764" y="1334086"/>
        <a:ext cx="5146091" cy="546017"/>
      </dsp:txXfrm>
    </dsp:sp>
    <dsp:sp modelId="{9B4D3C68-B620-4545-BC73-6E6A2639D18A}">
      <dsp:nvSpPr>
        <dsp:cNvPr id="0" name=""/>
        <dsp:cNvSpPr/>
      </dsp:nvSpPr>
      <dsp:spPr>
        <a:xfrm>
          <a:off x="5210394" y="1972441"/>
          <a:ext cx="6452638" cy="570415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>
              <a:solidFill>
                <a:schemeClr val="tx1"/>
              </a:solidFill>
            </a:rPr>
            <a:t>Заведующие СП по УР и ВР, руководитель ПМО</a:t>
          </a:r>
          <a:endParaRPr lang="ru-RU" sz="2000" kern="1200" dirty="0"/>
        </a:p>
      </dsp:txBody>
      <dsp:txXfrm>
        <a:off x="5210394" y="2043743"/>
        <a:ext cx="6238732" cy="427811"/>
      </dsp:txXfrm>
    </dsp:sp>
    <dsp:sp modelId="{130CEC86-7D54-4882-94FC-F94321D2F41E}">
      <dsp:nvSpPr>
        <dsp:cNvPr id="0" name=""/>
        <dsp:cNvSpPr/>
      </dsp:nvSpPr>
      <dsp:spPr>
        <a:xfrm>
          <a:off x="5226" y="1955102"/>
          <a:ext cx="5205167" cy="605093"/>
        </a:xfrm>
        <a:prstGeom prst="round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17143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17143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17143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</a:rPr>
            <a:t>Знакомство с требованиями к РП</a:t>
          </a:r>
          <a:endParaRPr lang="ru-RU" sz="2400" b="1" kern="1200" dirty="0">
            <a:solidFill>
              <a:schemeClr val="tx1"/>
            </a:solidFill>
          </a:endParaRPr>
        </a:p>
      </dsp:txBody>
      <dsp:txXfrm>
        <a:off x="34764" y="1984640"/>
        <a:ext cx="5146091" cy="546017"/>
      </dsp:txXfrm>
    </dsp:sp>
    <dsp:sp modelId="{FC825B07-188A-4921-B69F-EF10EE2D52AD}">
      <dsp:nvSpPr>
        <dsp:cNvPr id="0" name=""/>
        <dsp:cNvSpPr/>
      </dsp:nvSpPr>
      <dsp:spPr>
        <a:xfrm>
          <a:off x="5210242" y="2605657"/>
          <a:ext cx="6454005" cy="673621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795" tIns="10795" rIns="10795" bIns="10795" numCol="1" spcCol="1270" anchor="t" anchorCtr="0">
          <a:noAutofit/>
        </a:bodyPr>
        <a:lstStyle/>
        <a:p>
          <a:pPr marL="171450" lvl="1" indent="-171450" algn="just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b="1" kern="1200" dirty="0" smtClean="0">
              <a:solidFill>
                <a:schemeClr val="tx1"/>
              </a:solidFill>
            </a:rPr>
            <a:t>Заведующие СП по УР и ВР, руководитель ПМО, учитель-дефектолог слухового кабинета</a:t>
          </a:r>
          <a:endParaRPr lang="ru-RU" sz="1700" kern="1200" dirty="0"/>
        </a:p>
      </dsp:txBody>
      <dsp:txXfrm>
        <a:off x="5210242" y="2689860"/>
        <a:ext cx="6201397" cy="505215"/>
      </dsp:txXfrm>
    </dsp:sp>
    <dsp:sp modelId="{EE977036-A249-46D3-96D9-17AC8B04DEB7}">
      <dsp:nvSpPr>
        <dsp:cNvPr id="0" name=""/>
        <dsp:cNvSpPr/>
      </dsp:nvSpPr>
      <dsp:spPr>
        <a:xfrm>
          <a:off x="4010" y="2667427"/>
          <a:ext cx="5206231" cy="550080"/>
        </a:xfrm>
        <a:prstGeom prst="round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22857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22857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22857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Знакомство с требованиями к слухоречевому/зрительному режиму ОП</a:t>
          </a:r>
          <a:endParaRPr lang="ru-RU" sz="2000" b="1" kern="1200" dirty="0">
            <a:solidFill>
              <a:schemeClr val="tx1"/>
            </a:solidFill>
          </a:endParaRPr>
        </a:p>
      </dsp:txBody>
      <dsp:txXfrm>
        <a:off x="30863" y="2694280"/>
        <a:ext cx="5152525" cy="496374"/>
      </dsp:txXfrm>
    </dsp:sp>
    <dsp:sp modelId="{A281207D-DE3F-4D21-BE22-F597669675A6}">
      <dsp:nvSpPr>
        <dsp:cNvPr id="0" name=""/>
        <dsp:cNvSpPr/>
      </dsp:nvSpPr>
      <dsp:spPr>
        <a:xfrm>
          <a:off x="5210394" y="3340810"/>
          <a:ext cx="6452638" cy="572952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>
              <a:solidFill>
                <a:schemeClr val="tx1"/>
              </a:solidFill>
            </a:rPr>
            <a:t>Заместитель директора УВР, Заведующие СП по УР и ВР, руководитель ПМО</a:t>
          </a:r>
          <a:endParaRPr lang="ru-RU" sz="1800" kern="1200" dirty="0"/>
        </a:p>
      </dsp:txBody>
      <dsp:txXfrm>
        <a:off x="5210394" y="3412429"/>
        <a:ext cx="6237781" cy="429714"/>
      </dsp:txXfrm>
    </dsp:sp>
    <dsp:sp modelId="{D6CFC57F-8C6B-4E7E-8050-C80A9650D9F3}">
      <dsp:nvSpPr>
        <dsp:cNvPr id="0" name=""/>
        <dsp:cNvSpPr/>
      </dsp:nvSpPr>
      <dsp:spPr>
        <a:xfrm>
          <a:off x="5226" y="3324739"/>
          <a:ext cx="5205167" cy="605093"/>
        </a:xfrm>
        <a:prstGeom prst="round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28571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28571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28571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</a:rPr>
            <a:t>Выявление затруднений в работе в рамках ВШК</a:t>
          </a:r>
          <a:endParaRPr lang="ru-RU" sz="2400" b="1" kern="1200" dirty="0">
            <a:solidFill>
              <a:schemeClr val="tx1"/>
            </a:solidFill>
          </a:endParaRPr>
        </a:p>
      </dsp:txBody>
      <dsp:txXfrm>
        <a:off x="34764" y="3354277"/>
        <a:ext cx="5146091" cy="546017"/>
      </dsp:txXfrm>
    </dsp:sp>
    <dsp:sp modelId="{3CDCCBC8-51FC-4490-99C0-3519847951D7}">
      <dsp:nvSpPr>
        <dsp:cNvPr id="0" name=""/>
        <dsp:cNvSpPr/>
      </dsp:nvSpPr>
      <dsp:spPr>
        <a:xfrm>
          <a:off x="5210394" y="3989762"/>
          <a:ext cx="6452638" cy="576157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>
              <a:solidFill>
                <a:schemeClr val="tx1"/>
              </a:solidFill>
            </a:rPr>
            <a:t>Заведующие СП по УР и ВР, руководитель ПМО</a:t>
          </a:r>
          <a:endParaRPr lang="ru-RU" sz="2000" kern="1200" dirty="0"/>
        </a:p>
      </dsp:txBody>
      <dsp:txXfrm>
        <a:off x="5210394" y="4061782"/>
        <a:ext cx="6236579" cy="432117"/>
      </dsp:txXfrm>
    </dsp:sp>
    <dsp:sp modelId="{D3404FE1-B1FB-4EE7-B777-DF0D7D572A44}">
      <dsp:nvSpPr>
        <dsp:cNvPr id="0" name=""/>
        <dsp:cNvSpPr/>
      </dsp:nvSpPr>
      <dsp:spPr>
        <a:xfrm>
          <a:off x="5226" y="3975294"/>
          <a:ext cx="5205167" cy="605093"/>
        </a:xfrm>
        <a:prstGeom prst="round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34286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34286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34286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</a:rPr>
            <a:t>Организация наставничества</a:t>
          </a:r>
          <a:endParaRPr lang="ru-RU" sz="2400" b="1" kern="1200" dirty="0">
            <a:solidFill>
              <a:schemeClr val="tx1"/>
            </a:solidFill>
          </a:endParaRPr>
        </a:p>
      </dsp:txBody>
      <dsp:txXfrm>
        <a:off x="34764" y="4004832"/>
        <a:ext cx="5146091" cy="546017"/>
      </dsp:txXfrm>
    </dsp:sp>
    <dsp:sp modelId="{D45F9F93-3AE3-415B-980C-FECBA4E6FF71}">
      <dsp:nvSpPr>
        <dsp:cNvPr id="0" name=""/>
        <dsp:cNvSpPr/>
      </dsp:nvSpPr>
      <dsp:spPr>
        <a:xfrm>
          <a:off x="5210242" y="4625848"/>
          <a:ext cx="6454005" cy="586654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smtClean="0">
              <a:solidFill>
                <a:schemeClr val="tx1"/>
              </a:solidFill>
            </a:rPr>
            <a:t>Заведующие СП по УР и ВР, руководитель ПМО</a:t>
          </a:r>
          <a:endParaRPr lang="ru-RU" sz="2000" kern="1200"/>
        </a:p>
      </dsp:txBody>
      <dsp:txXfrm>
        <a:off x="5210242" y="4699180"/>
        <a:ext cx="6234010" cy="439990"/>
      </dsp:txXfrm>
    </dsp:sp>
    <dsp:sp modelId="{C977883C-A1C8-4F0B-BAB4-887620E55816}">
      <dsp:nvSpPr>
        <dsp:cNvPr id="0" name=""/>
        <dsp:cNvSpPr/>
      </dsp:nvSpPr>
      <dsp:spPr>
        <a:xfrm>
          <a:off x="4010" y="4644135"/>
          <a:ext cx="5206231" cy="550080"/>
        </a:xfrm>
        <a:prstGeom prst="round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40000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4000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40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</a:rPr>
            <a:t>Консультации по запросу МС</a:t>
          </a:r>
          <a:endParaRPr lang="ru-RU" sz="2400" b="1" kern="1200" dirty="0">
            <a:solidFill>
              <a:schemeClr val="tx1"/>
            </a:solidFill>
          </a:endParaRPr>
        </a:p>
      </dsp:txBody>
      <dsp:txXfrm>
        <a:off x="30863" y="4670988"/>
        <a:ext cx="5152525" cy="49637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528146-9D15-476B-A790-B702DD843176}">
      <dsp:nvSpPr>
        <dsp:cNvPr id="0" name=""/>
        <dsp:cNvSpPr/>
      </dsp:nvSpPr>
      <dsp:spPr>
        <a:xfrm>
          <a:off x="4616933" y="0"/>
          <a:ext cx="6925400" cy="1535887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t" anchorCtr="0">
          <a:noAutofit/>
        </a:bodyPr>
        <a:lstStyle/>
        <a:p>
          <a:pPr marL="228600" lvl="1" indent="-228600" algn="just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kern="1200" dirty="0" smtClean="0"/>
            <a:t>КПК, КПП, магистратура, повышение уровня образования (или получение второго образования)</a:t>
          </a:r>
          <a:endParaRPr lang="ru-RU" sz="2200" kern="1200" dirty="0"/>
        </a:p>
      </dsp:txBody>
      <dsp:txXfrm>
        <a:off x="4616933" y="191986"/>
        <a:ext cx="6349442" cy="1151915"/>
      </dsp:txXfrm>
    </dsp:sp>
    <dsp:sp modelId="{648F5F0F-224F-4F05-8518-72E8E8EA7D29}">
      <dsp:nvSpPr>
        <dsp:cNvPr id="0" name=""/>
        <dsp:cNvSpPr/>
      </dsp:nvSpPr>
      <dsp:spPr>
        <a:xfrm>
          <a:off x="0" y="0"/>
          <a:ext cx="4616933" cy="1535887"/>
        </a:xfrm>
        <a:prstGeom prst="roundRect">
          <a:avLst/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Формальное повышение квалификации (результат: документ установленного образца и знания)</a:t>
          </a:r>
          <a:endParaRPr lang="ru-RU" sz="2000" b="1" kern="1200" dirty="0">
            <a:solidFill>
              <a:schemeClr val="tx1"/>
            </a:solidFill>
          </a:endParaRPr>
        </a:p>
      </dsp:txBody>
      <dsp:txXfrm>
        <a:off x="74976" y="74976"/>
        <a:ext cx="4466981" cy="1385935"/>
      </dsp:txXfrm>
    </dsp:sp>
    <dsp:sp modelId="{D59D86BD-977E-40CA-B2BB-FA733D3184DA}">
      <dsp:nvSpPr>
        <dsp:cNvPr id="0" name=""/>
        <dsp:cNvSpPr/>
      </dsp:nvSpPr>
      <dsp:spPr>
        <a:xfrm>
          <a:off x="4616933" y="1689476"/>
          <a:ext cx="6925400" cy="1535887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kern="1200" dirty="0" smtClean="0"/>
            <a:t>Семинары, конференции, тренинги, </a:t>
          </a:r>
          <a:r>
            <a:rPr lang="ru-RU" sz="2200" kern="1200" dirty="0" err="1" smtClean="0"/>
            <a:t>вебинары</a:t>
          </a:r>
          <a:r>
            <a:rPr lang="ru-RU" sz="2200" kern="1200" dirty="0" smtClean="0"/>
            <a:t>, круглые столы, проблемные группы, стажировки, посещение открытых уроков, сетевые сообщества…</a:t>
          </a:r>
          <a:endParaRPr lang="ru-RU" sz="2200" kern="1200" dirty="0"/>
        </a:p>
      </dsp:txBody>
      <dsp:txXfrm>
        <a:off x="4616933" y="1881462"/>
        <a:ext cx="6349442" cy="1151915"/>
      </dsp:txXfrm>
    </dsp:sp>
    <dsp:sp modelId="{E1F36760-8EA7-45FD-B9D2-0C384BD60856}">
      <dsp:nvSpPr>
        <dsp:cNvPr id="0" name=""/>
        <dsp:cNvSpPr/>
      </dsp:nvSpPr>
      <dsp:spPr>
        <a:xfrm>
          <a:off x="0" y="1689476"/>
          <a:ext cx="4616933" cy="1535887"/>
        </a:xfrm>
        <a:prstGeom prst="roundRect">
          <a:avLst/>
        </a:prstGeom>
        <a:gradFill rotWithShape="0">
          <a:gsLst>
            <a:gs pos="0">
              <a:schemeClr val="accent1">
                <a:shade val="80000"/>
                <a:hueOff val="135632"/>
                <a:satOff val="2588"/>
                <a:lumOff val="114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135632"/>
                <a:satOff val="2588"/>
                <a:lumOff val="114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135632"/>
                <a:satOff val="2588"/>
                <a:lumOff val="114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Неформальное повышение квалификации (результат: знания, знания, закрепленные на практике, опыт общения с коллегами по проблеме и </a:t>
          </a:r>
          <a:r>
            <a:rPr lang="ru-RU" sz="2000" b="1" kern="1200" dirty="0" err="1" smtClean="0">
              <a:solidFill>
                <a:schemeClr val="tx1"/>
              </a:solidFill>
            </a:rPr>
            <a:t>тд</a:t>
          </a:r>
          <a:r>
            <a:rPr lang="ru-RU" sz="2000" b="1" kern="1200" dirty="0" smtClean="0">
              <a:solidFill>
                <a:schemeClr val="tx1"/>
              </a:solidFill>
            </a:rPr>
            <a:t>)</a:t>
          </a:r>
          <a:endParaRPr lang="ru-RU" sz="2000" b="1" kern="1200" dirty="0">
            <a:solidFill>
              <a:schemeClr val="tx1"/>
            </a:solidFill>
          </a:endParaRPr>
        </a:p>
      </dsp:txBody>
      <dsp:txXfrm>
        <a:off x="74976" y="1764452"/>
        <a:ext cx="4466981" cy="1385935"/>
      </dsp:txXfrm>
    </dsp:sp>
    <dsp:sp modelId="{F8E36F16-7490-455C-B5A0-DD4FD4BC8FE2}">
      <dsp:nvSpPr>
        <dsp:cNvPr id="0" name=""/>
        <dsp:cNvSpPr/>
      </dsp:nvSpPr>
      <dsp:spPr>
        <a:xfrm>
          <a:off x="4616933" y="3378952"/>
          <a:ext cx="6925400" cy="1535887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t" anchorCtr="0">
          <a:noAutofit/>
        </a:bodyPr>
        <a:lstStyle/>
        <a:p>
          <a:pPr marL="228600" lvl="1" indent="-228600" algn="just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kern="1200" dirty="0" smtClean="0"/>
            <a:t>Работа по методической теме, изучение методической литературы и периодических изданий и </a:t>
          </a:r>
          <a:r>
            <a:rPr lang="ru-RU" sz="2200" kern="1200" dirty="0" err="1" smtClean="0"/>
            <a:t>тд</a:t>
          </a:r>
          <a:endParaRPr lang="ru-RU" sz="2200" kern="1200" dirty="0"/>
        </a:p>
      </dsp:txBody>
      <dsp:txXfrm>
        <a:off x="4616933" y="3570938"/>
        <a:ext cx="6349442" cy="1151915"/>
      </dsp:txXfrm>
    </dsp:sp>
    <dsp:sp modelId="{25CC509A-2DE6-4042-A5FF-94EAF55C9ADB}">
      <dsp:nvSpPr>
        <dsp:cNvPr id="0" name=""/>
        <dsp:cNvSpPr/>
      </dsp:nvSpPr>
      <dsp:spPr>
        <a:xfrm>
          <a:off x="0" y="3378952"/>
          <a:ext cx="4616933" cy="1535887"/>
        </a:xfrm>
        <a:prstGeom prst="roundRect">
          <a:avLst/>
        </a:prstGeom>
        <a:gradFill rotWithShape="0">
          <a:gsLst>
            <a:gs pos="0">
              <a:schemeClr val="accent1">
                <a:shade val="80000"/>
                <a:hueOff val="271263"/>
                <a:satOff val="5175"/>
                <a:lumOff val="2285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271263"/>
                <a:satOff val="5175"/>
                <a:lumOff val="2285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271263"/>
                <a:satOff val="5175"/>
                <a:lumOff val="2285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Самообразование (результат: знания, обеспечивающие устранение осознанных дефицитов в профессиональной деятельности)</a:t>
          </a:r>
          <a:endParaRPr lang="ru-RU" sz="2000" b="1" kern="1200" dirty="0">
            <a:solidFill>
              <a:schemeClr val="tx1"/>
            </a:solidFill>
          </a:endParaRPr>
        </a:p>
      </dsp:txBody>
      <dsp:txXfrm>
        <a:off x="74976" y="3453928"/>
        <a:ext cx="4466981" cy="138593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2F6F9B-F128-437D-B0AD-A77E7F332460}">
      <dsp:nvSpPr>
        <dsp:cNvPr id="0" name=""/>
        <dsp:cNvSpPr/>
      </dsp:nvSpPr>
      <dsp:spPr>
        <a:xfrm>
          <a:off x="19475" y="283418"/>
          <a:ext cx="5514691" cy="759799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rgbClr val="002060"/>
              </a:solidFill>
            </a:rPr>
            <a:t>Семинар 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rgbClr val="002060"/>
              </a:solidFill>
            </a:rPr>
            <a:t>«Школа сурдопедагога»</a:t>
          </a:r>
          <a:endParaRPr lang="ru-RU" sz="2800" b="1" kern="1200" dirty="0">
            <a:solidFill>
              <a:srgbClr val="002060"/>
            </a:solidFill>
          </a:endParaRPr>
        </a:p>
      </dsp:txBody>
      <dsp:txXfrm>
        <a:off x="19475" y="283418"/>
        <a:ext cx="5514691" cy="759799"/>
      </dsp:txXfrm>
    </dsp:sp>
    <dsp:sp modelId="{86AAF9F3-2411-4575-AD0E-DBEEAF5B8E5F}">
      <dsp:nvSpPr>
        <dsp:cNvPr id="0" name=""/>
        <dsp:cNvSpPr/>
      </dsp:nvSpPr>
      <dsp:spPr>
        <a:xfrm>
          <a:off x="38639" y="1124549"/>
          <a:ext cx="5540625" cy="4407886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i="0" kern="1200" dirty="0" smtClean="0"/>
            <a:t>Особые образовательные потребности детей с нарушением слуха.</a:t>
          </a:r>
          <a:endParaRPr lang="ru-RU" sz="1800" b="1" kern="1200" dirty="0"/>
        </a:p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i="0" kern="1200" dirty="0" smtClean="0"/>
            <a:t>Развитие </a:t>
          </a:r>
          <a:r>
            <a:rPr lang="ru-RU" sz="1800" b="1" i="0" kern="1200" dirty="0" err="1" smtClean="0"/>
            <a:t>слухозрительного</a:t>
          </a:r>
          <a:r>
            <a:rPr lang="ru-RU" sz="1800" b="1" i="0" kern="1200" dirty="0" smtClean="0"/>
            <a:t> восприятия устной речи, речевого слуха.</a:t>
          </a:r>
          <a:endParaRPr lang="ru-RU" sz="1800" b="1" i="0" kern="1200" dirty="0"/>
        </a:p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i="0" kern="1200" dirty="0" smtClean="0"/>
            <a:t>Формирование произносительной стороны речи глухих обучающихся</a:t>
          </a:r>
          <a:endParaRPr lang="ru-RU" sz="1800" b="1" i="0" kern="1200" dirty="0"/>
        </a:p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i="0" kern="1200" dirty="0" smtClean="0"/>
            <a:t>Использование звукоусиливающей аппаратуры на уроках и внеурочное время</a:t>
          </a:r>
          <a:endParaRPr lang="ru-RU" sz="1800" b="1" i="0" kern="1200" dirty="0"/>
        </a:p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i="0" kern="1200" dirty="0" smtClean="0"/>
            <a:t>Правила для общения с </a:t>
          </a:r>
          <a:r>
            <a:rPr lang="ru-RU" sz="1800" b="1" i="0" kern="1200" dirty="0" err="1" smtClean="0"/>
            <a:t>неслышащим</a:t>
          </a:r>
          <a:r>
            <a:rPr lang="ru-RU" sz="1800" b="1" i="0" kern="1200" dirty="0" smtClean="0"/>
            <a:t> ребёнком.</a:t>
          </a:r>
          <a:endParaRPr lang="ru-RU" sz="1800" b="1" i="0" kern="1200" dirty="0"/>
        </a:p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i="0" kern="1200" dirty="0" smtClean="0"/>
            <a:t>Подбор и использование дидактического материала на индивидуальных занятиях в начальной школе для детей с потерей слуха.</a:t>
          </a:r>
          <a:endParaRPr lang="ru-RU" sz="1800" b="1" i="0" kern="1200" dirty="0"/>
        </a:p>
      </dsp:txBody>
      <dsp:txXfrm>
        <a:off x="38639" y="1124549"/>
        <a:ext cx="5540625" cy="4407886"/>
      </dsp:txXfrm>
    </dsp:sp>
    <dsp:sp modelId="{391AD83F-DDCF-446F-BDFD-331189191477}">
      <dsp:nvSpPr>
        <dsp:cNvPr id="0" name=""/>
        <dsp:cNvSpPr/>
      </dsp:nvSpPr>
      <dsp:spPr>
        <a:xfrm>
          <a:off x="6202044" y="256124"/>
          <a:ext cx="5296538" cy="815108"/>
        </a:xfrm>
        <a:prstGeom prst="rect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accent4">
              <a:hueOff val="10395692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/>
            <a:t>Семинар 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/>
            <a:t>«Школа тифлопедагога»</a:t>
          </a:r>
          <a:endParaRPr lang="ru-RU" sz="2800" b="1" kern="1200" dirty="0"/>
        </a:p>
      </dsp:txBody>
      <dsp:txXfrm>
        <a:off x="6202044" y="256124"/>
        <a:ext cx="5296538" cy="815108"/>
      </dsp:txXfrm>
    </dsp:sp>
    <dsp:sp modelId="{B51C1756-A8E9-4465-9E92-956D19E40FEA}">
      <dsp:nvSpPr>
        <dsp:cNvPr id="0" name=""/>
        <dsp:cNvSpPr/>
      </dsp:nvSpPr>
      <dsp:spPr>
        <a:xfrm>
          <a:off x="6208170" y="1124549"/>
          <a:ext cx="5347024" cy="4407886"/>
        </a:xfrm>
        <a:prstGeom prst="rect">
          <a:avLst/>
        </a:prstGeom>
        <a:solidFill>
          <a:schemeClr val="accent4">
            <a:tint val="40000"/>
            <a:alpha val="90000"/>
            <a:hueOff val="11513918"/>
            <a:satOff val="-61261"/>
            <a:lumOff val="-349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11513918"/>
              <a:satOff val="-61261"/>
              <a:lumOff val="-349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i="0" kern="1200" dirty="0" smtClean="0">
              <a:latin typeface="+mn-lt"/>
            </a:rPr>
            <a:t>Организация специальных условий в коррекционной работе специалистов у обучающихся с нарушением зрения.</a:t>
          </a:r>
          <a:endParaRPr lang="ru-RU" sz="1800" b="1" kern="1200" dirty="0">
            <a:latin typeface="+mn-lt"/>
          </a:endParaRPr>
        </a:p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i="0" kern="1200" dirty="0" smtClean="0">
              <a:latin typeface="+mn-lt"/>
            </a:rPr>
            <a:t>Содержание деятельности по комплексному сопровождению детей с незрячими в образовательной организации.</a:t>
          </a:r>
          <a:endParaRPr lang="ru-RU" sz="1800" b="1" kern="1200" dirty="0">
            <a:latin typeface="+mn-lt"/>
          </a:endParaRPr>
        </a:p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i="0" kern="1200" dirty="0" smtClean="0">
              <a:latin typeface="+mn-lt"/>
            </a:rPr>
            <a:t>Организация специальных образовательных условий для слепых и слабовидящих обучающихся при реализации программ внеурочной деятельности и дополнительного образования</a:t>
          </a:r>
          <a:endParaRPr lang="ru-RU" sz="1800" b="1" kern="1200" dirty="0">
            <a:latin typeface="+mn-lt"/>
          </a:endParaRPr>
        </a:p>
      </dsp:txBody>
      <dsp:txXfrm>
        <a:off x="6208170" y="1124549"/>
        <a:ext cx="5347024" cy="440788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16E447-A579-49AF-9D2F-85B76B9A610B}">
      <dsp:nvSpPr>
        <dsp:cNvPr id="0" name=""/>
        <dsp:cNvSpPr/>
      </dsp:nvSpPr>
      <dsp:spPr>
        <a:xfrm>
          <a:off x="3426" y="348373"/>
          <a:ext cx="2718436" cy="1631062"/>
        </a:xfrm>
        <a:prstGeom prst="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>
              <a:solidFill>
                <a:schemeClr val="tx1"/>
              </a:solidFill>
            </a:rPr>
            <a:t>Представление своего опыта работы  </a:t>
          </a:r>
          <a:endParaRPr lang="ru-RU" sz="2100" b="1" kern="1200" dirty="0">
            <a:solidFill>
              <a:schemeClr val="tx1"/>
            </a:solidFill>
          </a:endParaRPr>
        </a:p>
      </dsp:txBody>
      <dsp:txXfrm>
        <a:off x="3426" y="348373"/>
        <a:ext cx="2718436" cy="1631062"/>
      </dsp:txXfrm>
    </dsp:sp>
    <dsp:sp modelId="{4AADA437-C604-4790-B982-F5E4103A3F92}">
      <dsp:nvSpPr>
        <dsp:cNvPr id="0" name=""/>
        <dsp:cNvSpPr/>
      </dsp:nvSpPr>
      <dsp:spPr>
        <a:xfrm>
          <a:off x="2993707" y="348373"/>
          <a:ext cx="2718436" cy="1631062"/>
        </a:xfrm>
        <a:prstGeom prst="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13333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13333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13333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>
              <a:solidFill>
                <a:schemeClr val="tx1"/>
              </a:solidFill>
            </a:rPr>
            <a:t>Участие в профессиональных конкурсах</a:t>
          </a:r>
          <a:endParaRPr lang="ru-RU" sz="2100" b="1" kern="1200" dirty="0">
            <a:solidFill>
              <a:schemeClr val="tx1"/>
            </a:solidFill>
          </a:endParaRPr>
        </a:p>
      </dsp:txBody>
      <dsp:txXfrm>
        <a:off x="2993707" y="348373"/>
        <a:ext cx="2718436" cy="1631062"/>
      </dsp:txXfrm>
    </dsp:sp>
    <dsp:sp modelId="{13610F0D-C615-4B33-9392-3B413F2D5249}">
      <dsp:nvSpPr>
        <dsp:cNvPr id="0" name=""/>
        <dsp:cNvSpPr/>
      </dsp:nvSpPr>
      <dsp:spPr>
        <a:xfrm>
          <a:off x="5983987" y="348373"/>
          <a:ext cx="2718436" cy="1631062"/>
        </a:xfrm>
        <a:prstGeom prst="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26667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26667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26667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>
              <a:solidFill>
                <a:schemeClr val="tx1"/>
              </a:solidFill>
            </a:rPr>
            <a:t>Участие обучающихся в различных конкурсах (ориентированных на детей с ОВЗ)</a:t>
          </a:r>
          <a:endParaRPr lang="ru-RU" sz="2100" b="1" kern="1200" dirty="0">
            <a:solidFill>
              <a:schemeClr val="tx1"/>
            </a:solidFill>
          </a:endParaRPr>
        </a:p>
      </dsp:txBody>
      <dsp:txXfrm>
        <a:off x="5983987" y="348373"/>
        <a:ext cx="2718436" cy="1631062"/>
      </dsp:txXfrm>
    </dsp:sp>
    <dsp:sp modelId="{C68892F5-E3E0-4225-8907-5C3EB6F9769E}">
      <dsp:nvSpPr>
        <dsp:cNvPr id="0" name=""/>
        <dsp:cNvSpPr/>
      </dsp:nvSpPr>
      <dsp:spPr>
        <a:xfrm>
          <a:off x="8974268" y="348373"/>
          <a:ext cx="2718436" cy="1631062"/>
        </a:xfrm>
        <a:prstGeom prst="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40000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4000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40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>
              <a:solidFill>
                <a:schemeClr val="tx1"/>
              </a:solidFill>
            </a:rPr>
            <a:t>Включение в рабочие, творческие, проблемные, проектные группы</a:t>
          </a:r>
          <a:endParaRPr lang="ru-RU" sz="2100" b="1" kern="1200" dirty="0">
            <a:solidFill>
              <a:schemeClr val="tx1"/>
            </a:solidFill>
          </a:endParaRPr>
        </a:p>
      </dsp:txBody>
      <dsp:txXfrm>
        <a:off x="8974268" y="348373"/>
        <a:ext cx="2718436" cy="163106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16E447-A579-49AF-9D2F-85B76B9A610B}">
      <dsp:nvSpPr>
        <dsp:cNvPr id="0" name=""/>
        <dsp:cNvSpPr/>
      </dsp:nvSpPr>
      <dsp:spPr>
        <a:xfrm>
          <a:off x="1292970" y="300"/>
          <a:ext cx="2846934" cy="1708160"/>
        </a:xfrm>
        <a:prstGeom prst="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b="1" kern="1200" dirty="0" smtClean="0">
              <a:solidFill>
                <a:schemeClr val="tx1"/>
              </a:solidFill>
            </a:rPr>
            <a:t>ВШК  </a:t>
          </a:r>
          <a:endParaRPr lang="ru-RU" sz="2900" b="1" kern="1200" dirty="0">
            <a:solidFill>
              <a:schemeClr val="tx1"/>
            </a:solidFill>
          </a:endParaRPr>
        </a:p>
      </dsp:txBody>
      <dsp:txXfrm>
        <a:off x="1292970" y="300"/>
        <a:ext cx="2846934" cy="1708160"/>
      </dsp:txXfrm>
    </dsp:sp>
    <dsp:sp modelId="{4AADA437-C604-4790-B982-F5E4103A3F92}">
      <dsp:nvSpPr>
        <dsp:cNvPr id="0" name=""/>
        <dsp:cNvSpPr/>
      </dsp:nvSpPr>
      <dsp:spPr>
        <a:xfrm>
          <a:off x="4424598" y="300"/>
          <a:ext cx="2846934" cy="1708160"/>
        </a:xfrm>
        <a:prstGeom prst="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20000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2000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20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b="1" kern="1200" dirty="0" smtClean="0">
              <a:solidFill>
                <a:schemeClr val="tx1"/>
              </a:solidFill>
            </a:rPr>
            <a:t>Включение в ПМО</a:t>
          </a:r>
          <a:endParaRPr lang="ru-RU" sz="2900" b="1" kern="1200" dirty="0">
            <a:solidFill>
              <a:schemeClr val="tx1"/>
            </a:solidFill>
          </a:endParaRPr>
        </a:p>
      </dsp:txBody>
      <dsp:txXfrm>
        <a:off x="4424598" y="300"/>
        <a:ext cx="2846934" cy="1708160"/>
      </dsp:txXfrm>
    </dsp:sp>
    <dsp:sp modelId="{C68892F5-E3E0-4225-8907-5C3EB6F9769E}">
      <dsp:nvSpPr>
        <dsp:cNvPr id="0" name=""/>
        <dsp:cNvSpPr/>
      </dsp:nvSpPr>
      <dsp:spPr>
        <a:xfrm>
          <a:off x="7556226" y="300"/>
          <a:ext cx="2846934" cy="1708160"/>
        </a:xfrm>
        <a:prstGeom prst="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40000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4000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40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b="1" kern="1200" dirty="0" smtClean="0">
              <a:solidFill>
                <a:schemeClr val="tx1"/>
              </a:solidFill>
            </a:rPr>
            <a:t>Корпоративные мероприятия </a:t>
          </a:r>
          <a:endParaRPr lang="ru-RU" sz="2900" b="1" kern="1200" dirty="0">
            <a:solidFill>
              <a:schemeClr val="tx1"/>
            </a:solidFill>
          </a:endParaRPr>
        </a:p>
      </dsp:txBody>
      <dsp:txXfrm>
        <a:off x="7556226" y="300"/>
        <a:ext cx="2846934" cy="17081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3AD66-EB15-464F-8A93-EA0B88A127A0}" type="datetimeFigureOut">
              <a:rPr lang="ru-RU" smtClean="0"/>
              <a:t>06.11.2020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E927F-7794-4F0F-9916-8FAB3AEC82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66104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3AD66-EB15-464F-8A93-EA0B88A127A0}" type="datetimeFigureOut">
              <a:rPr lang="ru-RU" smtClean="0"/>
              <a:t>06.11.2020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E927F-7794-4F0F-9916-8FAB3AEC82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48896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3AD66-EB15-464F-8A93-EA0B88A127A0}" type="datetimeFigureOut">
              <a:rPr lang="ru-RU" smtClean="0"/>
              <a:t>06.11.2020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E927F-7794-4F0F-9916-8FAB3AEC82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0750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3AD66-EB15-464F-8A93-EA0B88A127A0}" type="datetimeFigureOut">
              <a:rPr lang="ru-RU" smtClean="0"/>
              <a:t>06.11.2020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E927F-7794-4F0F-9916-8FAB3AEC82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32994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3AD66-EB15-464F-8A93-EA0B88A127A0}" type="datetimeFigureOut">
              <a:rPr lang="ru-RU" smtClean="0"/>
              <a:t>06.11.2020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E927F-7794-4F0F-9916-8FAB3AEC82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3571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3AD66-EB15-464F-8A93-EA0B88A127A0}" type="datetimeFigureOut">
              <a:rPr lang="ru-RU" smtClean="0"/>
              <a:t>06.11.2020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E927F-7794-4F0F-9916-8FAB3AEC82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64961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3AD66-EB15-464F-8A93-EA0B88A127A0}" type="datetimeFigureOut">
              <a:rPr lang="ru-RU" smtClean="0"/>
              <a:t>06.11.2020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E927F-7794-4F0F-9916-8FAB3AEC82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9346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3AD66-EB15-464F-8A93-EA0B88A127A0}" type="datetimeFigureOut">
              <a:rPr lang="ru-RU" smtClean="0"/>
              <a:t>06.11.2020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E927F-7794-4F0F-9916-8FAB3AEC82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0580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3AD66-EB15-464F-8A93-EA0B88A127A0}" type="datetimeFigureOut">
              <a:rPr lang="ru-RU" smtClean="0"/>
              <a:t>06.11.2020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E927F-7794-4F0F-9916-8FAB3AEC82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98473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3AD66-EB15-464F-8A93-EA0B88A127A0}" type="datetimeFigureOut">
              <a:rPr lang="ru-RU" smtClean="0"/>
              <a:t>06.11.2020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E927F-7794-4F0F-9916-8FAB3AEC82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21047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3AD66-EB15-464F-8A93-EA0B88A127A0}" type="datetimeFigureOut">
              <a:rPr lang="ru-RU" smtClean="0"/>
              <a:t>06.11.2020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E927F-7794-4F0F-9916-8FAB3AEC82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60869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83AD66-EB15-464F-8A93-EA0B88A127A0}" type="datetimeFigureOut">
              <a:rPr lang="ru-RU" smtClean="0"/>
              <a:t>06.11.2020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EE927F-7794-4F0F-9916-8FAB3AEC82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9968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15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21.jpe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jpeg"/><Relationship Id="rId10" Type="http://schemas.openxmlformats.org/officeDocument/2006/relationships/image" Target="../media/image27.jpeg"/><Relationship Id="rId4" Type="http://schemas.openxmlformats.org/officeDocument/2006/relationships/image" Target="../media/image22.jpeg"/><Relationship Id="rId9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7.xml"/><Relationship Id="rId3" Type="http://schemas.openxmlformats.org/officeDocument/2006/relationships/diagramLayout" Target="../diagrams/layout6.xml"/><Relationship Id="rId7" Type="http://schemas.openxmlformats.org/officeDocument/2006/relationships/diagramData" Target="../diagrams/data7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11" Type="http://schemas.microsoft.com/office/2007/relationships/diagramDrawing" Target="../diagrams/drawing7.xml"/><Relationship Id="rId5" Type="http://schemas.openxmlformats.org/officeDocument/2006/relationships/diagramColors" Target="../diagrams/colors6.xml"/><Relationship Id="rId10" Type="http://schemas.openxmlformats.org/officeDocument/2006/relationships/diagramColors" Target="../diagrams/colors7.xml"/><Relationship Id="rId4" Type="http://schemas.openxmlformats.org/officeDocument/2006/relationships/diagramQuickStyle" Target="../diagrams/quickStyle6.xml"/><Relationship Id="rId9" Type="http://schemas.openxmlformats.org/officeDocument/2006/relationships/diagramQuickStyle" Target="../diagrams/quickStyle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7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2.jp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33094" y="-1352281"/>
            <a:ext cx="9144000" cy="5313005"/>
          </a:xfrm>
        </p:spPr>
        <p:txBody>
          <a:bodyPr>
            <a:normAutofit/>
          </a:bodyPr>
          <a:lstStyle/>
          <a:p>
            <a:r>
              <a:rPr lang="ru-RU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Организационная модель методического сопровождения молодых специалистов </a:t>
            </a:r>
            <a:r>
              <a:rPr lang="ru-RU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ru-RU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ГКБОУ "Общеобразовательная школа-интернат Пермского края"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36034" y="5202238"/>
            <a:ext cx="9144000" cy="1655762"/>
          </a:xfrm>
        </p:spPr>
        <p:txBody>
          <a:bodyPr>
            <a:normAutofit/>
          </a:bodyPr>
          <a:lstStyle/>
          <a:p>
            <a:pPr algn="r"/>
            <a:r>
              <a:rPr lang="ru-RU" sz="1800" b="1" dirty="0">
                <a:solidFill>
                  <a:schemeClr val="bg1">
                    <a:lumMod val="50000"/>
                  </a:schemeClr>
                </a:solidFill>
              </a:rPr>
              <a:t>Лежнева Ирина Николаевна, </a:t>
            </a:r>
            <a:endParaRPr lang="ru-RU" sz="18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r"/>
            <a:r>
              <a:rPr lang="ru-RU" sz="1800" b="1" dirty="0" smtClean="0">
                <a:solidFill>
                  <a:schemeClr val="bg1">
                    <a:lumMod val="50000"/>
                  </a:schemeClr>
                </a:solidFill>
              </a:rPr>
              <a:t>заместитель </a:t>
            </a:r>
            <a:r>
              <a:rPr lang="ru-RU" sz="1800" b="1" dirty="0">
                <a:solidFill>
                  <a:schemeClr val="bg1">
                    <a:lumMod val="50000"/>
                  </a:schemeClr>
                </a:solidFill>
              </a:rPr>
              <a:t>директора </a:t>
            </a:r>
            <a:r>
              <a:rPr lang="ru-RU" sz="1800" b="1" dirty="0" smtClean="0">
                <a:solidFill>
                  <a:schemeClr val="bg1">
                    <a:lumMod val="50000"/>
                  </a:schemeClr>
                </a:solidFill>
              </a:rPr>
              <a:t>по ИМР</a:t>
            </a:r>
            <a:endParaRPr lang="ru-RU" sz="180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1" y="3934770"/>
            <a:ext cx="2953752" cy="2534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507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5194" y="141669"/>
            <a:ext cx="2165200" cy="2108054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7426" y="1537751"/>
            <a:ext cx="11855002" cy="534473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400" b="1" dirty="0" smtClean="0">
                <a:solidFill>
                  <a:srgbClr val="00B0F0"/>
                </a:solidFill>
              </a:rPr>
              <a:t>Личностные качества и компетенции наставников:</a:t>
            </a:r>
          </a:p>
          <a:p>
            <a:pPr algn="just"/>
            <a:r>
              <a:rPr lang="ru-RU" sz="1900" b="1" dirty="0" smtClean="0"/>
              <a:t>ТТТ: такт, терпение, толерантность</a:t>
            </a:r>
            <a:r>
              <a:rPr lang="ru-RU" sz="1900" b="1" dirty="0"/>
              <a:t>;</a:t>
            </a:r>
          </a:p>
          <a:p>
            <a:pPr algn="just"/>
            <a:r>
              <a:rPr lang="ru-RU" sz="1900" b="1" dirty="0"/>
              <a:t>у наставника отсутствует образовательный дефицит, существующий у сопровождаемого; </a:t>
            </a:r>
          </a:p>
          <a:p>
            <a:pPr algn="just"/>
            <a:r>
              <a:rPr lang="ru-RU" sz="1900" b="1" dirty="0"/>
              <a:t>у наставника есть личный опыт преодоления образовательного дефицита (на собственном примере или в процессе практического обучения при работе с другими сопровождаемыми); </a:t>
            </a:r>
          </a:p>
          <a:p>
            <a:pPr algn="just"/>
            <a:r>
              <a:rPr lang="ru-RU" sz="1900" b="1" dirty="0"/>
              <a:t>личный опыт отрефлексирован наставником и может использоваться им в работе с сопровождаемым и (или) для передачи сопровождаемому</a:t>
            </a:r>
          </a:p>
          <a:p>
            <a:pPr algn="just"/>
            <a:r>
              <a:rPr lang="ru-RU" sz="1900" b="1" dirty="0"/>
              <a:t> устойчивая внутренняя мотивация к наставнической деятельности, оказанию помощи и поддержки другим людям; </a:t>
            </a:r>
          </a:p>
          <a:p>
            <a:pPr algn="just"/>
            <a:r>
              <a:rPr lang="ru-RU" sz="1900" b="1" dirty="0"/>
              <a:t> содержательный интерес к деятельности, которую осваивает МС;</a:t>
            </a:r>
          </a:p>
          <a:p>
            <a:pPr algn="just"/>
            <a:r>
              <a:rPr lang="ru-RU" sz="1900" b="1" dirty="0"/>
              <a:t>соответствие личных ценностей ценностям деятельности наставника, организации корпоративной культуры;</a:t>
            </a:r>
          </a:p>
          <a:p>
            <a:pPr algn="just"/>
            <a:r>
              <a:rPr lang="ru-RU" sz="1900" b="1" dirty="0"/>
              <a:t>склонность к постоянному саморазвитию</a:t>
            </a:r>
          </a:p>
          <a:p>
            <a:pPr algn="just"/>
            <a:r>
              <a:rPr lang="ru-RU" sz="1900" b="1" dirty="0"/>
              <a:t>коммуникативная компетенция (включая готовность к </a:t>
            </a:r>
            <a:r>
              <a:rPr lang="ru-RU" sz="1900" b="1" dirty="0" err="1"/>
              <a:t>межпоколенческой</a:t>
            </a:r>
            <a:r>
              <a:rPr lang="ru-RU" sz="1900" b="1" dirty="0"/>
              <a:t> коммуникации; владение различными стилями педагогического общения</a:t>
            </a:r>
            <a:r>
              <a:rPr lang="ru-RU" sz="1900" b="1" dirty="0" smtClean="0"/>
              <a:t>).</a:t>
            </a:r>
            <a:endParaRPr lang="ru-RU" sz="1900" b="1" dirty="0"/>
          </a:p>
          <a:p>
            <a:pPr marL="0" indent="0" algn="just">
              <a:buNone/>
            </a:pPr>
            <a:endParaRPr lang="ru-RU" sz="1900" b="1" dirty="0" smtClean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7426" y="-25217"/>
            <a:ext cx="59886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Разновидности наставничества: </a:t>
            </a:r>
          </a:p>
          <a:p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ментор, лектор, </a:t>
            </a:r>
            <a:r>
              <a:rPr lang="ru-RU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коуч</a:t>
            </a: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тютор</a:t>
            </a: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….</a:t>
            </a:r>
            <a:endParaRPr lang="ru-RU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9774" y="981676"/>
            <a:ext cx="40826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Нужно  учить  быть наставником?</a:t>
            </a:r>
            <a:endParaRPr lang="ru-RU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3410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153" y="133306"/>
            <a:ext cx="11887200" cy="652306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Административный инструмент организации наставничества:</a:t>
            </a:r>
            <a:b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план работы наставника и отчет о работе за год</a:t>
            </a: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6336019"/>
              </p:ext>
            </p:extLst>
          </p:nvPr>
        </p:nvGraphicFramePr>
        <p:xfrm>
          <a:off x="217415" y="787726"/>
          <a:ext cx="11689103" cy="701040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824381"/>
                <a:gridCol w="5019560"/>
                <a:gridCol w="2922581"/>
                <a:gridCol w="2922581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+mn-lt"/>
                        </a:rPr>
                        <a:t>№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+mn-lt"/>
                        </a:rPr>
                        <a:t>Формы и содержание работы</a:t>
                      </a:r>
                      <a:r>
                        <a:rPr lang="ru-RU" sz="2000" dirty="0">
                          <a:effectLst/>
                          <a:latin typeface="+mn-lt"/>
                        </a:rPr>
                        <a:t> 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+mn-lt"/>
                        </a:rPr>
                        <a:t>Срок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+mn-lt"/>
                        </a:rPr>
                        <a:t>Отметка о выполнении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791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>
          <a:xfrm>
            <a:off x="19318" y="1481792"/>
            <a:ext cx="11887200" cy="3978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Формы  работы:</a:t>
            </a: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6955815"/>
              </p:ext>
            </p:extLst>
          </p:nvPr>
        </p:nvGraphicFramePr>
        <p:xfrm>
          <a:off x="309093" y="1931833"/>
          <a:ext cx="11668260" cy="489339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3889420"/>
                <a:gridCol w="3889420"/>
                <a:gridCol w="3889420"/>
              </a:tblGrid>
              <a:tr h="41283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Воспитатель (учебное отделение)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Учитель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Учитель-дефектолог</a:t>
                      </a:r>
                      <a:endParaRPr lang="ru-RU" dirty="0"/>
                    </a:p>
                  </a:txBody>
                  <a:tcPr/>
                </a:tc>
              </a:tr>
              <a:tr h="4071753">
                <a:tc>
                  <a:txBody>
                    <a:bodyPr/>
                    <a:lstStyle/>
                    <a:p>
                      <a:pPr marL="285750" lvl="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ru-RU" sz="1800" dirty="0" smtClean="0"/>
                        <a:t>Ознакомление с режимом дня воспитанников начальной школы.</a:t>
                      </a:r>
                    </a:p>
                    <a:p>
                      <a:pPr marL="285750" lvl="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ru-RU" sz="1800" dirty="0" smtClean="0"/>
                        <a:t>Индивидуальные консультации по построению второй половины дня. </a:t>
                      </a:r>
                    </a:p>
                    <a:p>
                      <a:pPr marL="285750" lvl="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ru-RU" sz="1800" dirty="0" smtClean="0"/>
                        <a:t>Консультация «Соблюдение требований к организации и проведению воспитательских занятий».</a:t>
                      </a:r>
                    </a:p>
                    <a:p>
                      <a:pPr marL="285750" lvl="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ru-RU" sz="1800" dirty="0" smtClean="0"/>
                        <a:t>Посещение</a:t>
                      </a:r>
                      <a:r>
                        <a:rPr lang="ru-RU" sz="1800" baseline="0" dirty="0" smtClean="0"/>
                        <a:t> </a:t>
                      </a:r>
                      <a:r>
                        <a:rPr lang="ru-RU" sz="1800" dirty="0" smtClean="0"/>
                        <a:t>занятий</a:t>
                      </a:r>
                      <a:r>
                        <a:rPr lang="ru-RU" sz="1800" baseline="0" dirty="0" smtClean="0"/>
                        <a:t> наставника</a:t>
                      </a:r>
                      <a:r>
                        <a:rPr lang="ru-RU" sz="1800" dirty="0" smtClean="0"/>
                        <a:t> по одному из направлений </a:t>
                      </a:r>
                      <a:r>
                        <a:rPr lang="ru-RU" sz="1800" dirty="0" err="1" smtClean="0"/>
                        <a:t>ДНРиВ</a:t>
                      </a:r>
                      <a:r>
                        <a:rPr lang="ru-RU" sz="1800" dirty="0" smtClean="0"/>
                        <a:t>.</a:t>
                      </a:r>
                    </a:p>
                    <a:p>
                      <a:pPr marL="285750" lvl="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ru-RU" sz="1800" dirty="0" smtClean="0"/>
                        <a:t>Мастер-класс «Речевая зарядка на самоподготовке».</a:t>
                      </a:r>
                    </a:p>
                    <a:p>
                      <a:pPr marL="285750" lvl="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Посещение прогулок наставника</a:t>
                      </a:r>
                    </a:p>
                    <a:p>
                      <a:pPr marL="285750" lvl="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Консультация по составлению циклограммы работы воспитателя</a:t>
                      </a:r>
                      <a:endParaRPr lang="ru-RU" sz="1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Анкетирование педагога «Затруднения в профессиональной деятельности».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Консультация «Выбор методической темы».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Мастер-класс «С</a:t>
                      </a:r>
                      <a:r>
                        <a:rPr lang="ru-RU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оздание ПРС на уроке с учетом требований слухоречевого режима».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Помощь в подготовке к всероссийской конференции по профориентации </a:t>
                      </a:r>
                      <a:r>
                        <a:rPr lang="ru-RU" sz="18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обучающихся с ОВЗ».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ru-RU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Консультация «Особенности урока в школе для детей с нарушением слуха (онлайн)»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ru-RU" dirty="0" smtClean="0"/>
                        <a:t>Мастер-класс</a:t>
                      </a:r>
                      <a:r>
                        <a:rPr lang="ru-RU" baseline="0" dirty="0" smtClean="0"/>
                        <a:t> «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Установление режима усиления со стационарной аппаратурой».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Мастер-класс «Поверка внятности речи учащихся».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Консультация «Чтение аудиограмм»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Консультация «Правила самоанализа урока, занятия».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Посещение индивидуальных занятий</a:t>
                      </a:r>
                      <a:r>
                        <a:rPr lang="ru-RU" sz="18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 РСВ  и произношению   у коллег по ПМО.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Участие МС в круглом столе «Диагностика результатов обучения по РСВ».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61718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4833" y="316320"/>
            <a:ext cx="6059925" cy="703821"/>
          </a:xfrm>
        </p:spPr>
        <p:txBody>
          <a:bodyPr>
            <a:normAutofit fontScale="90000"/>
          </a:bodyPr>
          <a:lstStyle/>
          <a:p>
            <a:pPr lvl="0" algn="ctr"/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Непрерывное повышение квалификации МС</a:t>
            </a:r>
            <a:endParaRPr lang="ru-RU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373289037"/>
              </p:ext>
            </p:extLst>
          </p:nvPr>
        </p:nvGraphicFramePr>
        <p:xfrm>
          <a:off x="324833" y="1707920"/>
          <a:ext cx="11542334" cy="49148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6484" y="231070"/>
            <a:ext cx="2525027" cy="1578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73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8022" y="-313575"/>
            <a:ext cx="12192000" cy="1411705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Формальное повышение квалификации МС </a:t>
            </a:r>
            <a:b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sz="1800" b="1" dirty="0" smtClean="0">
                <a:latin typeface="+mn-lt"/>
              </a:rPr>
              <a:t> (на основе требований </a:t>
            </a:r>
            <a:r>
              <a:rPr lang="ru-RU" sz="1800" b="1" dirty="0">
                <a:latin typeface="+mn-lt"/>
              </a:rPr>
              <a:t>к кадровым условиям реализации </a:t>
            </a:r>
            <a:r>
              <a:rPr lang="ru-RU" sz="1800" b="1" dirty="0" smtClean="0">
                <a:latin typeface="+mn-lt"/>
              </a:rPr>
              <a:t>АООП НОО глухих и слабослышащих обучающихся)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5376673"/>
              </p:ext>
            </p:extLst>
          </p:nvPr>
        </p:nvGraphicFramePr>
        <p:xfrm>
          <a:off x="247072" y="914400"/>
          <a:ext cx="11713899" cy="5577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110812"/>
                <a:gridCol w="860308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dirty="0" smtClean="0"/>
                        <a:t>Учитель-дефектолог (сурдопедагог)</a:t>
                      </a:r>
                      <a:endParaRPr lang="ru-RU" sz="1400" b="1" i="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ru-RU" sz="1400" b="1" dirty="0" smtClean="0"/>
                        <a:t>Высшее профессиональное педагогическое образование </a:t>
                      </a:r>
                      <a:r>
                        <a:rPr lang="ru-RU" sz="1400" b="1" baseline="0" dirty="0" smtClean="0"/>
                        <a:t> по направлению </a:t>
                      </a:r>
                      <a:r>
                        <a:rPr lang="ru-RU" sz="1400" b="1" dirty="0" smtClean="0"/>
                        <a:t>«Сурдопедагогика» </a:t>
                      </a:r>
                    </a:p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400" b="1" dirty="0" smtClean="0"/>
                        <a:t>Высшее профессиональное педагогическое образование направлению «Специальное (дефектологическое) образование» (квалификация/степень – бакалавр)</a:t>
                      </a:r>
                      <a:r>
                        <a:rPr lang="ru-RU" sz="1400" b="1" baseline="0" dirty="0" smtClean="0"/>
                        <a:t> +</a:t>
                      </a:r>
                      <a:r>
                        <a:rPr lang="ru-RU" sz="1400" b="1" dirty="0" smtClean="0"/>
                        <a:t> по магистерской программе соответствующей направленности (квалификация/степень – магистр)/ по специальности «Сурдопедагогика» с получением квалификации «Учитель-сурдопедагог».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dirty="0" smtClean="0"/>
                        <a:t>Учитель музыкально-ритмических занятий </a:t>
                      </a:r>
                      <a:endParaRPr lang="ru-RU" sz="1400" b="1" i="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400" b="1" dirty="0" smtClean="0"/>
                        <a:t>Высшее образование, аналогичное учителю</a:t>
                      </a:r>
                      <a:r>
                        <a:rPr lang="ru-RU" sz="1400" b="1" i="1" dirty="0" smtClean="0"/>
                        <a:t>-</a:t>
                      </a:r>
                      <a:r>
                        <a:rPr lang="ru-RU" sz="1400" b="1" dirty="0" smtClean="0"/>
                        <a:t>дефектологу </a:t>
                      </a:r>
                      <a:r>
                        <a:rPr lang="ru-RU" sz="1400" b="1" i="1" dirty="0" smtClean="0"/>
                        <a:t>(</a:t>
                      </a:r>
                      <a:r>
                        <a:rPr lang="ru-RU" sz="1400" b="1" dirty="0" smtClean="0"/>
                        <a:t>сурдопедагог</a:t>
                      </a:r>
                      <a:r>
                        <a:rPr lang="ru-RU" sz="1400" b="1" i="1" dirty="0" smtClean="0"/>
                        <a:t>), </a:t>
                      </a:r>
                      <a:r>
                        <a:rPr lang="ru-RU" sz="1400" b="1" dirty="0" smtClean="0"/>
                        <a:t>учителю начальных классов и музыкальную подготовку/высшее музыкально–педагогическое образование с обязательным прохождением профессиональной переподготовки по программе «Сурдопедагогика»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dirty="0" smtClean="0"/>
                        <a:t>Педагогические работники – педагог-психолог, учитель рисования, учитель физической культуры, социальный педагог, педагог дополнительного образования, педагог-организатор</a:t>
                      </a:r>
                      <a:endParaRPr lang="ru-RU" sz="1400" b="1" i="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400" b="1" dirty="0" smtClean="0"/>
                        <a:t>Высшее профессиональное педагогическое образование по соответствующему занимаемой должности направлению (профилю, квалификации) подготовки +  удостоверение о профессиональной переподготовке или повышении квалификации в области сурдопедагогики установленного образца.</a:t>
                      </a:r>
                    </a:p>
                    <a:p>
                      <a:endParaRPr lang="ru-RU" sz="1400" b="1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dirty="0" smtClean="0"/>
                        <a:t>Воспитатели, принимающие участие в реализации АООП НОО</a:t>
                      </a:r>
                      <a:endParaRPr lang="ru-RU" sz="1400" b="1" i="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400" b="1" dirty="0" smtClean="0"/>
                        <a:t>Высшее или среднее профессиональное образование по одному из вариантов программ подготовки</a:t>
                      </a:r>
                      <a:r>
                        <a:rPr lang="ru-RU" sz="1400" b="1" baseline="0" dirty="0" smtClean="0"/>
                        <a:t> (</a:t>
                      </a:r>
                      <a:r>
                        <a:rPr lang="ru-RU" sz="1400" b="1" dirty="0" smtClean="0"/>
                        <a:t>направление</a:t>
                      </a:r>
                      <a:r>
                        <a:rPr lang="ru-RU" sz="1400" b="1" baseline="0" dirty="0" smtClean="0"/>
                        <a:t> </a:t>
                      </a:r>
                      <a:r>
                        <a:rPr lang="ru-RU" sz="1400" b="1" dirty="0" smtClean="0"/>
                        <a:t>«Педагогика» (профилю подготовки «Образование лиц с нарушением слуха»), направление «Специальное (дефектологическое) образование» (профиль подготовки «Сурдопедагогика»)</a:t>
                      </a:r>
                      <a:r>
                        <a:rPr lang="ru-RU" sz="1400" b="1" baseline="0" dirty="0" smtClean="0"/>
                        <a:t> и </a:t>
                      </a:r>
                      <a:r>
                        <a:rPr lang="ru-RU" sz="1400" b="1" baseline="0" dirty="0" err="1" smtClean="0"/>
                        <a:t>тд</a:t>
                      </a:r>
                      <a:r>
                        <a:rPr lang="ru-RU" sz="1400" b="1" baseline="0" dirty="0" smtClean="0"/>
                        <a:t>).</a:t>
                      </a:r>
                      <a:endParaRPr lang="ru-RU" sz="1400" b="1" dirty="0" smtClean="0"/>
                    </a:p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400" b="1" dirty="0" smtClean="0"/>
                        <a:t>Другие педагогические специальности с обязательным прохождением профессиональной переподготовки или повышением квалификации в области сурдопедагогики, подтвержденной сертификатом установленного образца. 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dirty="0" smtClean="0"/>
                        <a:t>Руководящие работники (административный персонал</a:t>
                      </a:r>
                      <a:endParaRPr lang="ru-RU" sz="1400" b="1" i="0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400" b="1" dirty="0" smtClean="0"/>
                        <a:t>Высшее профессиональное педагогическое образование</a:t>
                      </a:r>
                      <a:r>
                        <a:rPr lang="ru-RU" sz="1400" b="1" baseline="0" dirty="0" smtClean="0"/>
                        <a:t> + </a:t>
                      </a:r>
                      <a:r>
                        <a:rPr lang="ru-RU" sz="1400" b="1" dirty="0" smtClean="0"/>
                        <a:t> удостоверение о профессиональной переподготовке или повышении квалификации в области сурдопедагогики установленного образца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dirty="0" smtClean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655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0632" y="-116124"/>
            <a:ext cx="11710737" cy="2438400"/>
          </a:xfrm>
        </p:spPr>
        <p:txBody>
          <a:bodyPr>
            <a:normAutofit/>
          </a:bodyPr>
          <a:lstStyle/>
          <a:p>
            <a:pPr algn="ctr"/>
            <a:r>
              <a:rPr lang="ru-RU" sz="31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Формальное повышение квалификации МС </a:t>
            </a:r>
            <a:br>
              <a:rPr lang="ru-RU" sz="31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sz="2000" b="1" dirty="0" smtClean="0">
                <a:latin typeface="+mn-lt"/>
              </a:rPr>
              <a:t> </a:t>
            </a:r>
            <a:r>
              <a:rPr lang="ru-RU" sz="1800" b="1" dirty="0" smtClean="0">
                <a:latin typeface="+mn-lt"/>
              </a:rPr>
              <a:t>(на основе требований к кадровым условиям реализации АООП НОО слепых и слабовидящих обучающихся)</a:t>
            </a:r>
            <a:r>
              <a:rPr lang="ru-RU" sz="1800" dirty="0" smtClean="0">
                <a:latin typeface="+mn-lt"/>
              </a:rPr>
              <a:t/>
            </a:r>
            <a:br>
              <a:rPr lang="ru-RU" sz="1800" dirty="0" smtClean="0">
                <a:latin typeface="+mn-lt"/>
              </a:rPr>
            </a:b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2456551"/>
              </p:ext>
            </p:extLst>
          </p:nvPr>
        </p:nvGraphicFramePr>
        <p:xfrm>
          <a:off x="150480" y="1103076"/>
          <a:ext cx="11465059" cy="53644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64697"/>
                <a:gridCol w="7700362"/>
              </a:tblGrid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ru-RU" sz="1400" b="1" i="0" dirty="0" smtClean="0"/>
                        <a:t>Педагогические работники – учитель начальных классов, учитель музыки, учитель рисования, учитель адаптивной физической культуры,</a:t>
                      </a:r>
                      <a:r>
                        <a:rPr lang="ru-RU" sz="1400" b="1" i="0" baseline="0" dirty="0" smtClean="0"/>
                        <a:t> и </a:t>
                      </a:r>
                      <a:r>
                        <a:rPr lang="ru-RU" sz="1400" b="1" i="0" baseline="0" dirty="0" err="1" smtClean="0"/>
                        <a:t>тд</a:t>
                      </a:r>
                      <a:r>
                        <a:rPr lang="ru-RU" sz="1400" b="1" i="0" baseline="0" dirty="0" smtClean="0"/>
                        <a:t>.</a:t>
                      </a:r>
                      <a:endParaRPr lang="ru-RU" sz="1400" b="1" i="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400" b="1" dirty="0" smtClean="0"/>
                        <a:t>Среднее или высшее профессиональное педагогическое образование, по соответствующему занимаемой должности направлению (профилю, квалификации) подготовки, должны иметь документ о повышении квалификации, установленного образца в области тифлопедагогики</a:t>
                      </a:r>
                      <a:endParaRPr lang="ru-RU" sz="1400" b="1" dirty="0" smtClean="0">
                        <a:effectLst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ru-RU" sz="1400" b="1" i="0" dirty="0" smtClean="0"/>
                        <a:t>Учитель-дефектолог (тифлопедагог) </a:t>
                      </a:r>
                      <a:endParaRPr lang="ru-RU" sz="1400" b="1" i="0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400" b="1" dirty="0" smtClean="0"/>
                        <a:t>Высшее профессиональное образование в области тифлопедагогики: по профилю «Коррекционная педагогика и специальная психология» по направлению «Педагогика»/по программе «Специальное педагогическое образование» по направлению «Педагогика»/по профилю «Тифлопедагогика. Начальное обучение детей с нарушениями зрения» по направлению «Специальное (дефектологическое) образование»/по профилю «Специальное педагогическое образование»/по специальности "Тифлопедагогика"</a:t>
                      </a:r>
                      <a:endParaRPr lang="ru-RU" sz="1400" b="1" dirty="0" smtClean="0">
                        <a:effectLst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dirty="0" smtClean="0"/>
                        <a:t>Специалисты</a:t>
                      </a:r>
                      <a:r>
                        <a:rPr lang="ru-RU" sz="1400" b="1" i="0" baseline="0" dirty="0" smtClean="0"/>
                        <a:t> (</a:t>
                      </a:r>
                      <a:r>
                        <a:rPr lang="ru-RU" sz="1400" b="1" i="0" dirty="0" smtClean="0"/>
                        <a:t>педагог-психолог, социальный педагог, педагог-организатор,</a:t>
                      </a:r>
                      <a:r>
                        <a:rPr lang="ru-RU" sz="1400" b="1" i="0" baseline="0" dirty="0" smtClean="0"/>
                        <a:t> </a:t>
                      </a:r>
                      <a:r>
                        <a:rPr lang="ru-RU" sz="1400" b="1" i="0" dirty="0" smtClean="0"/>
                        <a:t>учитель-логопед) + педагоги, участвующие в </a:t>
                      </a:r>
                      <a:r>
                        <a:rPr lang="ru-RU" sz="1400" b="1" dirty="0" smtClean="0"/>
                        <a:t> реализации программы коррекционной работы (в том числе курсов  КРО АООП НОО)</a:t>
                      </a:r>
                      <a:endParaRPr lang="ru-RU" sz="1400" b="1" i="0" dirty="0" smtClean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400" b="1" dirty="0" smtClean="0"/>
                        <a:t>Среднее или высшее профессиональное педагогическое образование, по соответствующему занимаемой должности направлению (профилю, квалификации) подготовки</a:t>
                      </a:r>
                      <a:r>
                        <a:rPr lang="ru-RU" sz="1400" b="1" baseline="0" dirty="0" smtClean="0"/>
                        <a:t> + </a:t>
                      </a:r>
                      <a:r>
                        <a:rPr lang="ru-RU" sz="1400" b="1" dirty="0" smtClean="0"/>
                        <a:t>переподготовка в области тифлопедагогики</a:t>
                      </a:r>
                    </a:p>
                    <a:p>
                      <a:pPr algn="just"/>
                      <a:endParaRPr lang="ru-RU" sz="1400" b="1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ru-RU" sz="1400" b="1" i="0" dirty="0" smtClean="0"/>
                        <a:t>Воспитатель</a:t>
                      </a:r>
                      <a:endParaRPr lang="ru-RU" sz="1400" b="1" i="0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400" b="1" dirty="0" smtClean="0"/>
                        <a:t>Высшее профессиональное образование в области тифлопедагогики/по профилю «Коррекционная педагогика и специальная психология» по программе «Специальное педагогическое образование» по направлению «Педагогика»/по профилю «Тифлопедагогика. Начальное обучение детей с нарушениями зрения»;</a:t>
                      </a:r>
                    </a:p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400" b="1" dirty="0" smtClean="0"/>
                        <a:t>Среднее или высшее профессиональное педагогическое образование + документ о повышении квалификации в области тифлопедагогики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ru-RU" sz="1400" b="1" i="0" dirty="0" smtClean="0"/>
                        <a:t>Руководящие работники (административный персонал)</a:t>
                      </a:r>
                      <a:endParaRPr lang="ru-RU" sz="1400" b="1" i="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ru-RU" sz="1400" b="1" dirty="0" smtClean="0"/>
                        <a:t>Высшим профессиональным педагогическим образованием должны иметь документ о повышения квалификации в области тифлопедагогики</a:t>
                      </a:r>
                      <a:endParaRPr lang="ru-RU" sz="1400" b="1" dirty="0" smtClean="0">
                        <a:effectLst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95569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3271234" y="2261850"/>
            <a:ext cx="5614962" cy="190607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1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Формальное повышение квалификации МС 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14" descr="http://kgz.rs.gov.ru/uploads/announcement/cover/26797/compressed_file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085" y="419386"/>
            <a:ext cx="2686051" cy="2686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cpk-dpo.ru/wp-content/uploads/2020/05/cpk-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6392" y="419387"/>
            <a:ext cx="2857500" cy="2686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shikardos.ru/text/federalenoe-gosudarstvennoe-byudjetnoe-v3/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6392" y="3805545"/>
            <a:ext cx="2637012" cy="2741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pspu.ru/upload/pages/6265/logotip_PGGPU.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11" t="21385" r="24701" b="31684"/>
          <a:stretch/>
        </p:blipFill>
        <p:spPr bwMode="auto">
          <a:xfrm>
            <a:off x="475085" y="3369362"/>
            <a:ext cx="2431888" cy="3177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6168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05223" y="2631455"/>
            <a:ext cx="5442991" cy="1522421"/>
          </a:xfr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Неформальное повышение квалификации МС </a:t>
            </a:r>
            <a:b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 работе с детьми с сенсорными нарушениями</a:t>
            </a:r>
            <a:b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(на основе сетевого взаимодействия)</a:t>
            </a:r>
            <a:endParaRPr lang="ru-RU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 descr="https://trueconf.ru/images/clients-page/ikp-logo-gree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0835" y="241113"/>
            <a:ext cx="2845202" cy="1231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krhcollege.ru/images/2020/04/16/logo-childrightsprotectcenter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361" b="37216"/>
          <a:stretch/>
        </p:blipFill>
        <p:spPr bwMode="auto">
          <a:xfrm>
            <a:off x="0" y="4739426"/>
            <a:ext cx="4402667" cy="1339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biont.ru/upload/iblock/80f/80fec7c8e44aeeb73acd1da0f5651f4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8242" y="1979303"/>
            <a:ext cx="2714714" cy="1613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s://im0-tub-ru.yandex.net/i?id=e15b1ac40c806b53dad3e01f94e3c3a3&amp;n=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2559" y="4183147"/>
            <a:ext cx="2458836" cy="172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584879" y="5682748"/>
            <a:ext cx="453336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/>
              <a:t>ФГУ «СПБ НИИ ЛОР» </a:t>
            </a:r>
            <a:r>
              <a:rPr lang="ru-RU" sz="1400" dirty="0" err="1"/>
              <a:t>Минздравсоцразвития</a:t>
            </a:r>
            <a:r>
              <a:rPr lang="ru-RU" sz="1400" dirty="0"/>
              <a:t> </a:t>
            </a:r>
            <a:r>
              <a:rPr lang="ru-RU" sz="1400" dirty="0" smtClean="0"/>
              <a:t>России</a:t>
            </a:r>
          </a:p>
          <a:p>
            <a:pPr algn="ctr"/>
            <a:endParaRPr lang="ru-RU" sz="1400" dirty="0" smtClean="0"/>
          </a:p>
          <a:p>
            <a:pPr algn="ctr"/>
            <a:r>
              <a:rPr lang="ru-RU" sz="1400" dirty="0"/>
              <a:t>Некоммерческое партнерство содействия реабилитации людей с ограниченными возможностями по слуху «Родительское объединение «Я слышу мир!»</a:t>
            </a:r>
          </a:p>
          <a:p>
            <a:pPr algn="ctr"/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325" y="-81142"/>
            <a:ext cx="1911100" cy="12618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276299" y="1800858"/>
            <a:ext cx="411741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ФРЦ П</a:t>
            </a:r>
            <a:r>
              <a:rPr lang="ru-RU" sz="1400" cap="all" dirty="0" smtClean="0"/>
              <a:t>О </a:t>
            </a:r>
            <a:r>
              <a:rPr lang="ru-RU" sz="1400" cap="all" dirty="0"/>
              <a:t>РАЗВИТИЮ СИСТЕМЫ КОМПЛЕКСНОГО СОПРОВОЖДЕНИЯ ДЕТЕЙ С НАРУШЕНИЯМИ ЗРЕНИЯ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07974" y="1116216"/>
            <a:ext cx="411741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ФРЦ по </a:t>
            </a:r>
            <a:r>
              <a:rPr lang="ru-RU" sz="1600" dirty="0"/>
              <a:t>развитию системы комплексного сопровождения детей с интеллектуальными нарушениями, тяжелыми и множественными нарушениями </a:t>
            </a:r>
            <a:r>
              <a:rPr lang="ru-RU" sz="1600" dirty="0" smtClean="0"/>
              <a:t>развития</a:t>
            </a:r>
            <a:endParaRPr lang="ru-RU" sz="1600" dirty="0"/>
          </a:p>
        </p:txBody>
      </p:sp>
      <p:pic>
        <p:nvPicPr>
          <p:cNvPr id="3084" name="Picture 12" descr="https://www.restate.ru/attachment/c3bc781b0bd5d672f34f2a59cbaf77a07f793e91/proportional/1000x1000/AF1QipMMpA8uEmdBNKqs6klxPlapgfUURzJzpSiY45wH%3Ds1600-w100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2882" y="0"/>
            <a:ext cx="1693996" cy="1693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http://kgz.rs.gov.ru/uploads/announcement/cover/26797/compressed_file.jpe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7520" y="3203805"/>
            <a:ext cx="1535621" cy="1535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75" y="2378091"/>
            <a:ext cx="1316110" cy="1279387"/>
          </a:xfrm>
          <a:prstGeom prst="rect">
            <a:avLst/>
          </a:prstGeom>
        </p:spPr>
      </p:pic>
      <p:pic>
        <p:nvPicPr>
          <p:cNvPr id="15" name="Picture 8" descr="https://pspu.ru/upload/pages/6265/logotip_PGGPU..jp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11" t="21385" r="24701" b="31684"/>
          <a:stretch/>
        </p:blipFill>
        <p:spPr bwMode="auto">
          <a:xfrm>
            <a:off x="9612386" y="4098914"/>
            <a:ext cx="1988750" cy="2598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9753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8939" y="1"/>
            <a:ext cx="11822805" cy="1325563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Неформальное повышение квалификации МС </a:t>
            </a:r>
            <a:b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 работе с детьми с сенсорными нарушениями</a:t>
            </a:r>
            <a:b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(внутреннее повышения квалификации)</a:t>
            </a:r>
            <a:endParaRPr lang="ru-RU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525320616"/>
              </p:ext>
            </p:extLst>
          </p:nvPr>
        </p:nvGraphicFramePr>
        <p:xfrm>
          <a:off x="346295" y="1202734"/>
          <a:ext cx="11568091" cy="55324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24739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05949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Аттестация молодых специалистов</a:t>
            </a:r>
            <a:b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8547" y="978569"/>
            <a:ext cx="11774905" cy="4351338"/>
          </a:xfrm>
        </p:spPr>
        <p:txBody>
          <a:bodyPr>
            <a:normAutofit/>
          </a:bodyPr>
          <a:lstStyle/>
          <a:p>
            <a:pPr algn="just"/>
            <a:r>
              <a:rPr lang="ru-RU" sz="3200" dirty="0" smtClean="0"/>
              <a:t>Использование информационно-аналитического отчета  для </a:t>
            </a:r>
            <a:r>
              <a:rPr lang="ru-RU" sz="3200" dirty="0"/>
              <a:t>обеспечения мотивированной всесторонней и объективной оценки профессиональных, деловых качеств, результатов профессиональной деятельности </a:t>
            </a:r>
            <a:r>
              <a:rPr lang="ru-RU" sz="3200" dirty="0" smtClean="0"/>
              <a:t>МС при аттестации на СЗД (может выступать как основа представления на МС)</a:t>
            </a:r>
          </a:p>
          <a:p>
            <a:pPr algn="just"/>
            <a:r>
              <a:rPr lang="ru-RU" sz="3200" dirty="0" smtClean="0"/>
              <a:t>Использование информационно-аналитического отчета  для оценки результатов профессиональной деятельности МС с целью определения соответствия  требованиям при возможной аттестации на квалификационную категорию. 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32723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9908335"/>
              </p:ext>
            </p:extLst>
          </p:nvPr>
        </p:nvGraphicFramePr>
        <p:xfrm>
          <a:off x="238094" y="160421"/>
          <a:ext cx="11729316" cy="602361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92573"/>
                <a:gridCol w="4770556"/>
                <a:gridCol w="2225893"/>
                <a:gridCol w="1557732"/>
                <a:gridCol w="2782562"/>
              </a:tblGrid>
              <a:tr h="10191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5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57560" marR="57560" marT="0" marB="0" anchor="b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+mn-lt"/>
                        </a:rPr>
                        <a:t>ИНФОРМАЦИОННО-АНАЛИТИЧЕСКИЙ ОТЧЕТ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+mn-lt"/>
                        </a:rPr>
                        <a:t>(ФИО) _____________________________________________________________________, (должность)_______________________________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+mn-lt"/>
                        </a:rPr>
                        <a:t>ГКБОУ «Общеобразовательная школа-интернат Пермского края»</a:t>
                      </a:r>
                      <a:endParaRPr lang="ru-RU" sz="15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60" marR="57560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7253">
                <a:tc gridSpan="5"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500" u="sng" dirty="0">
                          <a:effectLst/>
                          <a:latin typeface="+mn-lt"/>
                        </a:rPr>
                        <a:t> Активное участие в работе методических объединений педагогических работников организаций, </a:t>
                      </a:r>
                      <a:r>
                        <a:rPr lang="ru-RU" sz="1500" dirty="0">
                          <a:effectLst/>
                          <a:latin typeface="+mn-lt"/>
                        </a:rPr>
                        <a:t>временных</a:t>
                      </a:r>
                      <a:r>
                        <a:rPr lang="ru-RU" sz="1500" u="sng" dirty="0">
                          <a:effectLst/>
                          <a:latin typeface="+mn-lt"/>
                        </a:rPr>
                        <a:t> творческих коллективов и др</a:t>
                      </a:r>
                      <a:r>
                        <a:rPr lang="ru-RU" sz="1500" dirty="0">
                          <a:effectLst/>
                          <a:latin typeface="+mn-lt"/>
                        </a:rPr>
                        <a:t>.</a:t>
                      </a:r>
                      <a:endParaRPr lang="ru-RU" sz="15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60" marR="5756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340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+mn-lt"/>
                        </a:rPr>
                        <a:t>№</a:t>
                      </a:r>
                      <a:endParaRPr lang="ru-RU" sz="15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60" marR="5756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+mn-lt"/>
                        </a:rPr>
                        <a:t>Название мероприятия</a:t>
                      </a:r>
                      <a:endParaRPr lang="ru-RU" sz="15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60" marR="5756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+mn-lt"/>
                        </a:rPr>
                        <a:t>Уровень (ОУ, район, город, края, РФ)</a:t>
                      </a:r>
                      <a:endParaRPr lang="ru-RU" sz="15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60" marR="5756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+mn-lt"/>
                        </a:rPr>
                        <a:t>Сроки участия</a:t>
                      </a:r>
                      <a:endParaRPr lang="ru-RU" sz="15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60" marR="5756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+mn-lt"/>
                        </a:rPr>
                        <a:t>Название подтверждающего документа</a:t>
                      </a:r>
                      <a:endParaRPr lang="ru-RU" sz="15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60" marR="5756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17030">
                <a:tc gridSpan="5"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500" u="sng" dirty="0">
                          <a:effectLst/>
                          <a:latin typeface="+mn-lt"/>
                        </a:rPr>
                        <a:t>Выступления на конференциях, семинарах, мероприятиях, проведение семинаров, мастер-классов, </a:t>
                      </a:r>
                      <a:r>
                        <a:rPr lang="ru-RU" sz="1500" dirty="0">
                          <a:effectLst/>
                          <a:latin typeface="+mn-lt"/>
                        </a:rPr>
                        <a:t>открытых</a:t>
                      </a:r>
                      <a:r>
                        <a:rPr lang="ru-RU" sz="1500" u="sng" dirty="0">
                          <a:effectLst/>
                          <a:latin typeface="+mn-lt"/>
                        </a:rPr>
                        <a:t> уроков (занятий, мероприятий), публикации</a:t>
                      </a:r>
                      <a:r>
                        <a:rPr lang="ru-RU" sz="1500" dirty="0">
                          <a:effectLst/>
                          <a:latin typeface="+mn-lt"/>
                        </a:rPr>
                        <a:t>.</a:t>
                      </a:r>
                      <a:endParaRPr lang="ru-RU" sz="15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60" marR="5756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914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+mn-lt"/>
                        </a:rPr>
                        <a:t>№</a:t>
                      </a:r>
                      <a:endParaRPr lang="ru-RU" sz="15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60" marR="5756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+mn-lt"/>
                        </a:rPr>
                        <a:t>Название мероприятия</a:t>
                      </a:r>
                      <a:endParaRPr lang="ru-RU" sz="15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60" marR="5756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+mn-lt"/>
                        </a:rPr>
                        <a:t>Уровень (ОУ, район, город, края, РФ)</a:t>
                      </a:r>
                      <a:endParaRPr lang="ru-RU" sz="15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60" marR="5756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+mn-lt"/>
                        </a:rPr>
                        <a:t>Сроки участия</a:t>
                      </a:r>
                      <a:endParaRPr lang="ru-RU" sz="15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60" marR="5756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+mn-lt"/>
                        </a:rPr>
                        <a:t>Название подтверждающего документа</a:t>
                      </a:r>
                      <a:endParaRPr lang="ru-RU" sz="15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60" marR="5756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17030">
                <a:tc gridSpan="5"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500" u="sng" dirty="0">
                          <a:effectLst/>
                          <a:latin typeface="+mn-lt"/>
                        </a:rPr>
                        <a:t>Организация предметно-развивающей среды. Содержание: тематика и содержание методических разработок.</a:t>
                      </a:r>
                      <a:endParaRPr lang="ru-RU" sz="15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60" marR="5756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340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+mn-lt"/>
                        </a:rPr>
                        <a:t>№</a:t>
                      </a:r>
                      <a:endParaRPr lang="ru-RU" sz="15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60" marR="5756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+mn-lt"/>
                        </a:rPr>
                        <a:t>Название мероприятия</a:t>
                      </a:r>
                      <a:endParaRPr lang="ru-RU" sz="15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60" marR="5756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+mn-lt"/>
                        </a:rPr>
                        <a:t>Уровень (ОУ, район, город, края, РФ)</a:t>
                      </a:r>
                      <a:endParaRPr lang="ru-RU" sz="15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60" marR="5756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+mn-lt"/>
                        </a:rPr>
                        <a:t>Сроки участия</a:t>
                      </a:r>
                      <a:endParaRPr lang="ru-RU" sz="15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60" marR="5756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+mn-lt"/>
                        </a:rPr>
                        <a:t>Название подтверждающего документа</a:t>
                      </a:r>
                      <a:endParaRPr lang="ru-RU" sz="15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60" marR="5756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17030">
                <a:tc gridSpan="5"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500" u="sng" dirty="0">
                          <a:effectLst/>
                          <a:latin typeface="+mn-lt"/>
                        </a:rPr>
                        <a:t>Результаты внеурочной деятельности, направленной на развитие способностей обучающихся</a:t>
                      </a:r>
                      <a:endParaRPr lang="ru-RU" sz="15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60" marR="5756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340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+mn-lt"/>
                        </a:rPr>
                        <a:t>№</a:t>
                      </a:r>
                      <a:endParaRPr lang="ru-RU" sz="15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60" marR="5756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+mn-lt"/>
                        </a:rPr>
                        <a:t>Мероприятие, тема, описание деятельности</a:t>
                      </a:r>
                      <a:endParaRPr lang="ru-RU" sz="15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60" marR="5756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+mn-lt"/>
                        </a:rPr>
                        <a:t>Уровень (ОУ, район, город, края, РФ)</a:t>
                      </a:r>
                      <a:endParaRPr lang="ru-RU" sz="15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60" marR="5756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+mn-lt"/>
                        </a:rPr>
                        <a:t>Сроки участия</a:t>
                      </a:r>
                      <a:endParaRPr lang="ru-RU" sz="15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60" marR="5756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+mn-lt"/>
                        </a:rPr>
                        <a:t>Название подтверждающего документа</a:t>
                      </a:r>
                      <a:endParaRPr lang="ru-RU" sz="15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60" marR="5756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17030">
                <a:tc gridSpan="5"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500" u="sng" dirty="0">
                          <a:effectLst/>
                          <a:latin typeface="+mn-lt"/>
                        </a:rPr>
                        <a:t>Результаты освоения обучающимися образовательных программ по итогам мониторингов, </a:t>
                      </a:r>
                      <a:r>
                        <a:rPr lang="ru-RU" sz="1500" dirty="0">
                          <a:effectLst/>
                          <a:latin typeface="+mn-lt"/>
                        </a:rPr>
                        <a:t>проводимых</a:t>
                      </a:r>
                      <a:r>
                        <a:rPr lang="ru-RU" sz="1500" u="sng" dirty="0">
                          <a:effectLst/>
                          <a:latin typeface="+mn-lt"/>
                        </a:rPr>
                        <a:t> организацией.</a:t>
                      </a:r>
                      <a:endParaRPr lang="ru-RU" sz="15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60" marR="5756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340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+mn-lt"/>
                        </a:rPr>
                        <a:t>№</a:t>
                      </a:r>
                      <a:endParaRPr lang="ru-RU" sz="15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60" marR="5756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+mn-lt"/>
                        </a:rPr>
                        <a:t>Критерии результативности воспитательной деятельности</a:t>
                      </a:r>
                      <a:endParaRPr lang="ru-RU" sz="15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60" marR="5756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+mn-lt"/>
                        </a:rPr>
                        <a:t>Уровень (ОУ, район, город, края, РФ)</a:t>
                      </a:r>
                      <a:endParaRPr lang="ru-RU" sz="15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60" marR="5756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+mn-lt"/>
                        </a:rPr>
                        <a:t>Сроки мониторинга</a:t>
                      </a:r>
                      <a:endParaRPr lang="ru-RU" sz="15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60" marR="5756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+mn-lt"/>
                        </a:rPr>
                        <a:t>Название подтверждающего документа</a:t>
                      </a:r>
                      <a:endParaRPr lang="ru-RU" sz="15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60" marR="5756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17030">
                <a:tc gridSpan="5"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+mj-lt"/>
                        <a:buNone/>
                      </a:pPr>
                      <a:r>
                        <a:rPr lang="ru-RU" sz="1500" u="sng" dirty="0">
                          <a:effectLst/>
                          <a:latin typeface="+mn-lt"/>
                        </a:rPr>
                        <a:t>Результаты работы с родителями и социальными партнерами</a:t>
                      </a:r>
                      <a:endParaRPr lang="ru-RU" sz="15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60" marR="5756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340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+mn-lt"/>
                        </a:rPr>
                        <a:t>№</a:t>
                      </a:r>
                      <a:endParaRPr lang="ru-RU" sz="15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60" marR="5756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+mn-lt"/>
                        </a:rPr>
                        <a:t>Мероприятия</a:t>
                      </a:r>
                      <a:endParaRPr lang="ru-RU" sz="15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60" marR="5756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+mn-lt"/>
                        </a:rPr>
                        <a:t>Уровень (ОУ, район, город, края, РФ)</a:t>
                      </a:r>
                      <a:endParaRPr lang="ru-RU" sz="15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60" marR="5756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+mn-lt"/>
                        </a:rPr>
                        <a:t>Сроки участия</a:t>
                      </a:r>
                      <a:endParaRPr lang="ru-RU" sz="15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60" marR="5756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+mn-lt"/>
                        </a:rPr>
                        <a:t>Название подтверждающего документа</a:t>
                      </a:r>
                      <a:endParaRPr lang="ru-RU" sz="15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60" marR="5756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27193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0376" y="133114"/>
            <a:ext cx="11532358" cy="94506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Нозологические группы обучающихся с ОВЗ</a:t>
            </a:r>
            <a:b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(692 человека на 01.11.2020)</a:t>
            </a:r>
            <a:endParaRPr lang="ru-RU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2954" y="1078174"/>
            <a:ext cx="11709779" cy="3425587"/>
          </a:xfrm>
        </p:spPr>
        <p:txBody>
          <a:bodyPr/>
          <a:lstStyle/>
          <a:p>
            <a:pPr algn="just"/>
            <a:r>
              <a:rPr lang="ru-RU" dirty="0" smtClean="0"/>
              <a:t>Обучающиеся с нарушением слуха (глухие, слабослышащие, позднооглохшие обучающиеся, дети после кохлеарной имплантации);</a:t>
            </a:r>
          </a:p>
          <a:p>
            <a:pPr algn="just"/>
            <a:r>
              <a:rPr lang="ru-RU" dirty="0" smtClean="0"/>
              <a:t>Обучающиеся с нарушением зрения (слепые и слабовидящие обучающиеся);</a:t>
            </a:r>
          </a:p>
          <a:p>
            <a:pPr algn="just"/>
            <a:r>
              <a:rPr lang="ru-RU" dirty="0" smtClean="0"/>
              <a:t>Обучающиеся с интеллектуальными нарушениями (УО, ТНМР);</a:t>
            </a:r>
          </a:p>
          <a:p>
            <a:pPr algn="just"/>
            <a:r>
              <a:rPr lang="ru-RU" dirty="0" smtClean="0"/>
              <a:t>Обучающиеся с ТНР;</a:t>
            </a:r>
          </a:p>
          <a:p>
            <a:pPr algn="just"/>
            <a:r>
              <a:rPr lang="ru-RU" dirty="0" smtClean="0"/>
              <a:t>Обучающиеся с ЗПР</a:t>
            </a:r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50375" y="4503761"/>
            <a:ext cx="11532358" cy="9450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Уровни образования обучающихся с ОВЗ</a:t>
            </a:r>
            <a:endParaRPr lang="ru-RU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0" y="5268036"/>
            <a:ext cx="11709779" cy="34255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ru-RU" dirty="0"/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361664" y="5366935"/>
            <a:ext cx="11709779" cy="34255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dirty="0" smtClean="0"/>
              <a:t>АООП ДО, АООП НОО, АООП ООО, АООП СОО, АООПО для обучающихся с интеллектуальными нарушениями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35849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" y="146760"/>
            <a:ext cx="12078269" cy="675885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Эмоциональное выгорание педагогов, работающих с детьми с ОВЗ</a:t>
            </a:r>
            <a:endParaRPr lang="ru-RU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987265"/>
            <a:ext cx="11818962" cy="3720366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b="1" dirty="0" smtClean="0"/>
              <a:t>Субъективные: Высокий </a:t>
            </a:r>
            <a:r>
              <a:rPr lang="ru-RU" b="1" dirty="0"/>
              <a:t>уровень ожидания результатов своей профессиональной </a:t>
            </a:r>
            <a:r>
              <a:rPr lang="ru-RU" b="1" dirty="0" smtClean="0"/>
              <a:t>деятельности</a:t>
            </a:r>
          </a:p>
          <a:p>
            <a:pPr marL="0" indent="0" algn="just">
              <a:buNone/>
            </a:pPr>
            <a:endParaRPr lang="ru-RU" dirty="0"/>
          </a:p>
          <a:p>
            <a:pPr algn="just"/>
            <a:endParaRPr lang="ru-RU" dirty="0" smtClean="0"/>
          </a:p>
          <a:p>
            <a:pPr marL="0" indent="0" algn="just">
              <a:buNone/>
            </a:pPr>
            <a:endParaRPr lang="ru-RU" dirty="0" smtClean="0"/>
          </a:p>
          <a:p>
            <a:pPr marL="0" indent="0" algn="just">
              <a:buNone/>
            </a:pPr>
            <a:endParaRPr lang="ru-RU" dirty="0" smtClean="0"/>
          </a:p>
          <a:p>
            <a:pPr algn="just"/>
            <a:r>
              <a:rPr lang="ru-RU" b="1" dirty="0" smtClean="0"/>
              <a:t>Объективные:</a:t>
            </a:r>
            <a:r>
              <a:rPr lang="ru-RU" b="1" dirty="0"/>
              <a:t> </a:t>
            </a:r>
            <a:r>
              <a:rPr lang="ru-RU" b="1" dirty="0" smtClean="0"/>
              <a:t>Недостаточное понимание </a:t>
            </a:r>
            <a:r>
              <a:rPr lang="ru-RU" b="1" dirty="0"/>
              <a:t>должностных обязанностей, </a:t>
            </a:r>
            <a:r>
              <a:rPr lang="ru-RU" b="1" dirty="0" smtClean="0"/>
              <a:t>неадекватная социальная </a:t>
            </a:r>
            <a:r>
              <a:rPr lang="ru-RU" b="1" dirty="0"/>
              <a:t>и </a:t>
            </a:r>
            <a:r>
              <a:rPr lang="ru-RU" b="1" dirty="0" smtClean="0"/>
              <a:t>психологическая поддержка</a:t>
            </a:r>
            <a:endParaRPr lang="ru-RU" b="1" dirty="0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957830350"/>
              </p:ext>
            </p:extLst>
          </p:nvPr>
        </p:nvGraphicFramePr>
        <p:xfrm>
          <a:off x="261582" y="1487605"/>
          <a:ext cx="11696132" cy="23278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95340954"/>
              </p:ext>
            </p:extLst>
          </p:nvPr>
        </p:nvGraphicFramePr>
        <p:xfrm>
          <a:off x="191067" y="4518210"/>
          <a:ext cx="11696132" cy="17087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404590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3899" y="419905"/>
            <a:ext cx="11559654" cy="245977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b="1" cap="all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"СКАЖИ МНЕ — И Я ЗАБУДУ, ПОКАЖИ МНЕ — И Я ЗАПОМНЮ, ДАЙ МНЕ СДЕЛАТЬ — И Я </a:t>
            </a:r>
            <a:r>
              <a:rPr lang="ru-RU" sz="3600" b="1" cap="all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ПОЙМУ»</a:t>
            </a:r>
          </a:p>
          <a:p>
            <a:pPr marL="0" indent="0" algn="r">
              <a:buNone/>
            </a:pPr>
            <a:r>
              <a:rPr lang="ru-RU" b="1" i="1" cap="all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Конфуций</a:t>
            </a:r>
            <a:endParaRPr lang="ru-RU" b="1" i="1" cap="all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endParaRPr lang="ru-RU" sz="36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http://psiholog-ds.ucoz.ru/GMO/soprovz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7916" y="2247739"/>
            <a:ext cx="5462706" cy="4154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3903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98243" y="1"/>
            <a:ext cx="3430941" cy="33531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8829" y="21805"/>
            <a:ext cx="3198876" cy="32067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4" descr="102_3041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17578" y="3671324"/>
            <a:ext cx="3300542" cy="29475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93206" y="3489676"/>
            <a:ext cx="2961151" cy="30781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Google Shape;404;p56"/>
          <p:cNvSpPr/>
          <p:nvPr/>
        </p:nvSpPr>
        <p:spPr>
          <a:xfrm>
            <a:off x="2501998" y="3245575"/>
            <a:ext cx="2680856" cy="5198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algn="ctr"/>
            <a:r>
              <a:rPr lang="ru-RU" sz="1500" b="1" dirty="0">
                <a:solidFill>
                  <a:srgbClr val="0000FF"/>
                </a:solidFill>
                <a:ea typeface="Calibri"/>
                <a:cs typeface="Times New Roman" panose="02020603050405020304" pitchFamily="18" charset="0"/>
                <a:sym typeface="Calibri"/>
              </a:rPr>
              <a:t>дошкольное отделение,</a:t>
            </a:r>
            <a:r>
              <a:rPr sz="15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ru-RU" sz="1500" b="1" dirty="0">
                <a:solidFill>
                  <a:srgbClr val="0000FF"/>
                </a:solidFill>
                <a:ea typeface="Calibri"/>
                <a:cs typeface="Times New Roman" panose="02020603050405020304" pitchFamily="18" charset="0"/>
                <a:sym typeface="Calibri"/>
              </a:rPr>
              <a:t>Казахская, 39  </a:t>
            </a:r>
            <a:endParaRPr sz="1500" dirty="0">
              <a:solidFill>
                <a:srgbClr val="0000FF"/>
              </a:solidFill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18121" y="2951506"/>
            <a:ext cx="257694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b="1" dirty="0">
                <a:solidFill>
                  <a:srgbClr val="0000FF"/>
                </a:solidFill>
                <a:cs typeface="Times New Roman" panose="02020603050405020304" pitchFamily="18" charset="0"/>
              </a:rPr>
              <a:t>учебное отделение, Самаркандская, 32</a:t>
            </a:r>
          </a:p>
        </p:txBody>
      </p:sp>
      <p:sp>
        <p:nvSpPr>
          <p:cNvPr id="10" name="Google Shape;405;p56"/>
          <p:cNvSpPr/>
          <p:nvPr/>
        </p:nvSpPr>
        <p:spPr>
          <a:xfrm>
            <a:off x="3394366" y="6218782"/>
            <a:ext cx="2545772" cy="543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algn="ctr"/>
            <a:r>
              <a:rPr lang="ru-RU" sz="1500" b="1" dirty="0">
                <a:solidFill>
                  <a:srgbClr val="0000FF"/>
                </a:solidFill>
                <a:ea typeface="Calibri"/>
                <a:cs typeface="Times New Roman" panose="02020603050405020304" pitchFamily="18" charset="0"/>
                <a:sym typeface="Calibri"/>
              </a:rPr>
              <a:t>учебное отделение, Казахская, 71 </a:t>
            </a:r>
            <a:endParaRPr sz="1500" dirty="0">
              <a:solidFill>
                <a:srgbClr val="0000FF"/>
              </a:solidFill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11" name="Google Shape;403;p56"/>
          <p:cNvSpPr/>
          <p:nvPr/>
        </p:nvSpPr>
        <p:spPr>
          <a:xfrm>
            <a:off x="7787470" y="6180704"/>
            <a:ext cx="2576946" cy="387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algn="ctr"/>
            <a:r>
              <a:rPr lang="ru-RU" sz="1350" b="1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500" b="1" dirty="0">
                <a:solidFill>
                  <a:srgbClr val="0000FF"/>
                </a:solidFill>
                <a:ea typeface="Calibri"/>
                <a:cs typeface="Times New Roman" panose="02020603050405020304" pitchFamily="18" charset="0"/>
                <a:sym typeface="Calibri"/>
              </a:rPr>
              <a:t>учебное  отделение, Бушмакина, 20</a:t>
            </a:r>
            <a:endParaRPr sz="1500" dirty="0">
              <a:solidFill>
                <a:srgbClr val="0000FF"/>
              </a:solidFill>
              <a:cs typeface="Times New Roman" panose="02020603050405020304" pitchFamily="18" charset="0"/>
            </a:endParaRPr>
          </a:p>
          <a:p>
            <a:pPr algn="ctr"/>
            <a:r>
              <a:rPr lang="ru-RU" sz="1350" b="1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                    </a:t>
            </a:r>
            <a:endParaRPr sz="12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2877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8941" y="2154327"/>
            <a:ext cx="11973059" cy="43513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b="1" dirty="0" smtClean="0">
                <a:solidFill>
                  <a:srgbClr val="002060"/>
                </a:solidFill>
              </a:rPr>
              <a:t>Субъект сопровождения </a:t>
            </a:r>
            <a:r>
              <a:rPr lang="ru-RU" b="1" dirty="0" smtClean="0"/>
              <a:t>– молодые специалисты (выпускники СПО, ВУЗов), </a:t>
            </a:r>
            <a:r>
              <a:rPr lang="ru-RU" b="1" dirty="0" smtClean="0"/>
              <a:t>специалисты, </a:t>
            </a:r>
            <a:r>
              <a:rPr lang="ru-RU" b="1" dirty="0" smtClean="0"/>
              <a:t>имеющих </a:t>
            </a:r>
            <a:r>
              <a:rPr lang="ru-RU" b="1" dirty="0"/>
              <a:t>стаж работы в </a:t>
            </a:r>
            <a:r>
              <a:rPr lang="ru-RU" b="1" dirty="0" smtClean="0"/>
              <a:t>учреждении (в должности) или (и) стаж </a:t>
            </a:r>
            <a:r>
              <a:rPr lang="ru-RU" b="1" dirty="0"/>
              <a:t>работы с детьми с сенсорными нарушениями)  менее 3 лет</a:t>
            </a:r>
            <a:r>
              <a:rPr lang="ru-RU" b="1" dirty="0" smtClean="0"/>
              <a:t>)</a:t>
            </a:r>
          </a:p>
          <a:p>
            <a:pPr marL="0" indent="0" algn="just">
              <a:buNone/>
            </a:pPr>
            <a:endParaRPr lang="ru-RU" b="1" dirty="0" smtClean="0"/>
          </a:p>
          <a:p>
            <a:pPr marL="0" indent="0" algn="just">
              <a:buNone/>
            </a:pPr>
            <a:r>
              <a:rPr lang="ru-RU" b="1" dirty="0" smtClean="0">
                <a:solidFill>
                  <a:srgbClr val="002060"/>
                </a:solidFill>
              </a:rPr>
              <a:t>Объект сопровождения</a:t>
            </a:r>
            <a:r>
              <a:rPr lang="ru-RU" b="1" dirty="0" smtClean="0"/>
              <a:t> –  профессиональные компетенции педагога, необходимые для реализации ФГОС</a:t>
            </a:r>
          </a:p>
          <a:p>
            <a:pPr marL="0" indent="0" algn="just">
              <a:buNone/>
            </a:pPr>
            <a:endParaRPr lang="ru-RU" b="1" dirty="0" smtClean="0"/>
          </a:p>
          <a:p>
            <a:pPr marL="0" indent="0" algn="just">
              <a:buNone/>
            </a:pPr>
            <a:r>
              <a:rPr lang="ru-RU" sz="3200" b="1" dirty="0"/>
              <a:t/>
            </a:r>
            <a:br>
              <a:rPr lang="ru-RU" sz="3200" b="1" dirty="0"/>
            </a:br>
            <a:endParaRPr lang="ru-RU" b="1" dirty="0" smtClean="0"/>
          </a:p>
          <a:p>
            <a:pPr marL="0" indent="0" algn="just">
              <a:buNone/>
            </a:pPr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03031" y="566670"/>
            <a:ext cx="11960180" cy="1587657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Организационная модель </a:t>
            </a:r>
            <a:b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методического сопровождения молодых специалистов  </a:t>
            </a:r>
            <a:b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32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1197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1820" y="1858113"/>
            <a:ext cx="7057622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b="1" dirty="0"/>
              <a:t>Целью </a:t>
            </a:r>
            <a:r>
              <a:rPr lang="ru-RU" sz="2000" b="1" dirty="0" smtClean="0"/>
              <a:t>сопровождения молодых специалистов </a:t>
            </a:r>
            <a:r>
              <a:rPr lang="ru-RU" sz="2000" b="1" dirty="0"/>
              <a:t>является обеспечение быстрого и эффективного  включения молодого специалиста в </a:t>
            </a:r>
            <a:r>
              <a:rPr lang="ru-RU" sz="2000" b="1" dirty="0" smtClean="0"/>
              <a:t>образовательный  </a:t>
            </a:r>
            <a:r>
              <a:rPr lang="ru-RU" sz="2000" b="1" dirty="0"/>
              <a:t>процесс, его активного участия в  деятельности и развитии </a:t>
            </a:r>
            <a:r>
              <a:rPr lang="ru-RU" sz="2000" b="1" dirty="0" smtClean="0"/>
              <a:t>Учреждения.</a:t>
            </a:r>
          </a:p>
          <a:p>
            <a:pPr marL="0" indent="0" algn="ctr">
              <a:buNone/>
            </a:pPr>
            <a:endParaRPr lang="ru-RU" sz="2000" b="1" dirty="0" smtClean="0"/>
          </a:p>
          <a:p>
            <a:pPr marL="0" indent="0" algn="ctr">
              <a:buNone/>
            </a:pPr>
            <a:r>
              <a:rPr lang="ru-RU" sz="2000" b="1" dirty="0" smtClean="0">
                <a:solidFill>
                  <a:srgbClr val="00B0F0"/>
                </a:solidFill>
              </a:rPr>
              <a:t>Работа </a:t>
            </a:r>
            <a:r>
              <a:rPr lang="ru-RU" sz="2000" b="1" dirty="0">
                <a:solidFill>
                  <a:srgbClr val="00B0F0"/>
                </a:solidFill>
              </a:rPr>
              <a:t>с молодыми специалистами направлена на решение следующих задач:</a:t>
            </a:r>
          </a:p>
          <a:p>
            <a:pPr algn="just"/>
            <a:r>
              <a:rPr lang="ru-RU" sz="2000" b="1" dirty="0"/>
              <a:t>адаптация молодых специалистов к требованиям </a:t>
            </a:r>
            <a:r>
              <a:rPr lang="ru-RU" sz="2000" b="1" dirty="0" smtClean="0"/>
              <a:t>Учреждения</a:t>
            </a:r>
            <a:r>
              <a:rPr lang="ru-RU" sz="2000" b="1" dirty="0"/>
              <a:t> и должности;</a:t>
            </a:r>
          </a:p>
          <a:p>
            <a:pPr algn="just"/>
            <a:r>
              <a:rPr lang="ru-RU" sz="2000" b="1" dirty="0"/>
              <a:t>развитие молодых специалистов в профессиональной деятельности;</a:t>
            </a:r>
          </a:p>
          <a:p>
            <a:pPr algn="just"/>
            <a:r>
              <a:rPr lang="ru-RU" sz="2000" b="1" dirty="0"/>
              <a:t>оценка потенциала молодых специалистов с целью формирования кадрового резерва и  построения карьеры.</a:t>
            </a:r>
          </a:p>
          <a:p>
            <a:pPr algn="just"/>
            <a:endParaRPr lang="ru-RU" b="1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31820" y="270456"/>
            <a:ext cx="11960180" cy="1587657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Организационная модель </a:t>
            </a:r>
            <a:b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методического сопровождения молодых специалистов  </a:t>
            </a:r>
            <a:b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32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448541" y="4925974"/>
            <a:ext cx="344777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00B0F0"/>
                </a:solidFill>
              </a:rPr>
              <a:t>Федеральный проект «Учитель будущего» национального проекта «Образование»</a:t>
            </a:r>
          </a:p>
          <a:p>
            <a:pPr algn="ctr"/>
            <a:endParaRPr lang="ru-RU" sz="2000" b="1" dirty="0">
              <a:solidFill>
                <a:srgbClr val="00B0F0"/>
              </a:solidFill>
            </a:endParaRPr>
          </a:p>
        </p:txBody>
      </p:sp>
      <p:pic>
        <p:nvPicPr>
          <p:cNvPr id="1028" name="Picture 4" descr="https://solonsc.1c-umi.ru/images/cms/data/obrazovanie_logo_cvet_prav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1241" y="1708342"/>
            <a:ext cx="1930759" cy="1930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547814" y="2894649"/>
            <a:ext cx="267880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70% учителей в возрасте до 35 лет будут вовлечены в различные формы поддержки и сопровождения в первые три года работы, к концу 2024 г.</a:t>
            </a:r>
          </a:p>
        </p:txBody>
      </p:sp>
    </p:spTree>
    <p:extLst>
      <p:ext uri="{BB962C8B-B14F-4D97-AF65-F5344CB8AC3E}">
        <p14:creationId xmlns:p14="http://schemas.microsoft.com/office/powerpoint/2010/main" val="3070740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4262" y="133305"/>
            <a:ext cx="10515600" cy="819731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Результаты сопровождения МС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6060" y="381047"/>
            <a:ext cx="11809927" cy="5645956"/>
          </a:xfrm>
        </p:spPr>
        <p:txBody>
          <a:bodyPr>
            <a:noAutofit/>
          </a:bodyPr>
          <a:lstStyle/>
          <a:p>
            <a:pPr algn="just"/>
            <a:endParaRPr lang="ru-RU" sz="2400" b="1" dirty="0" smtClean="0"/>
          </a:p>
          <a:p>
            <a:pPr algn="just"/>
            <a:r>
              <a:rPr lang="ru-RU" sz="2400" b="1" dirty="0" smtClean="0"/>
              <a:t>способность МС самостоятельно осуществлять деятельность, в рамках которой осуществлялось сопровождение;</a:t>
            </a:r>
          </a:p>
          <a:p>
            <a:pPr algn="just"/>
            <a:endParaRPr lang="ru-RU" sz="2400" b="1" dirty="0"/>
          </a:p>
          <a:p>
            <a:pPr marL="0" indent="0" algn="just">
              <a:buNone/>
            </a:pPr>
            <a:endParaRPr lang="ru-RU" sz="2400" b="1" dirty="0" smtClean="0"/>
          </a:p>
          <a:p>
            <a:pPr marL="0" indent="0" algn="just">
              <a:buNone/>
            </a:pPr>
            <a:endParaRPr lang="ru-RU" sz="2400" b="1" dirty="0" smtClean="0"/>
          </a:p>
          <a:p>
            <a:pPr algn="just"/>
            <a:r>
              <a:rPr lang="ru-RU" sz="2400" b="1" dirty="0" smtClean="0"/>
              <a:t>собственные высокие результаты деятельности, демонстрируемые МС;</a:t>
            </a:r>
          </a:p>
          <a:p>
            <a:pPr algn="just"/>
            <a:r>
              <a:rPr lang="ru-RU" sz="2400" b="1" dirty="0" smtClean="0"/>
              <a:t>качество отношений МС с другими представителями группы, в которую он включен в процессе деятельности (принятие, поддержка сопровождаемого группой, его групповой статус, наличие или отсутствие конфликтов)</a:t>
            </a:r>
          </a:p>
          <a:p>
            <a:pPr algn="just"/>
            <a:r>
              <a:rPr lang="ru-RU" sz="2400" b="1" dirty="0" err="1" smtClean="0"/>
              <a:t>сформированность</a:t>
            </a:r>
            <a:r>
              <a:rPr lang="ru-RU" sz="2400" b="1" dirty="0" smtClean="0"/>
              <a:t> у сопровождаемого ценностно-смысловых установок, присущих той деятельности и/или организационной культуре, в которую он погружается при поддержке наставника; </a:t>
            </a:r>
          </a:p>
          <a:p>
            <a:pPr algn="just"/>
            <a:r>
              <a:rPr lang="ru-RU" sz="2400" b="1" dirty="0" smtClean="0"/>
              <a:t>устойчивая внутренняя мотивация сопровождаемого к деятельности.</a:t>
            </a:r>
            <a:endParaRPr lang="ru-RU" sz="2400" b="1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29219182"/>
              </p:ext>
            </p:extLst>
          </p:nvPr>
        </p:nvGraphicFramePr>
        <p:xfrm>
          <a:off x="1206496" y="1620664"/>
          <a:ext cx="9512838" cy="13136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5447" y="1494934"/>
            <a:ext cx="269725" cy="55151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8321" y="1494933"/>
            <a:ext cx="269725" cy="55151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1301" y="1494933"/>
            <a:ext cx="269725" cy="55151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06059" y="6055436"/>
            <a:ext cx="115137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</a:rPr>
              <a:t>«Можно</a:t>
            </a:r>
            <a:r>
              <a:rPr lang="ru-RU" sz="2800" b="1" dirty="0">
                <a:solidFill>
                  <a:schemeClr val="accent5">
                    <a:lumMod val="75000"/>
                  </a:schemeClr>
                </a:solidFill>
              </a:rPr>
              <a:t> привести лошадь к водопою, но нельзя заставить ее </a:t>
            </a:r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</a:rPr>
              <a:t>пить»</a:t>
            </a:r>
          </a:p>
          <a:p>
            <a:pPr algn="r"/>
            <a:r>
              <a:rPr lang="ru-RU" sz="2000" b="1" i="1" dirty="0">
                <a:solidFill>
                  <a:schemeClr val="accent5">
                    <a:lumMod val="75000"/>
                  </a:schemeClr>
                </a:solidFill>
              </a:rPr>
              <a:t>а</a:t>
            </a:r>
            <a:r>
              <a:rPr lang="ru-RU" sz="2000" b="1" i="1" dirty="0" smtClean="0">
                <a:solidFill>
                  <a:schemeClr val="accent5">
                    <a:lumMod val="75000"/>
                  </a:schemeClr>
                </a:solidFill>
              </a:rPr>
              <a:t>нглийская пословица</a:t>
            </a:r>
            <a:endParaRPr lang="ru-RU" sz="2000" b="1" i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1012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1820" y="270456"/>
            <a:ext cx="11960180" cy="1587657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Организационная модель </a:t>
            </a:r>
            <a:b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методического сопровождения молодых специалистов  </a:t>
            </a:r>
            <a:b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8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800" dirty="0">
              <a:solidFill>
                <a:schemeClr val="bg2">
                  <a:lumMod val="75000"/>
                </a:schemeClr>
              </a:solidFill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643074175"/>
              </p:ext>
            </p:extLst>
          </p:nvPr>
        </p:nvGraphicFramePr>
        <p:xfrm>
          <a:off x="231820" y="1835911"/>
          <a:ext cx="11784169" cy="49998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52687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1871" y="199850"/>
            <a:ext cx="8804856" cy="1107584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Сопровождение МС  </a:t>
            </a:r>
            <a:b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административно-управленческим персоналом</a:t>
            </a:r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5307" y="972810"/>
            <a:ext cx="8461420" cy="10206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dirty="0" smtClean="0">
                <a:solidFill>
                  <a:srgbClr val="FF0000"/>
                </a:solidFill>
              </a:rPr>
              <a:t>Цель: Обеспечение  выполнения должностных  обязанностей и требований, предъявляемых к педагогам в Учреждении</a:t>
            </a:r>
            <a:endParaRPr lang="ru-RU" sz="2000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221429918"/>
              </p:ext>
            </p:extLst>
          </p:nvPr>
        </p:nvGraphicFramePr>
        <p:xfrm>
          <a:off x="324118" y="1642058"/>
          <a:ext cx="11668259" cy="52159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5363" y="0"/>
            <a:ext cx="2039155" cy="1669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751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158" y="120426"/>
            <a:ext cx="9635542" cy="1325563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</a:t>
            </a: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аставничество как «кадровая технология, обеспечивающая передачу посредством планомерной работы знаний, навыков и установок от более опытного сотрудника — менее опытному»</a:t>
            </a:r>
            <a:endParaRPr lang="ru-RU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8158" y="1626293"/>
            <a:ext cx="11890234" cy="5231707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ru-RU" sz="3500" b="1" dirty="0" smtClean="0">
                <a:solidFill>
                  <a:srgbClr val="00B0F0"/>
                </a:solidFill>
              </a:rPr>
              <a:t>Модель: «Традиционное наставничество»</a:t>
            </a:r>
          </a:p>
          <a:p>
            <a:pPr marL="0" indent="0" algn="ctr">
              <a:buNone/>
            </a:pPr>
            <a:r>
              <a:rPr lang="ru-RU" sz="3500" b="1" dirty="0" smtClean="0">
                <a:solidFill>
                  <a:srgbClr val="00B0F0"/>
                </a:solidFill>
              </a:rPr>
              <a:t>(</a:t>
            </a:r>
            <a:r>
              <a:rPr lang="ru-RU" sz="3500" b="1" dirty="0" err="1" smtClean="0">
                <a:solidFill>
                  <a:srgbClr val="00B0F0"/>
                </a:solidFill>
              </a:rPr>
              <a:t>One-on-One</a:t>
            </a:r>
            <a:r>
              <a:rPr lang="ru-RU" sz="3500" b="1" dirty="0" smtClean="0">
                <a:solidFill>
                  <a:srgbClr val="00B0F0"/>
                </a:solidFill>
              </a:rPr>
              <a:t> </a:t>
            </a:r>
            <a:r>
              <a:rPr lang="ru-RU" sz="3500" b="1" dirty="0" err="1" smtClean="0">
                <a:solidFill>
                  <a:srgbClr val="00B0F0"/>
                </a:solidFill>
              </a:rPr>
              <a:t>Mentoring</a:t>
            </a:r>
            <a:r>
              <a:rPr lang="ru-RU" sz="3500" b="1" dirty="0" smtClean="0">
                <a:solidFill>
                  <a:srgbClr val="00B0F0"/>
                </a:solidFill>
              </a:rPr>
              <a:t> - «один на один»)</a:t>
            </a:r>
          </a:p>
          <a:p>
            <a:pPr marL="0" indent="0" algn="ctr">
              <a:buNone/>
            </a:pPr>
            <a:endParaRPr lang="ru-RU" sz="3100" b="1" dirty="0" smtClean="0">
              <a:solidFill>
                <a:srgbClr val="00B0F0"/>
              </a:solidFill>
            </a:endParaRP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!!!! В исключительных случаях может быть два наставника для одного МС                               (узкий специалист (сурдопедагог/тифлопедагог)+учитель по преподаваемому предмету)</a:t>
            </a:r>
          </a:p>
          <a:p>
            <a:pPr marL="0" indent="0" algn="ctr">
              <a:buNone/>
            </a:pPr>
            <a:endParaRPr lang="ru-RU" b="1" dirty="0" smtClean="0">
              <a:solidFill>
                <a:srgbClr val="00B0F0"/>
              </a:solidFill>
            </a:endParaRPr>
          </a:p>
          <a:p>
            <a:pPr algn="just"/>
            <a:r>
              <a:rPr lang="ru-RU" b="1" dirty="0" smtClean="0"/>
              <a:t>Трансляция ценностно-смысловых установок деятельности, в которую совместно вовлечены МС и наставник.</a:t>
            </a:r>
          </a:p>
          <a:p>
            <a:pPr algn="just"/>
            <a:r>
              <a:rPr lang="ru-RU" b="1" dirty="0" smtClean="0"/>
              <a:t> Выявление и актуализация у МС «сильной» (внутренней, устойчивой) мотивации к деятельности.</a:t>
            </a:r>
          </a:p>
          <a:p>
            <a:pPr algn="just"/>
            <a:r>
              <a:rPr lang="ru-RU" b="1" dirty="0" smtClean="0"/>
              <a:t>Методическая поддержка МС в процессе его обучения деятельности (прежде всего получения, закрепления новых знаний, умений и компетенций). </a:t>
            </a:r>
            <a:endParaRPr lang="ru-RU" b="1" dirty="0"/>
          </a:p>
          <a:p>
            <a:pPr algn="just"/>
            <a:r>
              <a:rPr lang="ru-RU" b="1" dirty="0" smtClean="0"/>
              <a:t>Создание условий освоения деятельности, сочетающих психологический комфорт и «развивающий дискомфорт», необходимую для формирования самостоятельности и ответственности МС.</a:t>
            </a:r>
            <a:endParaRPr lang="ru-RU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3700" y="300730"/>
            <a:ext cx="2254692" cy="15031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5307" y="1445989"/>
            <a:ext cx="6709893" cy="681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5695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795</TotalTime>
  <Words>1963</Words>
  <Application>Microsoft Office PowerPoint</Application>
  <PresentationFormat>Широкоэкранный</PresentationFormat>
  <Paragraphs>231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Times New Roman</vt:lpstr>
      <vt:lpstr>Тема Office</vt:lpstr>
      <vt:lpstr>Организационная модель методического сопровождения молодых специалистов  в ГКБОУ "Общеобразовательная школа-интернат Пермского края"</vt:lpstr>
      <vt:lpstr>Нозологические группы обучающихся с ОВЗ (692 человека на 01.11.2020)</vt:lpstr>
      <vt:lpstr>Презентация PowerPoint</vt:lpstr>
      <vt:lpstr>Организационная модель  методического сопровождения молодых специалистов   </vt:lpstr>
      <vt:lpstr>Организационная модель  методического сопровождения молодых специалистов   </vt:lpstr>
      <vt:lpstr>Результаты сопровождения МС</vt:lpstr>
      <vt:lpstr>Организационная модель  методического сопровождения молодых специалистов    </vt:lpstr>
      <vt:lpstr>Сопровождение МС   административно-управленческим персоналом </vt:lpstr>
      <vt:lpstr>Наставничество как «кадровая технология, обеспечивающая передачу посредством планомерной работы знаний, навыков и установок от более опытного сотрудника — менее опытному»</vt:lpstr>
      <vt:lpstr>Презентация PowerPoint</vt:lpstr>
      <vt:lpstr>Административный инструмент организации наставничества: план работы наставника и отчет о работе за год</vt:lpstr>
      <vt:lpstr>Непрерывное повышение квалификации МС</vt:lpstr>
      <vt:lpstr>Формальное повышение квалификации МС   (на основе требований к кадровым условиям реализации АООП НОО глухих и слабослышащих обучающихся)</vt:lpstr>
      <vt:lpstr>Формальное повышение квалификации МС   (на основе требований к кадровым условиям реализации АООП НОО слепых и слабовидящих обучающихся)  </vt:lpstr>
      <vt:lpstr>Презентация PowerPoint</vt:lpstr>
      <vt:lpstr>Неформальное повышение квалификации МС  при работе с детьми с сенсорными нарушениями (на основе сетевого взаимодействия)</vt:lpstr>
      <vt:lpstr>Неформальное повышение квалификации МС  при работе с детьми с сенсорными нарушениями (внутреннее повышения квалификации)</vt:lpstr>
      <vt:lpstr>Аттестация молодых специалистов </vt:lpstr>
      <vt:lpstr>Презентация PowerPoint</vt:lpstr>
      <vt:lpstr>Эмоциональное выгорание педагогов, работающих с детьми с ОВЗ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Организационная модель методического сопровождения молодых специалистов  в ГКБОУ "Общеобразовательная школа-интернат Пермского края"</dc:title>
  <dc:creator>Учитель</dc:creator>
  <cp:lastModifiedBy>Учитель</cp:lastModifiedBy>
  <cp:revision>60</cp:revision>
  <dcterms:created xsi:type="dcterms:W3CDTF">2020-11-02T07:50:20Z</dcterms:created>
  <dcterms:modified xsi:type="dcterms:W3CDTF">2020-11-06T08:40:38Z</dcterms:modified>
</cp:coreProperties>
</file>