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9" r:id="rId4"/>
    <p:sldId id="260" r:id="rId5"/>
    <p:sldId id="271" r:id="rId6"/>
    <p:sldId id="264" r:id="rId7"/>
    <p:sldId id="265" r:id="rId8"/>
    <p:sldId id="266" r:id="rId9"/>
    <p:sldId id="267" r:id="rId10"/>
    <p:sldId id="270" r:id="rId11"/>
    <p:sldId id="269" r:id="rId12"/>
    <p:sldId id="261" r:id="rId13"/>
    <p:sldId id="263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42048" cy="31432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карточек 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Пиши-стирай»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уроках и занятиях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обучающимися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особыми образовательными потребностями»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47148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МБОУ  СОШИ,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Кизел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Бажан Евгения Григорьевна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032120" cy="6429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936349558801&amp;t=3&amp;plc=API&amp;viewToken=16llD7oR2YQ6At73dNrNZQ&amp;tkn=*0ZZLnjtdOdtOCM7n6l7Ohww7R3E"/>
          <p:cNvPicPr/>
          <p:nvPr/>
        </p:nvPicPr>
        <p:blipFill>
          <a:blip r:embed="rId2"/>
          <a:srcRect t="17770" b="8711"/>
          <a:stretch>
            <a:fillRect/>
          </a:stretch>
        </p:blipFill>
        <p:spPr bwMode="auto">
          <a:xfrm>
            <a:off x="714348" y="785794"/>
            <a:ext cx="683031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1214422"/>
            <a:ext cx="7572428" cy="36009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Минусы   использования карточек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«ПИШИ-СТИРАЙ»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Затраты на изготовление и использование (ламинатор, листы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ламинирования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фломастеры, влажные салфетки).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 испачкать руки, одежду фломастерами.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714356"/>
            <a:ext cx="778674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использовании  карточек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«ПИШИ-СТИРАЙ» учитель должен: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опираться на уже имеющиеся у детей знания;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следить за тем, чтобы дидактическая задача была достаточно трудна и в то же время доступна детям;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поддерживать интерес и разнообразие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постепенно усложнять дидактическую задачу и игровые действия;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конкретно и четко объяснять задание.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5/veselyie-rebyata-shablon-prevyu-1-600x4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643050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ome\Desktop\image.jpg"/>
          <p:cNvPicPr>
            <a:picLocks noChangeAspect="1" noChangeArrowheads="1"/>
          </p:cNvPicPr>
          <p:nvPr/>
        </p:nvPicPr>
        <p:blipFill>
          <a:blip r:embed="rId2"/>
          <a:srcRect t="7407" b="13580"/>
          <a:stretch>
            <a:fillRect/>
          </a:stretch>
        </p:blipFill>
        <p:spPr bwMode="auto">
          <a:xfrm>
            <a:off x="214282" y="214290"/>
            <a:ext cx="828680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928670"/>
            <a:ext cx="6858048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Плюсы  использования  таких  карточек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педагога: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многократное использование;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разнообразие видов и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 </a:t>
            </a:r>
            <a:r>
              <a:rPr lang="ru-RU" sz="28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заданий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 дифференцировать задания по степени сложности;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 обучающихся в выполнении заданий;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способствуют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снижению нагрузки на ребёнка во время  урока (занятия).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Плюсы  использования  таких  карточек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1714488"/>
            <a:ext cx="7286676" cy="4154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обучающихся: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развивают мелкую моторику;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развивают внимательность и усидчивость;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развивают способность координированной работы рук со зрительным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восприятием;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способствуют становлению умения ориентироваться в пространстве листа, строки, определять пространственные отношения;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способствуют развитию  «чувства контура»;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способствуют умению соблюдать гигиенические правила письма (положение корпуса, руки, тетради).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357166"/>
            <a:ext cx="7143800" cy="6370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заданий для карточек «ПИШИ-СТИРАЙ».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Обведи по контуру и выполни штриховку по образцу.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Проведи дорожку.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Дорисуй картинку.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Задания на соотнесение.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Ребенку необходимо с помощью линии соединить 2 пары картинок (руки-варежки, голова-шапка, ноги-ботинки и т.д.)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 и раскрась лишний предмет.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 ряд.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Обведение по контуру и написание букв, цифр.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 пример, напиши ответ. Вставь пропущенную букву.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936349556753&amp;t=3&amp;plc=API&amp;viewToken=uKT-rMZVtH1eQEtHYxpXcg&amp;tkn=*QEOLludMqW9Ea3E-08-dQ1OFlI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14948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.mycdn.me/image?id=936349556497&amp;t=3&amp;plc=API&amp;viewToken=CEkEHecLR3LIVqh2FOpYeQ&amp;tkn=*de9sTYN0L-B0traumI4Ood45dA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5992"/>
            <a:ext cx="3929090" cy="426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936349557265&amp;t=3&amp;plc=API&amp;viewToken=WgQ5x5ILwfN_QKAYrwIifA&amp;tkn=*8TOLkCXiRLs0DIzfVJ3KYWeczHg"/>
          <p:cNvPicPr/>
          <p:nvPr/>
        </p:nvPicPr>
        <p:blipFill>
          <a:blip r:embed="rId2"/>
          <a:srcRect t="17425" b="9391"/>
          <a:stretch>
            <a:fillRect/>
          </a:stretch>
        </p:blipFill>
        <p:spPr bwMode="auto">
          <a:xfrm>
            <a:off x="500034" y="428604"/>
            <a:ext cx="42862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.mycdn.me/image?id=936349557521&amp;t=3&amp;plc=API&amp;viewToken=LgYelZKZBnvv8eEyvxsrkw&amp;tkn=*qy-JffMFCCBP1UWh2mh3bbICaow"/>
          <p:cNvPicPr/>
          <p:nvPr/>
        </p:nvPicPr>
        <p:blipFill>
          <a:blip r:embed="rId3"/>
          <a:srcRect t="11811" b="10761"/>
          <a:stretch>
            <a:fillRect/>
          </a:stretch>
        </p:blipFill>
        <p:spPr bwMode="auto">
          <a:xfrm>
            <a:off x="4143372" y="2000240"/>
            <a:ext cx="4487602" cy="462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936349558289&amp;t=3&amp;plc=API&amp;viewToken=EZKaQbAid-LnNraADNe11w&amp;tkn=*KLTG0XbXERFt60U3_pSDdlkMhYk"/>
          <p:cNvPicPr/>
          <p:nvPr/>
        </p:nvPicPr>
        <p:blipFill>
          <a:blip r:embed="rId2"/>
          <a:srcRect t="12087" b="6671"/>
          <a:stretch>
            <a:fillRect/>
          </a:stretch>
        </p:blipFill>
        <p:spPr bwMode="auto">
          <a:xfrm>
            <a:off x="1071538" y="214290"/>
            <a:ext cx="594042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.mycdn.me/image?id=936349558033&amp;t=3&amp;plc=API&amp;viewToken=il5Rd5vUHuHJltX60r8FjQ&amp;tkn=*qZxKyt3yEVmrTxbGYarB7jVqx0k"/>
          <p:cNvPicPr/>
          <p:nvPr/>
        </p:nvPicPr>
        <p:blipFill>
          <a:blip r:embed="rId2"/>
          <a:srcRect t="21523" b="18110"/>
          <a:stretch>
            <a:fillRect/>
          </a:stretch>
        </p:blipFill>
        <p:spPr bwMode="auto">
          <a:xfrm>
            <a:off x="428596" y="357166"/>
            <a:ext cx="5945331" cy="477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Home\Desktop\image.jpg"/>
          <p:cNvPicPr>
            <a:picLocks noChangeAspect="1" noChangeArrowheads="1"/>
          </p:cNvPicPr>
          <p:nvPr/>
        </p:nvPicPr>
        <p:blipFill>
          <a:blip r:embed="rId3"/>
          <a:srcRect l="56890" t="16667" b="44444"/>
          <a:stretch>
            <a:fillRect/>
          </a:stretch>
        </p:blipFill>
        <p:spPr bwMode="auto">
          <a:xfrm>
            <a:off x="4357686" y="3286124"/>
            <a:ext cx="400052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141</Words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«Использование карточек   «Пиши-стирай»  на уроках и занятиях  с обучающимися  с особыми образовательными потребностями»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индивидуальных карточек  «Пиши-стирай» как средство организации индивидуальных занятий  с обучающимися с особыми образовательными потребностями» </dc:title>
  <dc:creator>Home</dc:creator>
  <cp:lastModifiedBy>Home</cp:lastModifiedBy>
  <cp:revision>12</cp:revision>
  <dcterms:created xsi:type="dcterms:W3CDTF">2021-11-22T16:31:36Z</dcterms:created>
  <dcterms:modified xsi:type="dcterms:W3CDTF">2021-11-23T07:29:54Z</dcterms:modified>
</cp:coreProperties>
</file>