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6" r:id="rId3"/>
    <p:sldId id="257" r:id="rId4"/>
    <p:sldId id="262" r:id="rId5"/>
    <p:sldId id="259" r:id="rId6"/>
    <p:sldId id="258" r:id="rId7"/>
    <p:sldId id="267" r:id="rId8"/>
    <p:sldId id="261" r:id="rId9"/>
    <p:sldId id="260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>
        <p:scale>
          <a:sx n="51" d="100"/>
          <a:sy n="51" d="100"/>
        </p:scale>
        <p:origin x="-84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Использование </a:t>
            </a:r>
            <a:r>
              <a:rPr lang="ru-RU" sz="2800" dirty="0"/>
              <a:t>современных технологий в коррекционно-развивающей работе учителя-логопеда с младшими школьниками с </a:t>
            </a:r>
            <a:r>
              <a:rPr lang="ru-RU" sz="2800" dirty="0" smtClean="0"/>
              <a:t>ОВЗ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33056"/>
            <a:ext cx="6400800" cy="230425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2800" dirty="0" err="1" smtClean="0">
                <a:solidFill>
                  <a:schemeClr val="tx1"/>
                </a:solidFill>
              </a:rPr>
              <a:t>Аликина</a:t>
            </a:r>
            <a:r>
              <a:rPr lang="ru-RU" sz="2800" dirty="0" smtClean="0">
                <a:solidFill>
                  <a:schemeClr val="tx1"/>
                </a:solidFill>
              </a:rPr>
              <a:t> Нина Валерьевна</a:t>
            </a:r>
          </a:p>
          <a:p>
            <a:pPr algn="r"/>
            <a:r>
              <a:rPr lang="ru-RU" sz="2800" dirty="0" smtClean="0"/>
              <a:t>Учитель-логопед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МАОУ СОШ №132 </a:t>
            </a:r>
            <a:r>
              <a:rPr lang="ru-RU" sz="2800" dirty="0" err="1" smtClean="0">
                <a:solidFill>
                  <a:schemeClr val="tx1"/>
                </a:solidFill>
              </a:rPr>
              <a:t>г.Перми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/>
            <a:endParaRPr lang="ru-RU" sz="2800" dirty="0" smtClean="0">
              <a:solidFill>
                <a:schemeClr val="tx1"/>
              </a:solidFill>
            </a:endParaRPr>
          </a:p>
          <a:p>
            <a:pPr algn="r"/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2022 год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11" y="175788"/>
            <a:ext cx="7520940" cy="548640"/>
          </a:xfrm>
        </p:spPr>
        <p:txBody>
          <a:bodyPr/>
          <a:lstStyle/>
          <a:p>
            <a:r>
              <a:rPr lang="ru-RU" dirty="0" smtClean="0"/>
              <a:t> чеканка мяча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914400"/>
            <a:ext cx="3627824" cy="330668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– отбивать поочередно мяч то правой, то левой рукой. Ноги ставим на ширине плеч, стопы располагаются ровно, а пальцы ног строго смотрят вперед. Очень важно сохранять тело в такой позиции, так как от этого зависит симметричность динамики тела, а также равнозначность его мышечной работы, а значит и импульсов в мозг.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4221088"/>
            <a:ext cx="3627824" cy="25328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/>
              <a:t>Игнорирование физической активности провоцирует появление трудностей в чтении и письме и общее ухудшение в обучении не только у  школьника  с ЗПР, но и у любого современного школьника.</a:t>
            </a:r>
          </a:p>
          <a:p>
            <a:endParaRPr lang="ru-RU" sz="1800" dirty="0"/>
          </a:p>
          <a:p>
            <a:pPr>
              <a:spcBef>
                <a:spcPts val="0"/>
              </a:spcBef>
            </a:pP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81" y="2002448"/>
            <a:ext cx="2766393" cy="47515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25850" r="15001"/>
          <a:stretch/>
        </p:blipFill>
        <p:spPr>
          <a:xfrm>
            <a:off x="6660232" y="188640"/>
            <a:ext cx="2232248" cy="5085184"/>
          </a:xfrm>
          <a:prstGeom prst="rect">
            <a:avLst/>
          </a:prstGeom>
        </p:spPr>
      </p:pic>
      <p:sp>
        <p:nvSpPr>
          <p:cNvPr id="9" name="Улыбающееся лицо 8"/>
          <p:cNvSpPr/>
          <p:nvPr/>
        </p:nvSpPr>
        <p:spPr>
          <a:xfrm>
            <a:off x="7673423" y="1842984"/>
            <a:ext cx="567544" cy="5760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436095" y="3802152"/>
            <a:ext cx="481333" cy="5629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применение новых технологий делает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коррекционную работу более интересной для школьников и более радостной для педагога. 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использования технологий говорит о положительных результатах работы, которая прослеживается в динамике развития детей с ЗПР.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551988"/>
            <a:ext cx="7520940" cy="548640"/>
          </a:xfrm>
        </p:spPr>
        <p:txBody>
          <a:bodyPr/>
          <a:lstStyle/>
          <a:p>
            <a:r>
              <a:rPr lang="ru-RU" dirty="0"/>
              <a:t>У всех школьников с ЗПР отмечается: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- </a:t>
            </a:r>
            <a:r>
              <a:rPr lang="ru-RU" sz="1800" dirty="0"/>
              <a:t>недостаточный уровень познавательной активности; </a:t>
            </a:r>
          </a:p>
          <a:p>
            <a:r>
              <a:rPr lang="ru-RU" sz="1800" dirty="0"/>
              <a:t>- выраженные расстройства эмоционально-волевой сферы;</a:t>
            </a:r>
          </a:p>
          <a:p>
            <a:r>
              <a:rPr lang="ru-RU" sz="1800" dirty="0"/>
              <a:t>- сниженный уровень работоспособности и самостоятельности.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364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560620"/>
          </a:xfrm>
        </p:spPr>
        <p:txBody>
          <a:bodyPr>
            <a:normAutofit/>
          </a:bodyPr>
          <a:lstStyle/>
          <a:p>
            <a:r>
              <a:rPr lang="ru-RU" sz="2800" dirty="0"/>
              <a:t>Здоровьесберегающие технологии </a:t>
            </a:r>
            <a:endParaRPr lang="ru-RU" sz="2800" dirty="0" smtClean="0"/>
          </a:p>
          <a:p>
            <a:r>
              <a:rPr lang="ru-RU" sz="2800" dirty="0" smtClean="0"/>
              <a:t>Игровые технологии</a:t>
            </a:r>
          </a:p>
          <a:p>
            <a:r>
              <a:rPr lang="ru-RU" sz="2800" dirty="0" err="1"/>
              <a:t>Биоэнергопластика</a:t>
            </a:r>
            <a:endParaRPr lang="ru-RU" sz="2800" dirty="0"/>
          </a:p>
          <a:p>
            <a:r>
              <a:rPr lang="ru-RU" sz="2800" dirty="0"/>
              <a:t>Элементы песочной </a:t>
            </a:r>
            <a:r>
              <a:rPr lang="ru-RU" sz="2800" dirty="0" smtClean="0"/>
              <a:t>терапии</a:t>
            </a:r>
          </a:p>
          <a:p>
            <a:r>
              <a:rPr lang="ru-RU" sz="2800" dirty="0" smtClean="0"/>
              <a:t>Технологии </a:t>
            </a:r>
            <a:r>
              <a:rPr lang="ru-RU" sz="2800" dirty="0"/>
              <a:t>наглядного </a:t>
            </a:r>
            <a:r>
              <a:rPr lang="ru-RU" sz="2800" dirty="0" smtClean="0"/>
              <a:t>моделирования</a:t>
            </a:r>
          </a:p>
          <a:p>
            <a:r>
              <a:rPr lang="ru-RU" sz="2800" dirty="0"/>
              <a:t>Информационные компьютерные </a:t>
            </a:r>
            <a:r>
              <a:rPr lang="ru-RU" sz="2800" dirty="0" smtClean="0"/>
              <a:t>технологии</a:t>
            </a:r>
          </a:p>
          <a:p>
            <a:r>
              <a:rPr lang="ru-RU" sz="2800" dirty="0" err="1"/>
              <a:t>Графокоррекция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6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Дидактические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8663" y="-258836"/>
            <a:ext cx="2684859" cy="35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" y="3162691"/>
            <a:ext cx="4472508" cy="3354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1" b="14300"/>
          <a:stretch/>
        </p:blipFill>
        <p:spPr>
          <a:xfrm rot="16200000">
            <a:off x="3836454" y="1461046"/>
            <a:ext cx="51435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Биоэнергопластика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По данным </a:t>
            </a:r>
            <a:r>
              <a:rPr lang="ru-RU" sz="2400" dirty="0" err="1"/>
              <a:t>Ястребовой</a:t>
            </a:r>
            <a:r>
              <a:rPr lang="ru-RU" sz="2400" dirty="0"/>
              <a:t> А.В. и Лазаренко О.И. движения тела, совместные движения руки и артикуляционного аппарата, помогают активизировать естественное распределение биоэнергии в организме.</a:t>
            </a:r>
          </a:p>
          <a:p>
            <a:pPr algn="just"/>
            <a:r>
              <a:rPr lang="ru-RU" sz="2000" dirty="0"/>
              <a:t>Это оказывает </a:t>
            </a:r>
            <a:r>
              <a:rPr lang="ru-RU" sz="2000" dirty="0" smtClean="0"/>
              <a:t>благотворное </a:t>
            </a:r>
            <a:r>
              <a:rPr lang="ru-RU" sz="2000" dirty="0"/>
              <a:t>влияние на активизацию интеллектуальной деятельности школьников с ЗПР, развивает координацию движений и мелкую моторику.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9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Песочная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Упражнения с песком:</a:t>
            </a:r>
            <a:endParaRPr lang="ru-RU" sz="2400" dirty="0"/>
          </a:p>
          <a:p>
            <a:pPr lvl="0"/>
            <a:r>
              <a:rPr lang="ru-RU" sz="2400" dirty="0" smtClean="0"/>
              <a:t>- Способствуют </a:t>
            </a:r>
            <a:r>
              <a:rPr lang="ru-RU" sz="2400" dirty="0"/>
              <a:t>расширению словарного запаса.</a:t>
            </a:r>
          </a:p>
          <a:p>
            <a:pPr lvl="0"/>
            <a:r>
              <a:rPr lang="ru-RU" sz="2400" dirty="0" smtClean="0"/>
              <a:t>- Помогают </a:t>
            </a:r>
            <a:r>
              <a:rPr lang="ru-RU" sz="2400" dirty="0"/>
              <a:t>освоить навыки </a:t>
            </a:r>
            <a:r>
              <a:rPr lang="ru-RU" sz="2400" dirty="0" err="1"/>
              <a:t>звуко</a:t>
            </a:r>
            <a:r>
              <a:rPr lang="ru-RU" sz="2400" dirty="0"/>
              <a:t> - буквенного анализа.</a:t>
            </a:r>
          </a:p>
          <a:p>
            <a:pPr lvl="0"/>
            <a:r>
              <a:rPr lang="ru-RU" sz="2400" dirty="0" smtClean="0"/>
              <a:t>- Позволяют </a:t>
            </a:r>
            <a:r>
              <a:rPr lang="ru-RU" sz="2400" dirty="0"/>
              <a:t>развивать фонематический слух и восприятие.</a:t>
            </a:r>
          </a:p>
          <a:p>
            <a:pPr lvl="0"/>
            <a:r>
              <a:rPr lang="ru-RU" sz="2400" dirty="0" smtClean="0"/>
              <a:t>- Способствуют </a:t>
            </a:r>
            <a:r>
              <a:rPr lang="ru-RU" sz="2400" dirty="0"/>
              <a:t>развитию связной речи, </a:t>
            </a:r>
            <a:r>
              <a:rPr lang="ru-RU" sz="2400" dirty="0" err="1"/>
              <a:t>лексико</a:t>
            </a:r>
            <a:r>
              <a:rPr lang="ru-RU" sz="2400" dirty="0"/>
              <a:t> – грамматических категорий.</a:t>
            </a:r>
          </a:p>
          <a:p>
            <a:pPr lvl="0"/>
            <a:r>
              <a:rPr lang="ru-RU" sz="2400" dirty="0" smtClean="0"/>
              <a:t>- Помогают </a:t>
            </a:r>
            <a:r>
              <a:rPr lang="ru-RU" sz="2400" dirty="0"/>
              <a:t>в изучении </a:t>
            </a:r>
            <a:r>
              <a:rPr lang="ru-RU" sz="2400" dirty="0" smtClean="0"/>
              <a:t>букв и цифр, </a:t>
            </a:r>
            <a:r>
              <a:rPr lang="ru-RU" sz="2400" dirty="0"/>
              <a:t>освоении навыков </a:t>
            </a:r>
            <a:r>
              <a:rPr lang="ru-RU" sz="2400" dirty="0" smtClean="0"/>
              <a:t>письменной речи.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Наглядное моделирование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40549" r="19200" b="25851"/>
          <a:stretch/>
        </p:blipFill>
        <p:spPr>
          <a:xfrm>
            <a:off x="4139952" y="4077072"/>
            <a:ext cx="4032448" cy="253468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1124744"/>
            <a:ext cx="4392488" cy="26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7520940" cy="532859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Школьники обучаются поиску значения незнакомых слов в электронных словарях сети Интернет, поиску нужной информации. Работа с текстовой, аудио и видеоинформацией расширяет кругозор, словарный запас детей.</a:t>
            </a:r>
          </a:p>
          <a:p>
            <a:endParaRPr lang="ru-RU" sz="2000" dirty="0" smtClean="0"/>
          </a:p>
          <a:p>
            <a:pPr algn="just"/>
            <a:r>
              <a:rPr lang="ru-RU" sz="2000" dirty="0"/>
              <a:t>Для детей  </a:t>
            </a:r>
            <a:r>
              <a:rPr lang="ru-RU" sz="2000" dirty="0" smtClean="0"/>
              <a:t>подобраны </a:t>
            </a:r>
            <a:r>
              <a:rPr lang="ru-RU" sz="2000" dirty="0"/>
              <a:t>комплексы артикуляционной, дыхательной, голосовой и мимической гимнастик в виде презентаций в программе </a:t>
            </a:r>
            <a:r>
              <a:rPr lang="ru-RU" sz="2000" dirty="0" err="1"/>
              <a:t>Мicrosoft</a:t>
            </a:r>
            <a:r>
              <a:rPr lang="ru-RU" sz="2000" dirty="0"/>
              <a:t> </a:t>
            </a:r>
            <a:r>
              <a:rPr lang="ru-RU" sz="2000" dirty="0" err="1"/>
              <a:t>Роwег</a:t>
            </a:r>
            <a:r>
              <a:rPr lang="ru-RU" sz="2000" dirty="0"/>
              <a:t> </a:t>
            </a:r>
            <a:r>
              <a:rPr lang="ru-RU" sz="2000" dirty="0" err="1"/>
              <a:t>Роint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При </a:t>
            </a:r>
            <a:r>
              <a:rPr lang="ru-RU" sz="2000" dirty="0"/>
              <a:t>коррекции </a:t>
            </a:r>
            <a:r>
              <a:rPr lang="ru-RU" sz="2000" dirty="0" smtClean="0"/>
              <a:t>дисграфии </a:t>
            </a:r>
            <a:r>
              <a:rPr lang="ru-RU" sz="2000" dirty="0"/>
              <a:t>на логопедических занятиях и </a:t>
            </a:r>
            <a:r>
              <a:rPr lang="ru-RU" sz="2000" dirty="0" smtClean="0"/>
              <a:t>в качестве </a:t>
            </a:r>
            <a:r>
              <a:rPr lang="ru-RU" sz="2000" dirty="0"/>
              <a:t>домашнего задания детям предлагаются выполнять некоторые упражнения из методических пособий Мазановой Е.В., </a:t>
            </a:r>
            <a:r>
              <a:rPr lang="ru-RU" sz="2000" dirty="0" err="1"/>
              <a:t>Садовниковой</a:t>
            </a:r>
            <a:r>
              <a:rPr lang="ru-RU" sz="2000" dirty="0"/>
              <a:t> И.Н., </a:t>
            </a:r>
            <a:r>
              <a:rPr lang="ru-RU" sz="2000" dirty="0" err="1"/>
              <a:t>Ефименковой</a:t>
            </a:r>
            <a:r>
              <a:rPr lang="ru-RU" sz="2000" dirty="0"/>
              <a:t> Л.Н. и др. в программе </a:t>
            </a:r>
            <a:r>
              <a:rPr lang="ru-RU" sz="2000" dirty="0" err="1"/>
              <a:t>Мicrosoft</a:t>
            </a:r>
            <a:r>
              <a:rPr lang="ru-RU" sz="2000" dirty="0"/>
              <a:t> </a:t>
            </a:r>
            <a:r>
              <a:rPr lang="ru-RU" sz="2000" dirty="0" err="1"/>
              <a:t>Word</a:t>
            </a:r>
            <a:r>
              <a:rPr lang="ru-RU" sz="2000" dirty="0"/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5448600" y="1124744"/>
            <a:ext cx="3347864" cy="3591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Графокоррекция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Работа с цветными карандашами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09" y="1224741"/>
            <a:ext cx="1810669" cy="183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1" t="15350"/>
          <a:stretch/>
        </p:blipFill>
        <p:spPr>
          <a:xfrm>
            <a:off x="107504" y="1124744"/>
            <a:ext cx="3036841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/>
          <a:stretch/>
        </p:blipFill>
        <p:spPr>
          <a:xfrm rot="10800000">
            <a:off x="2411760" y="3309386"/>
            <a:ext cx="5052053" cy="35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413</TotalTime>
  <Words>262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Использование современных технологий в коррекционно-развивающей работе учителя-логопеда с младшими школьниками с ОВЗ </vt:lpstr>
      <vt:lpstr>У всех школьников с ЗПР отмечается: </vt:lpstr>
      <vt:lpstr>Технологии</vt:lpstr>
      <vt:lpstr>                                    Дидактические игры</vt:lpstr>
      <vt:lpstr>Биоэнергопластика</vt:lpstr>
      <vt:lpstr>Песочная терапия</vt:lpstr>
      <vt:lpstr>Наглядное моделирование</vt:lpstr>
      <vt:lpstr>ИКТ</vt:lpstr>
      <vt:lpstr>Графокоррекция.  Работа с цветными карандашами</vt:lpstr>
      <vt:lpstr> чеканка мяча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современных технологий в коррекционно-развивающей работе учителя-логопеда с младшими школьниками с ОВЗ</dc:title>
  <dc:creator>Психолог</dc:creator>
  <cp:lastModifiedBy>Admin</cp:lastModifiedBy>
  <cp:revision>17</cp:revision>
  <dcterms:created xsi:type="dcterms:W3CDTF">2022-04-13T05:31:44Z</dcterms:created>
  <dcterms:modified xsi:type="dcterms:W3CDTF">2022-04-14T10:23:39Z</dcterms:modified>
</cp:coreProperties>
</file>