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5" r:id="rId4"/>
    <p:sldId id="278" r:id="rId5"/>
    <p:sldId id="275" r:id="rId6"/>
    <p:sldId id="277" r:id="rId7"/>
    <p:sldId id="276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3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B702F-4CBD-4759-A08B-23336EF6DB18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325F0-580F-4ADE-BD47-B63EC959C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2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5F0-580F-4ADE-BD47-B63EC959C1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73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5F0-580F-4ADE-BD47-B63EC959C1E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5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7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96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7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4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7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9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82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8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795D-B34B-46F3-8086-DC22E6F0B2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9A077-8AE8-4221-B0E9-A1C7996A02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6001" y="764299"/>
            <a:ext cx="10566400" cy="30670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развивающих занятий "Формирование речевого слуха и произносительной стороны устной речи" с обучающимися, имеющими нарушения слуха, в условиях дистанционного обучения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5565" y="148885"/>
            <a:ext cx="8707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краевое бюджетное общеобразовательное учреждение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«Общеобразовательная школа-интернат Пермского края»</a:t>
            </a:r>
          </a:p>
        </p:txBody>
      </p:sp>
      <p:pic>
        <p:nvPicPr>
          <p:cNvPr id="1028" name="Picture 4" descr="https://schiv31.mskobr.ru/files/images/otkrytki/modern-learn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731176"/>
            <a:ext cx="5476256" cy="285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05755" y="6163294"/>
            <a:ext cx="4157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составила учитель-дефектолог </a:t>
            </a:r>
          </a:p>
          <a:p>
            <a:pPr algn="ct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Дровосекова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Зоя Александровна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650" y="4728411"/>
            <a:ext cx="2170697" cy="201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7611" y="958468"/>
            <a:ext cx="3249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занятий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9373" y="12242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Государственное краевое бюджетное общеобразовательное учреждение «Общеобразовательная школа-интернат Пермского края»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8604" y="1603130"/>
            <a:ext cx="11077963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Соблюдение охранительного режима.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Использование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Организация рабочего места ученика в соответствии с рекомендациями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919" y="4489752"/>
            <a:ext cx="5516638" cy="1687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─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режиме реального времени.</a:t>
            </a:r>
          </a:p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─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расписания с семьёй.</a:t>
            </a:r>
          </a:p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─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 одного из родителей.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721" y="1862655"/>
            <a:ext cx="11696700" cy="4117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Онлайн-уроки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контакте.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рекомендаций по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восприятия и воспроизведения устной речи у обучающихся с нарушениями слуха в условиях дистанционного обучения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Е.З. Яхнина,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старший научный сотрудник лаборатории образования и комплексной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реабилитации детей с нарушениями слуха ФГБНУ «ИКП РАО»)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5214" y="124109"/>
            <a:ext cx="8707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краевое бюджетное общеобразовательное учреждение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«Общеобразовательная школа-интернат Пермского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34090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218" y="1079067"/>
            <a:ext cx="113868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сформированных у   обучающегося с нарушенным слухом навыков восприятия и воспроизведения устной речи, предупреждение их распада.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 ученика и его родителей (законных представителей)  ответственного отношения к процессу овладения устной речью (ее восприятием и воспроизведением).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Активное включение семьи в целенаправленную работу по развитию устной коммуникации у дочери или сына, повышению родительской компетенции в области пользования ребёнком  индивидуальными средствами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слухопротезирования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5214" y="124109"/>
            <a:ext cx="8707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краевое бюджетное общеобразовательное учреждение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«Общеобразовательная школа-интернат Пермского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32851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7779" y="1426052"/>
            <a:ext cx="10162674" cy="3516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в присутствии родителей.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построены в форме диалога.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помогают закрепить  коммуникативные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обучающегося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новой ситуации.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5214" y="124109"/>
            <a:ext cx="8707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краевое бюджетное общеобразовательное учреждение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«Общеобразовательная школа-интернат Пермского края»</a:t>
            </a:r>
          </a:p>
        </p:txBody>
      </p:sp>
    </p:spTree>
    <p:extLst>
      <p:ext uri="{BB962C8B-B14F-4D97-AF65-F5344CB8AC3E}">
        <p14:creationId xmlns:p14="http://schemas.microsoft.com/office/powerpoint/2010/main" val="33327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6064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С͞оста</a:t>
            </a:r>
            <a:r>
              <a:rPr lang="ru-RU" sz="2800" spc="-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͞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вь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предл͞оже</a:t>
            </a:r>
            <a:r>
              <a:rPr lang="ru-RU" sz="2800" spc="-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1504" y="1268761"/>
            <a:ext cx="4536504" cy="4525963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у,и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ложка(у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Возьми 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взял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клей   есть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 альбом(а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нет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М͞ол͞оде</a:t>
            </a:r>
            <a:r>
              <a:rPr lang="ru-RU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</a:t>
            </a:r>
            <a:r>
              <a:rPr lang="ru-RU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лал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99856" y="1412777"/>
            <a:ext cx="6192688" cy="4525963"/>
          </a:xfrm>
        </p:spPr>
        <p:txBody>
          <a:bodyPr>
            <a:noAutofit/>
          </a:bodyPr>
          <a:lstStyle/>
          <a:p>
            <a:pPr lvl="2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В͞озьми</a:t>
            </a:r>
            <a:r>
              <a:rPr lang="ru-RU" sz="2800" spc="-3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800" spc="-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Я͜ взял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800" spc="-3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͞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жку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У͜ меня</a:t>
            </a:r>
            <a:r>
              <a:rPr lang="ru-RU" sz="2800" spc="-3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есть клей.</a:t>
            </a:r>
          </a:p>
          <a:p>
            <a:pPr lvl="2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У͜ меня</a:t>
            </a:r>
            <a:r>
              <a:rPr lang="ru-RU" sz="2800" spc="-3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альбо</a:t>
            </a:r>
            <a:r>
              <a:rPr lang="ru-RU" sz="2800" spc="-3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Я͜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с͞оста</a:t>
            </a:r>
            <a:r>
              <a:rPr lang="ru-RU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и͜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сказа</a:t>
            </a:r>
            <a:r>
              <a:rPr lang="ru-RU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предл͞оже</a:t>
            </a:r>
            <a:r>
              <a:rPr lang="ru-RU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b="1" i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15190"/>
          <a:stretch/>
        </p:blipFill>
        <p:spPr>
          <a:xfrm>
            <a:off x="3503712" y="4653136"/>
            <a:ext cx="874970" cy="648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546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7768" y="332656"/>
            <a:ext cx="4522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</a:t>
            </a:r>
            <a:r>
              <a:rPr lang="ru-RU" sz="2800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рная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</a:t>
            </a:r>
            <a:r>
              <a:rPr lang="ru-RU" sz="2800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577" y="954306"/>
            <a:ext cx="3054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2800" spc="-15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800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685" y="1853382"/>
            <a:ext cx="7122694" cy="364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1585" y="6275928"/>
            <a:ext cx="1792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М͞ол͞оде</a:t>
            </a:r>
            <a:r>
              <a:rPr lang="ru-RU" sz="2800" spc="-3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ru-RU" sz="2800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792" y="6121232"/>
            <a:ext cx="648072" cy="6151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80129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8050" y="913150"/>
            <a:ext cx="10566400" cy="760020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8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2644620"/>
            <a:ext cx="3451058" cy="258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377</Words>
  <Application>Microsoft Office PowerPoint</Application>
  <PresentationFormat>Широкоэкранный</PresentationFormat>
  <Paragraphs>53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                                                                             Организация коррекционно - развивающих занятий "Формирование речевого слуха и произносительной стороны устной речи" с обучающимися, имеющими нарушения слуха, в условиях дистанционного обучения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С͞оста͞вь   предл͞ожения.</vt:lpstr>
      <vt:lpstr>Презентация PowerPoint</vt:lpstr>
      <vt:lpstr>                                                                          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образовательной деятельности в режиме дистанционного обучения</dc:title>
  <dc:creator>Учитель</dc:creator>
  <cp:lastModifiedBy>Зоя</cp:lastModifiedBy>
  <cp:revision>86</cp:revision>
  <dcterms:created xsi:type="dcterms:W3CDTF">2020-04-29T06:49:47Z</dcterms:created>
  <dcterms:modified xsi:type="dcterms:W3CDTF">2023-11-22T17:39:04Z</dcterms:modified>
</cp:coreProperties>
</file>