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11F065-241E-90D4-52F7-6A0F5736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B5E69D-DE12-78FF-CBBB-66F855341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776999-5060-F6BD-A1E6-EC51866F3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4A3C60-B3F5-B262-0E0A-1162F39C0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6D5FF7-3ED6-0134-E30A-090A25D2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28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4A891-3001-1F88-EA26-A21E43C4A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A7A867-C925-B304-69E0-93DEFAD99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1465D9-8947-433D-CE34-5CC55152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85612F-165C-9A81-2003-C9F181FF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AAA01-DBB0-E46C-5E29-F2871D48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84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941F4-4BFA-341E-E076-2A3E2343B7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F1B53B-BEAE-DFDB-C95A-BE76124C1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6C8117-0E17-B083-6EA7-8779DD048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7D7E41-1743-074D-1A17-3737BEA4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906FE1-B56A-62B3-2801-C04C21C3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95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74F17-3F9E-72AD-4324-C734335A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1C530B-366F-6FCC-FEC9-C94504694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1F9A97-5AFF-B520-CF9A-4A93A58D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C6CBD6-07FC-32BD-AC31-E7C75C94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7F6DE1-5594-7643-55B8-077BA9B3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04051-30FD-7E8C-8645-DF1B27FB5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2C097E-C401-5D57-2408-BC180D5FF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8048EA-34A8-D6AF-1329-2673303E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D28774-54C8-BEA6-917E-8F54F3DF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2BBA9-15D9-D910-1756-4749B65A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5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B0135-B873-E73D-04C9-29DD38FB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0D18D-2E11-F273-D905-1BED01E09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16024C-8547-D248-67CB-DA093F666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D0F371-FBF8-350B-F91F-31107E52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5D1783-2272-3428-6E0A-D970B87F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B2548D-057F-D9F2-03EB-F32F2A6A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B0EE2-746F-E9FA-8C37-95B434EC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CD8CC6-7E63-3F51-77E4-730B4853C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E67066-08F4-FB1D-2E68-3084E7D6F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4831273-54B6-D409-AAB2-324A52961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0C79BC-65CF-13B4-81B8-626297DAA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E9727E9-5C56-887D-B88D-9D155CB1A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742633-47B1-D791-9D60-BC5AC43C3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AC976D-2418-F6CD-4B3C-5202E4F7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24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030D4-A6A4-E2A2-25EE-894F9BCE2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F7D97E-8CC2-9643-7528-AD3899E0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452C23-5C85-07C3-AED4-6808A35F5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8E177A-9B94-F83B-9E2E-42497DAFF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3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C99AE8-AF6A-C2D3-54C7-D1332C85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A664ED-C478-67C6-36F5-B33DA705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8B542D-0E83-D0CD-E15E-3D284052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30148-197A-E08C-EDA6-D4FC431B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686C3A-F4EB-3723-9BCC-A342EDB97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E76C7-6AAF-F72B-759E-CE143FED5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6B780B-3E1B-BEF4-0579-5A0BCA8B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5255B8-CCD2-5CFB-6B83-EEEE5AF7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5F96A3-0EC8-04EE-84E2-54BB9393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5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E249C-E82D-8A0E-6FA8-86AC423F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A0F7ED-319B-3AE8-FE5E-B91FC589E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637AAA-B699-C462-E085-075A8EAB8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CF3442-064A-78FB-0770-BDC483474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3A43E9-14A0-5AA9-7124-1BB19C1D5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1F680B-ACE3-40B8-E0BA-29A4A84D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60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6F66A-935A-5A1C-6734-C89E638EC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24BBF5-BF79-370B-E3EB-2A162E32F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D8D199-3CDC-AA62-F575-3DC0D3C61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E2DBB-424F-4DC5-82DB-776DD6076C36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CA7600-C990-F22B-3853-0BEA2F4EF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7B2201-9430-B53F-FFCE-1DD0EFA40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0010-226A-41E8-AAF7-55836A640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9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DE34C-EF1E-6419-0068-91FA0E51A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72598"/>
          </a:xfrm>
        </p:spPr>
        <p:txBody>
          <a:bodyPr>
            <a:noAutofit/>
          </a:bodyPr>
          <a:lstStyle/>
          <a:p>
            <a:r>
              <a:rPr lang="ru-RU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РОЕКТ АЛГОРИТМА СОЗДАНИЯ ОРГАНИЗАЦИОННЫХ (СПЕЦИАЛЬНЫХ) УСЛОВИЙ В ОБРАЗОВАТЕЛЬНЫХ ОРГАНИЗАЦИЯХ ОБЩЕГО ОБРАЗОВАНИЯ ДЛЯ ОБУЧАЮЩИХСЯ С ОВЗ ДЛЯ РЕАЛИЗАЦИИ ПРОГРАММ ПРОФЕССИОНАЛЬНОГО ОБУЧЕНИЯ ОБУЧАЮЩИХСЯ С ОВЗ (С РАЗНЫМИ ФОРМАМИ УМСТВЕННОЙ ОТСТАЛОСТИ)</a:t>
            </a:r>
            <a:br>
              <a:rPr lang="ru-RU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3AF7C8-8C6F-5CF4-0774-F9A2AB3BC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5384"/>
            <a:ext cx="9144000" cy="104241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20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CBEC0-D4D9-CA65-710D-8FA74C1AC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9584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СИТУАЦИИ, ПРИ КОТОРЫХ ЦЕЛЕСООБРАЗНО ПРИМЕНЕНИЕ ДАННОГО АЛГОРИТМА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32CD90-84F2-ECF0-411A-30A5ED3D9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Несоответствие профилей профподготовки. реализуемых в школе и в организации СПО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Низкое качество профессиональной подготовки обучающихся с интеллектуальными нарушениями из-за незнания преподавательским составом организации СПО специфических особенностей детей данной нозологии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социализации иногородних обучающихся с интеллектуальными нарушениями в образовательном пространстве организаций СПО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введения новых профилей профобучения для повышения конкурентоспособности обучающихся на рынке труда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Необходимость введения профилей профессиональной подготовки для обучающихся с сочетанными нарушениями (интеллектуальные нарушения и эпилепсия)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41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FF370-4821-4DBC-9719-4236DD34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ПРОФИЛЕЙ ПРОФОБУЧЕНИЯ (ПРИ НЕОБХОДИМОСТИ)</a:t>
            </a:r>
            <a:br>
              <a:rPr lang="ru-RU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F5DA00-7820-A27B-84C6-3053572D2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1096"/>
            <a:ext cx="10588752" cy="4443984"/>
          </a:xfrm>
        </p:spPr>
        <p:txBody>
          <a:bodyPr>
            <a:normAutofit fontScale="47500" lnSpcReduction="2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сформированности </a:t>
            </a:r>
            <a:r>
              <a:rPr lang="ru-RU" sz="4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общетрудовых</a:t>
            </a:r>
            <a:r>
              <a:rPr lang="ru-RU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умений у обучающихся в школе</a:t>
            </a:r>
            <a:endParaRPr lang="ru-RU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профориентационных мероприятий</a:t>
            </a:r>
            <a:endParaRPr lang="ru-RU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4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профпроб</a:t>
            </a:r>
            <a:r>
              <a:rPr lang="ru-RU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совместно с организациями СПО</a:t>
            </a:r>
            <a:endParaRPr lang="ru-RU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Консультирование с Центром занятости населения относительно прогноза занятости относительно рабочих профессий, по которым предполагается обучение </a:t>
            </a:r>
            <a:endParaRPr lang="ru-RU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Получение перечня рабочих профессий, рекомендуемых для профессиональной подготовки </a:t>
            </a:r>
            <a:endParaRPr lang="ru-RU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7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74CB9-F921-AEAD-2992-74FEE82C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pPr marL="449580">
              <a:lnSpc>
                <a:spcPct val="150000"/>
              </a:lnSpc>
              <a:spcAft>
                <a:spcPts val="800"/>
              </a:spcAft>
            </a:pPr>
            <a:r>
              <a:rPr lang="ru-RU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В ОБРАЗОВАТЕЛЬНОЙ ОРГАНИЗАЦИИ ДЛЯ ВЫБОРА МОДЕЛИ ОБУЧЕНИЯ</a:t>
            </a:r>
            <a:br>
              <a:rPr lang="ru-RU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27DD6-2C52-1FD5-C237-CA7441E01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12" y="1024128"/>
            <a:ext cx="10927080" cy="532180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требований к лицензированию и разработка чек листов для обследования образовательных условий в школе.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Консультирование с организацией  СПО по требованиям предъявляемым к учреждениям, реализующих программы профессионального образования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чек-листов для оценки кадровых условий, помещений, требований СанПиН и материальной базы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кадровых условий, помещений, требований СанПиН и материальной базы для реализации программ </a:t>
            </a:r>
            <a:r>
              <a:rPr lang="ru-RU" sz="2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</a:t>
            </a:r>
            <a:r>
              <a:rPr lang="ru-RU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обучения в школе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компетенций кадрового потенциала организаций СПО для реализации</a:t>
            </a:r>
            <a:r>
              <a:rPr lang="ru-RU" sz="2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 </a:t>
            </a:r>
            <a:r>
              <a:rPr lang="ru-RU" sz="26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</a:t>
            </a:r>
            <a:r>
              <a:rPr lang="ru-RU" sz="2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обучения обучающихся с интеллектуальными нарушениями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358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5687E-A123-21ED-BF3C-4E2A0E7C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В ОБРАЗОВАТЕЛЬНОЙ ОРГАНИЗАЦИИ ДЛЯ ВЫБОРА МОДЕЛИ ОБУЧЕНИЯ</a:t>
            </a: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40D3F5-8C00-2ED0-D3C4-AE9F9EF1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полученных данных, сопоставление их с требованиями ФГОС СПО по выбранным рабочим профессиям и выбор модели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обучения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проекта для решения выявленных проблем организации профессиональной подготовки с интеллектуальными нарушениями обучающихся или выбор сетевой модели обучения рабочим специальностям с участием организаций СПО 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пакета документов и получение лицензии на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подготовку по рабочим профессиям в соответствии с ФГОС СПО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пакета учебной документации и заключение договоров с базами практик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99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79160-0D71-28AB-B1CD-D9F1A16D4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179"/>
          </a:xfrm>
        </p:spPr>
        <p:txBody>
          <a:bodyPr>
            <a:normAutofit/>
          </a:bodyPr>
          <a:lstStyle/>
          <a:p>
            <a:r>
              <a:rPr lang="ru-RU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ПОЛУЧЕНИЕ ЛИЦЕНЗИИ НА ПРОФЕССИОНАЛЬНОЕ ОБУЧЕНИЕ ПО РАБОЧИП ПРОФЕССИЯМ</a:t>
            </a:r>
            <a:endParaRPr lang="ru-RU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BCA7B7-34F8-5A3A-8D04-3AD5FAB18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608"/>
            <a:ext cx="11049000" cy="495604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4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на праве собственности или ином законном основании зданий, строений, сооружений, помещений, необходимых для осуществления образовательной деятельности по образовательным программам, указанным в лицензии или заявленным к лицензированию.</a:t>
            </a:r>
            <a:endParaRPr lang="ru-RU" sz="4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4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материально-технического обеспечения образовательной деятельности, оборудование помещений, необходимых для осуществления образовательной деятельности по заявленным к лицензированию и реализуемым образовательным программам, в соответствии с требованиями, содержащимися в соответствующих образовательных программах.</a:t>
            </a:r>
            <a:endParaRPr lang="ru-RU" sz="4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4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наличие разработанных и утвержденных организацией, осуществляющей образовательную деятельность, образовательных программ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73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3128E-2152-7341-DB07-0F5409B8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3323"/>
          </a:xfrm>
        </p:spPr>
        <p:txBody>
          <a:bodyPr>
            <a:normAutofit fontScale="90000"/>
          </a:bodyPr>
          <a:lstStyle/>
          <a:p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ПОЛУЧЕНИЕ ЛИЦЕНЗИИ НА ПРОФЕССИОНАЛЬНОЕ ОБУЧЕНИЕ ПО РАБОЧИП ПРОФЕССИЯМ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23C21A-8FA4-F705-219B-0E467660A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в штате лицензиата или привлечение им на ином законном основании педагогических работников, имеющих профессиональное образование, обладающих соответствующей квалификацией, имеющих стаж работы, необходимый для осуществления образовательной деятельности по реализуемым образовательным программам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санитарно-эпидемиологического заключения о соответствии санитарным правилам зданий, строений, сооружений, помещений, оборудования и иного имущества, необходимых для осуществления образовательной деятельности по образовательным программам, указанным в лицензии или заявленным к лицензированию.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8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F709E-26B1-4FCD-4667-4436F3EBE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6896" cy="1052195"/>
          </a:xfrm>
        </p:spPr>
        <p:txBody>
          <a:bodyPr>
            <a:normAutofit fontScale="90000"/>
          </a:bodyPr>
          <a:lstStyle/>
          <a:p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В ОРГАНИЗАЦИИ СПО ПОСЛЕ РЕАЛИЗАЦИИ пункт 3 подпункт 7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15F2C1-D39B-8262-56C2-5D9A7D83F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144"/>
            <a:ext cx="10515600" cy="5024819"/>
          </a:xfrm>
        </p:spPr>
        <p:txBody>
          <a:bodyPr>
            <a:normAutofit/>
          </a:bodyPr>
          <a:lstStyle/>
          <a:p>
            <a:pPr marL="449580" algn="just">
              <a:lnSpc>
                <a:spcPct val="150000"/>
              </a:lnSpc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Рабочей встречи с руководством организации СПО по разработке чек листов для оценки образовательных условий в организации СПО (соотнесение подходов к оценке образовательных условий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кадровых условий в организации СПО  для реализации программ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обучающимися. Имеющими интеллектуальные нарушения.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кадровых условий организации СПО и составление Дорожной карты организации условий  профессионального обучения обучающихся с интеллектуальными нарушениями на основе сетевого взаимодействия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Дорожной картой, заключение договоров о сетевом взаимодействии при реализации программ профессионального обучения рабочим профессиям между школой и организацией СПО.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предложенной модели обучения, при необходимости корректировка дорожной карты, привлечение дополнительных партнеров на основе сетевого взаимодействия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753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612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ПРОЕКТ АЛГОРИТМА СОЗДАНИЯ ОРГАНИЗАЦИОННЫХ (СПЕЦИАЛЬНЫХ) УСЛОВИЙ В ОБРАЗОВАТЕЛЬНЫХ ОРГАНИЗАЦИЯХ ОБЩЕГО ОБРАЗОВАНИЯ ДЛЯ ОБУЧАЮЩИХСЯ С ОВЗ ДЛЯ РЕАЛИЗАЦИИ ПРОГРАММ ПРОФЕССИОНАЛЬНОГО ОБУЧЕНИЯ ОБУЧАЮЩИХСЯ С ОВЗ (С РАЗНЫМИ ФОРМАМИ УМСТВЕННОЙ ОТСТАЛОСТИ) </vt:lpstr>
      <vt:lpstr>СИТУАЦИИ, ПРИ КОТОРЫХ ЦЕЛЕСООБРАЗНО ПРИМЕНЕНИЕ ДАННОГО АЛГОРИТМА</vt:lpstr>
      <vt:lpstr>ВЫБОР ПРОФИЛЕЙ ПРОФОБУЧЕНИЯ (ПРИ НЕОБХОДИМОСТИ) </vt:lpstr>
      <vt:lpstr>  3 В ОБРАЗОВАТЕЛЬНОЙ ОРГАНИЗАЦИИ ДЛЯ ВЫБОРА МОДЕЛИ ОБУЧЕНИЯ </vt:lpstr>
      <vt:lpstr>3 В ОБРАЗОВАТЕЛЬНОЙ ОРГАНИЗАЦИИ ДЛЯ ВЫБОРА МОДЕЛИ ОБУЧЕНИЯ </vt:lpstr>
      <vt:lpstr>ПОЛУЧЕНИЕ ЛИЦЕНЗИИ НА ПРОФЕССИОНАЛЬНОЕ ОБУЧЕНИЕ ПО РАБОЧИП ПРОФЕССИЯМ</vt:lpstr>
      <vt:lpstr>ПОЛУЧЕНИЕ ЛИЦЕНЗИИ НА ПРОФЕССИОНАЛЬНОЕ ОБУЧЕНИЕ ПО РАБОЧИП ПРОФЕССИЯМ</vt:lpstr>
      <vt:lpstr>4 В ОРГАНИЗАЦИИ СПО ПОСЛЕ РЕАЛИЗАЦИИ пункт 3 подпункт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Александр Наумов</dc:creator>
  <cp:lastModifiedBy>Александр Наумов</cp:lastModifiedBy>
  <cp:revision>1</cp:revision>
  <dcterms:created xsi:type="dcterms:W3CDTF">2024-10-01T20:29:20Z</dcterms:created>
  <dcterms:modified xsi:type="dcterms:W3CDTF">2024-10-01T20:42:21Z</dcterms:modified>
</cp:coreProperties>
</file>