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21"/>
  </p:notesMasterIdLst>
  <p:sldIdLst>
    <p:sldId id="256" r:id="rId6"/>
    <p:sldId id="265" r:id="rId7"/>
    <p:sldId id="266" r:id="rId8"/>
    <p:sldId id="289" r:id="rId9"/>
    <p:sldId id="293" r:id="rId10"/>
    <p:sldId id="263" r:id="rId11"/>
    <p:sldId id="295" r:id="rId12"/>
    <p:sldId id="296" r:id="rId13"/>
    <p:sldId id="790" r:id="rId14"/>
    <p:sldId id="791" r:id="rId15"/>
    <p:sldId id="792" r:id="rId16"/>
    <p:sldId id="793" r:id="rId17"/>
    <p:sldId id="789" r:id="rId18"/>
    <p:sldId id="795" r:id="rId19"/>
    <p:sldId id="794" r:id="rId20"/>
  </p:sldIdLst>
  <p:sldSz cx="12192000" cy="6858000"/>
  <p:notesSz cx="6858000" cy="9144000"/>
  <p:embeddedFontLst>
    <p:embeddedFont>
      <p:font typeface="Golos Text" panose="020B0503020202020204" pitchFamily="34" charset="-52"/>
      <p:regular r:id="rId22"/>
      <p:bold r:id="rId23"/>
    </p:embeddedFont>
    <p:embeddedFont>
      <p:font typeface="Arial Unicode MS" panose="020B0604020202020204" pitchFamily="34" charset="-128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Golos Text DemiBold" panose="020B0703020202020204" pitchFamily="34" charset="-52"/>
      <p:bold r:id="rId29"/>
    </p:embeddedFont>
    <p:embeddedFont>
      <p:font typeface="Golos Text Medium" panose="020B0603020202020204" pitchFamily="34" charset="-52"/>
      <p:regular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3" orient="horz" pos="459" userDrawn="1">
          <p15:clr>
            <a:srgbClr val="A4A3A4"/>
          </p15:clr>
        </p15:guide>
        <p15:guide id="4" pos="7333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824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  <p15:guide id="8" orient="horz" pos="867" userDrawn="1">
          <p15:clr>
            <a:srgbClr val="A4A3A4"/>
          </p15:clr>
        </p15:guide>
        <p15:guide id="9" pos="42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00"/>
    <a:srgbClr val="7154C6"/>
    <a:srgbClr val="E6E6E6"/>
    <a:srgbClr val="463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37" autoAdjust="0"/>
  </p:normalViewPr>
  <p:slideViewPr>
    <p:cSldViewPr snapToGrid="0">
      <p:cViewPr varScale="1">
        <p:scale>
          <a:sx n="78" d="100"/>
          <a:sy n="78" d="100"/>
        </p:scale>
        <p:origin x="942" y="84"/>
      </p:cViewPr>
      <p:guideLst>
        <p:guide orient="horz" pos="3974"/>
        <p:guide pos="347"/>
        <p:guide orient="horz" pos="459"/>
        <p:guide pos="7333"/>
        <p:guide pos="3840"/>
        <p:guide pos="824"/>
        <p:guide orient="horz" pos="2160"/>
        <p:guide orient="horz" pos="867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6E497A-7FB9-4991-A643-F9F9F15453AE}" type="doc">
      <dgm:prSet loTypeId="urn:microsoft.com/office/officeart/2005/8/layout/radial4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BB89D3C-6D0F-4F35-9EAF-6BAD32A1BB29}">
      <dgm:prSet phldrT="[Текст]" custT="1"/>
      <dgm:spPr/>
      <dgm:t>
        <a:bodyPr/>
        <a:lstStyle/>
        <a:p>
          <a:r>
            <a:rPr lang="ru-RU" sz="1800" b="1" kern="1200" dirty="0">
              <a:latin typeface="Golos Text"/>
              <a:ea typeface="+mn-ea"/>
              <a:cs typeface="+mn-cs"/>
            </a:rPr>
            <a:t>Основные составляющие процесса</a:t>
          </a:r>
        </a:p>
      </dgm:t>
    </dgm:pt>
    <dgm:pt modelId="{467F696D-05DD-47EE-A7B7-BE7894AD8531}" type="parTrans" cxnId="{7B7F16FA-AEE9-4F53-96C6-6DE0941F9D04}">
      <dgm:prSet/>
      <dgm:spPr/>
      <dgm:t>
        <a:bodyPr/>
        <a:lstStyle/>
        <a:p>
          <a:endParaRPr lang="ru-RU"/>
        </a:p>
      </dgm:t>
    </dgm:pt>
    <dgm:pt modelId="{A68B9F7A-8C0B-4EB3-BF67-EA6F3354380F}" type="sibTrans" cxnId="{7B7F16FA-AEE9-4F53-96C6-6DE0941F9D04}">
      <dgm:prSet/>
      <dgm:spPr/>
      <dgm:t>
        <a:bodyPr/>
        <a:lstStyle/>
        <a:p>
          <a:endParaRPr lang="ru-RU"/>
        </a:p>
      </dgm:t>
    </dgm:pt>
    <dgm:pt modelId="{471CAB58-04BC-4129-AD56-95DF0BDB1AB5}">
      <dgm:prSet phldrT="[Текст]" custT="1"/>
      <dgm:spPr/>
      <dgm:t>
        <a:bodyPr/>
        <a:lstStyle/>
        <a:p>
          <a:pPr>
            <a:buSzPts val="1000"/>
            <a:buFont typeface="Courier New" panose="02070309020205020404" pitchFamily="49" charset="0"/>
            <a:buChar char="o"/>
          </a:pPr>
          <a:r>
            <a:rPr lang="ru-RU" sz="1800" b="1" kern="1200" dirty="0">
              <a:latin typeface="Golos Text"/>
              <a:ea typeface="+mn-ea"/>
              <a:cs typeface="+mn-cs"/>
            </a:rPr>
            <a:t>Индивидуально-групповая работа</a:t>
          </a:r>
        </a:p>
      </dgm:t>
    </dgm:pt>
    <dgm:pt modelId="{AD0BCDFC-37B8-4BE5-BCBE-BC142292A263}" type="parTrans" cxnId="{6403F1A3-3842-4CDB-B103-285A8DCD0188}">
      <dgm:prSet/>
      <dgm:spPr/>
      <dgm:t>
        <a:bodyPr/>
        <a:lstStyle/>
        <a:p>
          <a:endParaRPr lang="ru-RU"/>
        </a:p>
      </dgm:t>
    </dgm:pt>
    <dgm:pt modelId="{03EB19B1-12F7-45FF-9FE2-4D8D379B75C0}" type="sibTrans" cxnId="{6403F1A3-3842-4CDB-B103-285A8DCD0188}">
      <dgm:prSet/>
      <dgm:spPr/>
      <dgm:t>
        <a:bodyPr/>
        <a:lstStyle/>
        <a:p>
          <a:endParaRPr lang="ru-RU"/>
        </a:p>
      </dgm:t>
    </dgm:pt>
    <dgm:pt modelId="{446370B0-6F51-4B5F-A2E1-38CE080F62F7}">
      <dgm:prSet phldrT="[Текст]"/>
      <dgm:spPr/>
      <dgm:t>
        <a:bodyPr/>
        <a:lstStyle/>
        <a:p>
          <a:pPr>
            <a:buSzPts val="1000"/>
            <a:buFont typeface="Courier New" panose="02070309020205020404" pitchFamily="49" charset="0"/>
            <a:buChar char="o"/>
          </a:pPr>
          <a:r>
            <a:rPr lang="ru-RU" b="1" dirty="0"/>
            <a:t>Информационно-диагностирующая деятельность</a:t>
          </a:r>
        </a:p>
      </dgm:t>
    </dgm:pt>
    <dgm:pt modelId="{E0919A73-01F4-42AA-B742-A43C8033BAAD}" type="parTrans" cxnId="{1317D61B-07E2-49A1-B3A1-631E37391317}">
      <dgm:prSet/>
      <dgm:spPr/>
      <dgm:t>
        <a:bodyPr/>
        <a:lstStyle/>
        <a:p>
          <a:endParaRPr lang="ru-RU"/>
        </a:p>
      </dgm:t>
    </dgm:pt>
    <dgm:pt modelId="{474D975A-1C5F-40CC-A5AD-0F21D8E3DD5B}" type="sibTrans" cxnId="{1317D61B-07E2-49A1-B3A1-631E37391317}">
      <dgm:prSet/>
      <dgm:spPr/>
      <dgm:t>
        <a:bodyPr/>
        <a:lstStyle/>
        <a:p>
          <a:endParaRPr lang="ru-RU"/>
        </a:p>
      </dgm:t>
    </dgm:pt>
    <dgm:pt modelId="{9D4A8610-0DA6-41F6-8494-4BA3BDDC47F2}">
      <dgm:prSet phldrT="[Текст]"/>
      <dgm:spPr/>
      <dgm:t>
        <a:bodyPr/>
        <a:lstStyle/>
        <a:p>
          <a:pPr>
            <a:buSzPts val="1000"/>
            <a:buFont typeface="Courier New" panose="02070309020205020404" pitchFamily="49" charset="0"/>
            <a:buChar char="o"/>
          </a:pPr>
          <a:r>
            <a:rPr lang="ru-RU" b="1" dirty="0"/>
            <a:t>Организационно-развивающая работа</a:t>
          </a:r>
        </a:p>
      </dgm:t>
    </dgm:pt>
    <dgm:pt modelId="{304567E2-6886-4FE6-A10D-2FCB48BC26A3}" type="parTrans" cxnId="{B1362613-AD00-4904-8DA1-0CE54F996B20}">
      <dgm:prSet/>
      <dgm:spPr/>
      <dgm:t>
        <a:bodyPr/>
        <a:lstStyle/>
        <a:p>
          <a:endParaRPr lang="ru-RU"/>
        </a:p>
      </dgm:t>
    </dgm:pt>
    <dgm:pt modelId="{94064DC2-CF11-485C-B6EB-558EB54BB913}" type="sibTrans" cxnId="{B1362613-AD00-4904-8DA1-0CE54F996B20}">
      <dgm:prSet/>
      <dgm:spPr/>
      <dgm:t>
        <a:bodyPr/>
        <a:lstStyle/>
        <a:p>
          <a:endParaRPr lang="ru-RU"/>
        </a:p>
      </dgm:t>
    </dgm:pt>
    <dgm:pt modelId="{47B3D072-D4D3-4507-BFC0-775F22E40A2D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Pts val="1000"/>
            <a:buFont typeface="Courier New" panose="02070309020205020404" pitchFamily="49" charset="0"/>
            <a:buChar char="o"/>
            <a:tabLst/>
            <a:defRPr/>
          </a:pPr>
          <a:r>
            <a:rPr lang="ru-RU" sz="1800" b="1" kern="1200">
              <a:latin typeface="Golos Text"/>
              <a:ea typeface="+mn-ea"/>
              <a:cs typeface="+mn-cs"/>
            </a:rPr>
            <a:t>Мотивационно-управленческая деятельность</a:t>
          </a:r>
        </a:p>
        <a:p>
          <a:pPr marL="0"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Char char="o"/>
          </a:pPr>
          <a:endParaRPr lang="ru-RU" sz="1800" kern="1200" dirty="0"/>
        </a:p>
      </dgm:t>
    </dgm:pt>
    <dgm:pt modelId="{E65313EB-7EED-458D-B82B-A58811BB23FC}" type="parTrans" cxnId="{4679B025-8945-4D4E-8955-9B64FD525833}">
      <dgm:prSet/>
      <dgm:spPr/>
      <dgm:t>
        <a:bodyPr/>
        <a:lstStyle/>
        <a:p>
          <a:endParaRPr lang="ru-RU"/>
        </a:p>
      </dgm:t>
    </dgm:pt>
    <dgm:pt modelId="{7BE4E6A3-661E-48A8-B9E9-B7FC13C7845B}" type="sibTrans" cxnId="{4679B025-8945-4D4E-8955-9B64FD525833}">
      <dgm:prSet/>
      <dgm:spPr/>
      <dgm:t>
        <a:bodyPr/>
        <a:lstStyle/>
        <a:p>
          <a:endParaRPr lang="ru-RU"/>
        </a:p>
      </dgm:t>
    </dgm:pt>
    <dgm:pt modelId="{98DE738A-0D04-4CDF-90A8-67826F11DA28}" type="pres">
      <dgm:prSet presAssocID="{F96E497A-7FB9-4991-A643-F9F9F15453A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06B925-3702-419C-8E20-432A15011EEC}" type="pres">
      <dgm:prSet presAssocID="{1BB89D3C-6D0F-4F35-9EAF-6BAD32A1BB29}" presName="centerShape" presStyleLbl="node0" presStyleIdx="0" presStyleCnt="1" custScaleX="141857" custScaleY="103272" custLinFactNeighborX="-661" custLinFactNeighborY="-1453"/>
      <dgm:spPr/>
      <dgm:t>
        <a:bodyPr/>
        <a:lstStyle/>
        <a:p>
          <a:endParaRPr lang="ru-RU"/>
        </a:p>
      </dgm:t>
    </dgm:pt>
    <dgm:pt modelId="{3C9200B4-7C2E-4553-8CF7-B7A82F5C73E2}" type="pres">
      <dgm:prSet presAssocID="{AD0BCDFC-37B8-4BE5-BCBE-BC142292A263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EC321E66-415C-4E94-95D1-BDF1FD411A85}" type="pres">
      <dgm:prSet presAssocID="{471CAB58-04BC-4129-AD56-95DF0BDB1AB5}" presName="node" presStyleLbl="node1" presStyleIdx="0" presStyleCnt="4" custScaleX="146745" custRadScaleRad="166977" custRadScaleInc="-349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00631-83B4-4829-81AA-4E978C62FC74}" type="pres">
      <dgm:prSet presAssocID="{E0919A73-01F4-42AA-B742-A43C8033BAAD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74BBCFBE-D99A-42FC-B6F2-D08EFAFFF6E2}" type="pres">
      <dgm:prSet presAssocID="{446370B0-6F51-4B5F-A2E1-38CE080F62F7}" presName="node" presStyleLbl="node1" presStyleIdx="1" presStyleCnt="4" custScaleX="188715" custScaleY="107553" custRadScaleRad="133497" custRadScaleInc="-60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D4D56B-DA7E-4A51-A848-842A0445428E}" type="pres">
      <dgm:prSet presAssocID="{304567E2-6886-4FE6-A10D-2FCB48BC26A3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25D9E9B2-7C5E-408A-B483-C1E75AA84575}" type="pres">
      <dgm:prSet presAssocID="{9D4A8610-0DA6-41F6-8494-4BA3BDDC47F2}" presName="node" presStyleLbl="node1" presStyleIdx="2" presStyleCnt="4" custScaleX="160279" custScaleY="115919" custRadScaleRad="118316" custRadScaleInc="47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A7C44E-67FC-4673-A2B5-054DA9BDDD9A}" type="pres">
      <dgm:prSet presAssocID="{E65313EB-7EED-458D-B82B-A58811BB23FC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EEF46D06-49EC-4D4F-B44C-9A3B890FC082}" type="pres">
      <dgm:prSet presAssocID="{47B3D072-D4D3-4507-BFC0-775F22E40A2D}" presName="node" presStyleLbl="node1" presStyleIdx="3" presStyleCnt="4" custScaleX="191670" custScaleY="104404" custRadScaleRad="155271" custRadScaleInc="32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66E9B2-987C-4C68-BE0C-910ACB58BF86}" type="presOf" srcId="{1BB89D3C-6D0F-4F35-9EAF-6BAD32A1BB29}" destId="{9206B925-3702-419C-8E20-432A15011EEC}" srcOrd="0" destOrd="0" presId="urn:microsoft.com/office/officeart/2005/8/layout/radial4"/>
    <dgm:cxn modelId="{64D82AC5-C6A8-4CE0-B615-62C896F86AA5}" type="presOf" srcId="{304567E2-6886-4FE6-A10D-2FCB48BC26A3}" destId="{DFD4D56B-DA7E-4A51-A848-842A0445428E}" srcOrd="0" destOrd="0" presId="urn:microsoft.com/office/officeart/2005/8/layout/radial4"/>
    <dgm:cxn modelId="{6403F1A3-3842-4CDB-B103-285A8DCD0188}" srcId="{1BB89D3C-6D0F-4F35-9EAF-6BAD32A1BB29}" destId="{471CAB58-04BC-4129-AD56-95DF0BDB1AB5}" srcOrd="0" destOrd="0" parTransId="{AD0BCDFC-37B8-4BE5-BCBE-BC142292A263}" sibTransId="{03EB19B1-12F7-45FF-9FE2-4D8D379B75C0}"/>
    <dgm:cxn modelId="{1317D61B-07E2-49A1-B3A1-631E37391317}" srcId="{1BB89D3C-6D0F-4F35-9EAF-6BAD32A1BB29}" destId="{446370B0-6F51-4B5F-A2E1-38CE080F62F7}" srcOrd="1" destOrd="0" parTransId="{E0919A73-01F4-42AA-B742-A43C8033BAAD}" sibTransId="{474D975A-1C5F-40CC-A5AD-0F21D8E3DD5B}"/>
    <dgm:cxn modelId="{9B1CAAF0-BAE3-465A-A268-AAB5962184F3}" type="presOf" srcId="{471CAB58-04BC-4129-AD56-95DF0BDB1AB5}" destId="{EC321E66-415C-4E94-95D1-BDF1FD411A85}" srcOrd="0" destOrd="0" presId="urn:microsoft.com/office/officeart/2005/8/layout/radial4"/>
    <dgm:cxn modelId="{C6B8DC45-CFE6-475C-93A3-A157E2EA60B8}" type="presOf" srcId="{446370B0-6F51-4B5F-A2E1-38CE080F62F7}" destId="{74BBCFBE-D99A-42FC-B6F2-D08EFAFFF6E2}" srcOrd="0" destOrd="0" presId="urn:microsoft.com/office/officeart/2005/8/layout/radial4"/>
    <dgm:cxn modelId="{7B7F16FA-AEE9-4F53-96C6-6DE0941F9D04}" srcId="{F96E497A-7FB9-4991-A643-F9F9F15453AE}" destId="{1BB89D3C-6D0F-4F35-9EAF-6BAD32A1BB29}" srcOrd="0" destOrd="0" parTransId="{467F696D-05DD-47EE-A7B7-BE7894AD8531}" sibTransId="{A68B9F7A-8C0B-4EB3-BF67-EA6F3354380F}"/>
    <dgm:cxn modelId="{7D696C0C-75E7-4C30-86F1-7E4CC110D1BB}" type="presOf" srcId="{47B3D072-D4D3-4507-BFC0-775F22E40A2D}" destId="{EEF46D06-49EC-4D4F-B44C-9A3B890FC082}" srcOrd="0" destOrd="0" presId="urn:microsoft.com/office/officeart/2005/8/layout/radial4"/>
    <dgm:cxn modelId="{B1362613-AD00-4904-8DA1-0CE54F996B20}" srcId="{1BB89D3C-6D0F-4F35-9EAF-6BAD32A1BB29}" destId="{9D4A8610-0DA6-41F6-8494-4BA3BDDC47F2}" srcOrd="2" destOrd="0" parTransId="{304567E2-6886-4FE6-A10D-2FCB48BC26A3}" sibTransId="{94064DC2-CF11-485C-B6EB-558EB54BB913}"/>
    <dgm:cxn modelId="{23554341-C2D0-4578-B583-2A173C41A297}" type="presOf" srcId="{AD0BCDFC-37B8-4BE5-BCBE-BC142292A263}" destId="{3C9200B4-7C2E-4553-8CF7-B7A82F5C73E2}" srcOrd="0" destOrd="0" presId="urn:microsoft.com/office/officeart/2005/8/layout/radial4"/>
    <dgm:cxn modelId="{7823CF9A-70AC-4E33-925A-CD44726A0137}" type="presOf" srcId="{E0919A73-01F4-42AA-B742-A43C8033BAAD}" destId="{85E00631-83B4-4829-81AA-4E978C62FC74}" srcOrd="0" destOrd="0" presId="urn:microsoft.com/office/officeart/2005/8/layout/radial4"/>
    <dgm:cxn modelId="{E8D9E0E4-6834-43C0-ABEE-50336D6EEE2F}" type="presOf" srcId="{9D4A8610-0DA6-41F6-8494-4BA3BDDC47F2}" destId="{25D9E9B2-7C5E-408A-B483-C1E75AA84575}" srcOrd="0" destOrd="0" presId="urn:microsoft.com/office/officeart/2005/8/layout/radial4"/>
    <dgm:cxn modelId="{4679B025-8945-4D4E-8955-9B64FD525833}" srcId="{1BB89D3C-6D0F-4F35-9EAF-6BAD32A1BB29}" destId="{47B3D072-D4D3-4507-BFC0-775F22E40A2D}" srcOrd="3" destOrd="0" parTransId="{E65313EB-7EED-458D-B82B-A58811BB23FC}" sibTransId="{7BE4E6A3-661E-48A8-B9E9-B7FC13C7845B}"/>
    <dgm:cxn modelId="{7D798D97-0522-4236-8BE0-AD04A646EEE8}" type="presOf" srcId="{E65313EB-7EED-458D-B82B-A58811BB23FC}" destId="{B6A7C44E-67FC-4673-A2B5-054DA9BDDD9A}" srcOrd="0" destOrd="0" presId="urn:microsoft.com/office/officeart/2005/8/layout/radial4"/>
    <dgm:cxn modelId="{82317FED-6968-433D-8FA9-077A890D5459}" type="presOf" srcId="{F96E497A-7FB9-4991-A643-F9F9F15453AE}" destId="{98DE738A-0D04-4CDF-90A8-67826F11DA28}" srcOrd="0" destOrd="0" presId="urn:microsoft.com/office/officeart/2005/8/layout/radial4"/>
    <dgm:cxn modelId="{764C6F56-0C04-40E1-89D8-3EB23C5C782C}" type="presParOf" srcId="{98DE738A-0D04-4CDF-90A8-67826F11DA28}" destId="{9206B925-3702-419C-8E20-432A15011EEC}" srcOrd="0" destOrd="0" presId="urn:microsoft.com/office/officeart/2005/8/layout/radial4"/>
    <dgm:cxn modelId="{3D62884A-C472-47DF-BE0D-18393D58C28C}" type="presParOf" srcId="{98DE738A-0D04-4CDF-90A8-67826F11DA28}" destId="{3C9200B4-7C2E-4553-8CF7-B7A82F5C73E2}" srcOrd="1" destOrd="0" presId="urn:microsoft.com/office/officeart/2005/8/layout/radial4"/>
    <dgm:cxn modelId="{200DFA64-2977-4ABF-9663-68CC9DE6416C}" type="presParOf" srcId="{98DE738A-0D04-4CDF-90A8-67826F11DA28}" destId="{EC321E66-415C-4E94-95D1-BDF1FD411A85}" srcOrd="2" destOrd="0" presId="urn:microsoft.com/office/officeart/2005/8/layout/radial4"/>
    <dgm:cxn modelId="{5FC2E1EB-B943-43A8-AF18-66BB41A45A18}" type="presParOf" srcId="{98DE738A-0D04-4CDF-90A8-67826F11DA28}" destId="{85E00631-83B4-4829-81AA-4E978C62FC74}" srcOrd="3" destOrd="0" presId="urn:microsoft.com/office/officeart/2005/8/layout/radial4"/>
    <dgm:cxn modelId="{70F88D4C-9D53-4EA7-B631-FA96F4A35901}" type="presParOf" srcId="{98DE738A-0D04-4CDF-90A8-67826F11DA28}" destId="{74BBCFBE-D99A-42FC-B6F2-D08EFAFFF6E2}" srcOrd="4" destOrd="0" presId="urn:microsoft.com/office/officeart/2005/8/layout/radial4"/>
    <dgm:cxn modelId="{ABE7A7E3-B6CD-4352-B9E3-15099D0E76AE}" type="presParOf" srcId="{98DE738A-0D04-4CDF-90A8-67826F11DA28}" destId="{DFD4D56B-DA7E-4A51-A848-842A0445428E}" srcOrd="5" destOrd="0" presId="urn:microsoft.com/office/officeart/2005/8/layout/radial4"/>
    <dgm:cxn modelId="{00596A6B-8B71-4B3F-AB1C-2090B1E9DB98}" type="presParOf" srcId="{98DE738A-0D04-4CDF-90A8-67826F11DA28}" destId="{25D9E9B2-7C5E-408A-B483-C1E75AA84575}" srcOrd="6" destOrd="0" presId="urn:microsoft.com/office/officeart/2005/8/layout/radial4"/>
    <dgm:cxn modelId="{64C2B3F7-7FAF-43B6-ACE2-ECFD171B6AC5}" type="presParOf" srcId="{98DE738A-0D04-4CDF-90A8-67826F11DA28}" destId="{B6A7C44E-67FC-4673-A2B5-054DA9BDDD9A}" srcOrd="7" destOrd="0" presId="urn:microsoft.com/office/officeart/2005/8/layout/radial4"/>
    <dgm:cxn modelId="{B6CAEAB0-F20E-4AF1-BBA7-771440DFF881}" type="presParOf" srcId="{98DE738A-0D04-4CDF-90A8-67826F11DA28}" destId="{EEF46D06-49EC-4D4F-B44C-9A3B890FC082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BD36BB-1ACD-45CF-AB7C-54E5E8C3BCD9}" type="doc">
      <dgm:prSet loTypeId="urn:microsoft.com/office/officeart/2005/8/layout/vList6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C97CE8DC-17FF-4274-A41A-EECB900FFACD}">
      <dgm:prSet phldrT="[Текст]"/>
      <dgm:spPr/>
      <dgm:t>
        <a:bodyPr/>
        <a:lstStyle/>
        <a:p>
          <a:r>
            <a:rPr lang="ru-RU" b="1"/>
            <a:t>Концептуальная основа</a:t>
          </a:r>
          <a:endParaRPr lang="ru-RU" dirty="0"/>
        </a:p>
      </dgm:t>
    </dgm:pt>
    <dgm:pt modelId="{4BE8F014-8D49-44E4-9B62-3CA944B2C94F}" type="parTrans" cxnId="{C4580D22-C0F5-4B90-B4FE-578864113FAD}">
      <dgm:prSet/>
      <dgm:spPr/>
      <dgm:t>
        <a:bodyPr/>
        <a:lstStyle/>
        <a:p>
          <a:endParaRPr lang="ru-RU"/>
        </a:p>
      </dgm:t>
    </dgm:pt>
    <dgm:pt modelId="{6705C6F6-C38E-4106-9DD7-58512E39147D}" type="sibTrans" cxnId="{C4580D22-C0F5-4B90-B4FE-578864113FAD}">
      <dgm:prSet/>
      <dgm:spPr/>
      <dgm:t>
        <a:bodyPr/>
        <a:lstStyle/>
        <a:p>
          <a:endParaRPr lang="ru-RU"/>
        </a:p>
      </dgm:t>
    </dgm:pt>
    <dgm:pt modelId="{451291D3-2B37-40CB-AD6C-CEA1C2621775}">
      <dgm:prSet phldrT="[Текст]"/>
      <dgm:spPr/>
      <dgm:t>
        <a:bodyPr/>
        <a:lstStyle/>
        <a:p>
          <a:r>
            <a:rPr lang="ru-RU" dirty="0"/>
            <a:t>целевые установки, основные идеи и принципы, позиция обучающегося</a:t>
          </a:r>
        </a:p>
      </dgm:t>
    </dgm:pt>
    <dgm:pt modelId="{D0141F9F-31CD-4381-9E88-2832CF087E2F}" type="parTrans" cxnId="{AD83671B-0570-49D4-B3F9-4F90EF930400}">
      <dgm:prSet/>
      <dgm:spPr/>
      <dgm:t>
        <a:bodyPr/>
        <a:lstStyle/>
        <a:p>
          <a:endParaRPr lang="ru-RU"/>
        </a:p>
      </dgm:t>
    </dgm:pt>
    <dgm:pt modelId="{92013378-C1EE-48D1-A409-164D81149231}" type="sibTrans" cxnId="{AD83671B-0570-49D4-B3F9-4F90EF930400}">
      <dgm:prSet/>
      <dgm:spPr/>
      <dgm:t>
        <a:bodyPr/>
        <a:lstStyle/>
        <a:p>
          <a:endParaRPr lang="ru-RU"/>
        </a:p>
      </dgm:t>
    </dgm:pt>
    <dgm:pt modelId="{2A4477EC-2FC7-40B2-A44A-A7A0178310A3}">
      <dgm:prSet phldrT="[Текст]"/>
      <dgm:spPr/>
      <dgm:t>
        <a:bodyPr/>
        <a:lstStyle/>
        <a:p>
          <a:r>
            <a:rPr lang="ru-RU" b="1"/>
            <a:t>Содержательный компонент</a:t>
          </a:r>
          <a:endParaRPr lang="ru-RU" b="1" dirty="0"/>
        </a:p>
      </dgm:t>
    </dgm:pt>
    <dgm:pt modelId="{A6B30954-C527-498D-B896-0DF9C306024E}" type="parTrans" cxnId="{A45EEAAB-B91E-4B6D-9795-2740DD555FDE}">
      <dgm:prSet/>
      <dgm:spPr/>
      <dgm:t>
        <a:bodyPr/>
        <a:lstStyle/>
        <a:p>
          <a:endParaRPr lang="ru-RU"/>
        </a:p>
      </dgm:t>
    </dgm:pt>
    <dgm:pt modelId="{3CAC3515-DF84-4276-8C40-9936D3E60F41}" type="sibTrans" cxnId="{A45EEAAB-B91E-4B6D-9795-2740DD555FDE}">
      <dgm:prSet/>
      <dgm:spPr/>
      <dgm:t>
        <a:bodyPr/>
        <a:lstStyle/>
        <a:p>
          <a:endParaRPr lang="ru-RU"/>
        </a:p>
      </dgm:t>
    </dgm:pt>
    <dgm:pt modelId="{6D31099F-D7F2-46D0-9FB8-591153F2F4DC}">
      <dgm:prSet phldrT="[Текст]"/>
      <dgm:spPr/>
      <dgm:t>
        <a:bodyPr/>
        <a:lstStyle/>
        <a:p>
          <a:r>
            <a:rPr lang="ru-RU" dirty="0"/>
            <a:t>цели обучения, содержание учебного материала, его дидактическая структура и формы изложения</a:t>
          </a:r>
        </a:p>
      </dgm:t>
    </dgm:pt>
    <dgm:pt modelId="{97BBFF4C-8D0C-4B29-A4C3-88405972550E}" type="parTrans" cxnId="{911A3415-CE8B-41BF-ACF5-351DEAE15251}">
      <dgm:prSet/>
      <dgm:spPr/>
      <dgm:t>
        <a:bodyPr/>
        <a:lstStyle/>
        <a:p>
          <a:endParaRPr lang="ru-RU"/>
        </a:p>
      </dgm:t>
    </dgm:pt>
    <dgm:pt modelId="{5BC8E09C-567D-4245-B7CA-9A1AD2398E31}" type="sibTrans" cxnId="{911A3415-CE8B-41BF-ACF5-351DEAE15251}">
      <dgm:prSet/>
      <dgm:spPr/>
      <dgm:t>
        <a:bodyPr/>
        <a:lstStyle/>
        <a:p>
          <a:endParaRPr lang="ru-RU"/>
        </a:p>
      </dgm:t>
    </dgm:pt>
    <dgm:pt modelId="{827624EE-E757-4C4B-996D-736A1BFC39BF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/>
            <a:t>Процессуальный компонент</a:t>
          </a:r>
          <a:r>
            <a:rPr lang="ru-RU" dirty="0"/>
            <a:t> </a:t>
          </a:r>
        </a:p>
      </dgm:t>
    </dgm:pt>
    <dgm:pt modelId="{D8FE6E24-5A30-4AAE-B712-278AA10CFDC0}" type="parTrans" cxnId="{097C3654-2BEC-4F49-A4A4-94FC0CFC0E8A}">
      <dgm:prSet/>
      <dgm:spPr/>
      <dgm:t>
        <a:bodyPr/>
        <a:lstStyle/>
        <a:p>
          <a:endParaRPr lang="ru-RU"/>
        </a:p>
      </dgm:t>
    </dgm:pt>
    <dgm:pt modelId="{7FBDC9A4-D9AF-4A41-859B-0A6DE3511823}" type="sibTrans" cxnId="{097C3654-2BEC-4F49-A4A4-94FC0CFC0E8A}">
      <dgm:prSet/>
      <dgm:spPr/>
      <dgm:t>
        <a:bodyPr/>
        <a:lstStyle/>
        <a:p>
          <a:endParaRPr lang="ru-RU"/>
        </a:p>
      </dgm:t>
    </dgm:pt>
    <dgm:pt modelId="{FE47512A-F61F-47CB-977C-6D17DF56A797}">
      <dgm:prSet/>
      <dgm:spPr/>
      <dgm:t>
        <a:bodyPr/>
        <a:lstStyle/>
        <a:p>
          <a:r>
            <a:rPr lang="ru-RU"/>
            <a:t>методы и средства обучения, мотивационная характеристика, организационные формы и управление образовательным процессом</a:t>
          </a:r>
        </a:p>
      </dgm:t>
    </dgm:pt>
    <dgm:pt modelId="{CAEB2FE7-1F16-4B22-A4C1-5DA0D4DF5A0E}" type="parTrans" cxnId="{DF0820F3-BD54-4C03-B87E-F6EEE6D0902D}">
      <dgm:prSet/>
      <dgm:spPr/>
      <dgm:t>
        <a:bodyPr/>
        <a:lstStyle/>
        <a:p>
          <a:endParaRPr lang="ru-RU"/>
        </a:p>
      </dgm:t>
    </dgm:pt>
    <dgm:pt modelId="{B69033A6-A707-4FCC-9841-FC87A87F0242}" type="sibTrans" cxnId="{DF0820F3-BD54-4C03-B87E-F6EEE6D0902D}">
      <dgm:prSet/>
      <dgm:spPr/>
      <dgm:t>
        <a:bodyPr/>
        <a:lstStyle/>
        <a:p>
          <a:endParaRPr lang="ru-RU"/>
        </a:p>
      </dgm:t>
    </dgm:pt>
    <dgm:pt modelId="{6A538A99-98F7-496C-A23A-BAFA13C72159}" type="pres">
      <dgm:prSet presAssocID="{AFBD36BB-1ACD-45CF-AB7C-54E5E8C3BCD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462CA8F-3CDF-44B2-B3A3-7B262E11E954}" type="pres">
      <dgm:prSet presAssocID="{C97CE8DC-17FF-4274-A41A-EECB900FFACD}" presName="linNode" presStyleCnt="0"/>
      <dgm:spPr/>
    </dgm:pt>
    <dgm:pt modelId="{88CAC84E-04E1-4769-934C-7918F0A0DCBE}" type="pres">
      <dgm:prSet presAssocID="{C97CE8DC-17FF-4274-A41A-EECB900FFACD}" presName="parentShp" presStyleLbl="node1" presStyleIdx="0" presStyleCnt="3" custLinFactNeighborX="365" custLinFactNeighborY="-22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736E2F-B33C-494F-ADC6-14408B1C500D}" type="pres">
      <dgm:prSet presAssocID="{C97CE8DC-17FF-4274-A41A-EECB900FFACD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E90A98-5CAE-47BD-8525-250CA1EA6E74}" type="pres">
      <dgm:prSet presAssocID="{6705C6F6-C38E-4106-9DD7-58512E39147D}" presName="spacing" presStyleCnt="0"/>
      <dgm:spPr/>
    </dgm:pt>
    <dgm:pt modelId="{6537F882-439C-41ED-961B-742F6424A62E}" type="pres">
      <dgm:prSet presAssocID="{2A4477EC-2FC7-40B2-A44A-A7A0178310A3}" presName="linNode" presStyleCnt="0"/>
      <dgm:spPr/>
    </dgm:pt>
    <dgm:pt modelId="{998D2950-8726-4BB1-9999-C1077444F4F6}" type="pres">
      <dgm:prSet presAssocID="{2A4477EC-2FC7-40B2-A44A-A7A0178310A3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4A18AE-D7B7-4D70-B6CC-85AA5683F1F1}" type="pres">
      <dgm:prSet presAssocID="{2A4477EC-2FC7-40B2-A44A-A7A0178310A3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06E471-19A5-43B3-A2B4-09B5F674E68C}" type="pres">
      <dgm:prSet presAssocID="{3CAC3515-DF84-4276-8C40-9936D3E60F41}" presName="spacing" presStyleCnt="0"/>
      <dgm:spPr/>
    </dgm:pt>
    <dgm:pt modelId="{4EAB6B11-2538-4F15-8A42-69CBE747C3C7}" type="pres">
      <dgm:prSet presAssocID="{827624EE-E757-4C4B-996D-736A1BFC39BF}" presName="linNode" presStyleCnt="0"/>
      <dgm:spPr/>
    </dgm:pt>
    <dgm:pt modelId="{A6501055-0F12-4A59-89A4-9F15B6D68BAC}" type="pres">
      <dgm:prSet presAssocID="{827624EE-E757-4C4B-996D-736A1BFC39BF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D8E0F-4C50-4B27-AD9E-CAB522FE270E}" type="pres">
      <dgm:prSet presAssocID="{827624EE-E757-4C4B-996D-736A1BFC39BF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1A3415-CE8B-41BF-ACF5-351DEAE15251}" srcId="{2A4477EC-2FC7-40B2-A44A-A7A0178310A3}" destId="{6D31099F-D7F2-46D0-9FB8-591153F2F4DC}" srcOrd="0" destOrd="0" parTransId="{97BBFF4C-8D0C-4B29-A4C3-88405972550E}" sibTransId="{5BC8E09C-567D-4245-B7CA-9A1AD2398E31}"/>
    <dgm:cxn modelId="{47CA7CBC-5342-44EE-847E-E54175D9F557}" type="presOf" srcId="{FE47512A-F61F-47CB-977C-6D17DF56A797}" destId="{3A4D8E0F-4C50-4B27-AD9E-CAB522FE270E}" srcOrd="0" destOrd="0" presId="urn:microsoft.com/office/officeart/2005/8/layout/vList6"/>
    <dgm:cxn modelId="{2B4E2DB2-1CAC-427A-8871-F5C88E87DD47}" type="presOf" srcId="{451291D3-2B37-40CB-AD6C-CEA1C2621775}" destId="{7A736E2F-B33C-494F-ADC6-14408B1C500D}" srcOrd="0" destOrd="0" presId="urn:microsoft.com/office/officeart/2005/8/layout/vList6"/>
    <dgm:cxn modelId="{195342E8-BE6E-44D7-8907-7DF6BE3A1A59}" type="presOf" srcId="{2A4477EC-2FC7-40B2-A44A-A7A0178310A3}" destId="{998D2950-8726-4BB1-9999-C1077444F4F6}" srcOrd="0" destOrd="0" presId="urn:microsoft.com/office/officeart/2005/8/layout/vList6"/>
    <dgm:cxn modelId="{AD83671B-0570-49D4-B3F9-4F90EF930400}" srcId="{C97CE8DC-17FF-4274-A41A-EECB900FFACD}" destId="{451291D3-2B37-40CB-AD6C-CEA1C2621775}" srcOrd="0" destOrd="0" parTransId="{D0141F9F-31CD-4381-9E88-2832CF087E2F}" sibTransId="{92013378-C1EE-48D1-A409-164D81149231}"/>
    <dgm:cxn modelId="{DF0820F3-BD54-4C03-B87E-F6EEE6D0902D}" srcId="{827624EE-E757-4C4B-996D-736A1BFC39BF}" destId="{FE47512A-F61F-47CB-977C-6D17DF56A797}" srcOrd="0" destOrd="0" parTransId="{CAEB2FE7-1F16-4B22-A4C1-5DA0D4DF5A0E}" sibTransId="{B69033A6-A707-4FCC-9841-FC87A87F0242}"/>
    <dgm:cxn modelId="{96EA83CC-8AD2-4957-9C2D-276D68DFF6E9}" type="presOf" srcId="{AFBD36BB-1ACD-45CF-AB7C-54E5E8C3BCD9}" destId="{6A538A99-98F7-496C-A23A-BAFA13C72159}" srcOrd="0" destOrd="0" presId="urn:microsoft.com/office/officeart/2005/8/layout/vList6"/>
    <dgm:cxn modelId="{A45EEAAB-B91E-4B6D-9795-2740DD555FDE}" srcId="{AFBD36BB-1ACD-45CF-AB7C-54E5E8C3BCD9}" destId="{2A4477EC-2FC7-40B2-A44A-A7A0178310A3}" srcOrd="1" destOrd="0" parTransId="{A6B30954-C527-498D-B896-0DF9C306024E}" sibTransId="{3CAC3515-DF84-4276-8C40-9936D3E60F41}"/>
    <dgm:cxn modelId="{097C3654-2BEC-4F49-A4A4-94FC0CFC0E8A}" srcId="{AFBD36BB-1ACD-45CF-AB7C-54E5E8C3BCD9}" destId="{827624EE-E757-4C4B-996D-736A1BFC39BF}" srcOrd="2" destOrd="0" parTransId="{D8FE6E24-5A30-4AAE-B712-278AA10CFDC0}" sibTransId="{7FBDC9A4-D9AF-4A41-859B-0A6DE3511823}"/>
    <dgm:cxn modelId="{E0B42F41-FF7E-4F4F-B4D0-5ACB0992A758}" type="presOf" srcId="{C97CE8DC-17FF-4274-A41A-EECB900FFACD}" destId="{88CAC84E-04E1-4769-934C-7918F0A0DCBE}" srcOrd="0" destOrd="0" presId="urn:microsoft.com/office/officeart/2005/8/layout/vList6"/>
    <dgm:cxn modelId="{CD1B0BEB-1562-4ECE-BE9C-23B18E72E02D}" type="presOf" srcId="{6D31099F-D7F2-46D0-9FB8-591153F2F4DC}" destId="{B14A18AE-D7B7-4D70-B6CC-85AA5683F1F1}" srcOrd="0" destOrd="0" presId="urn:microsoft.com/office/officeart/2005/8/layout/vList6"/>
    <dgm:cxn modelId="{C4580D22-C0F5-4B90-B4FE-578864113FAD}" srcId="{AFBD36BB-1ACD-45CF-AB7C-54E5E8C3BCD9}" destId="{C97CE8DC-17FF-4274-A41A-EECB900FFACD}" srcOrd="0" destOrd="0" parTransId="{4BE8F014-8D49-44E4-9B62-3CA944B2C94F}" sibTransId="{6705C6F6-C38E-4106-9DD7-58512E39147D}"/>
    <dgm:cxn modelId="{ED859567-7A91-4C7B-8A1F-B39F28BF2960}" type="presOf" srcId="{827624EE-E757-4C4B-996D-736A1BFC39BF}" destId="{A6501055-0F12-4A59-89A4-9F15B6D68BAC}" srcOrd="0" destOrd="0" presId="urn:microsoft.com/office/officeart/2005/8/layout/vList6"/>
    <dgm:cxn modelId="{5D731FE1-3D95-4290-8409-CB45B51F75A3}" type="presParOf" srcId="{6A538A99-98F7-496C-A23A-BAFA13C72159}" destId="{6462CA8F-3CDF-44B2-B3A3-7B262E11E954}" srcOrd="0" destOrd="0" presId="urn:microsoft.com/office/officeart/2005/8/layout/vList6"/>
    <dgm:cxn modelId="{46EF73F2-DDF6-49EB-A170-29C2CCECC2B7}" type="presParOf" srcId="{6462CA8F-3CDF-44B2-B3A3-7B262E11E954}" destId="{88CAC84E-04E1-4769-934C-7918F0A0DCBE}" srcOrd="0" destOrd="0" presId="urn:microsoft.com/office/officeart/2005/8/layout/vList6"/>
    <dgm:cxn modelId="{E684B195-5D44-440F-96F4-A92B17E6E55C}" type="presParOf" srcId="{6462CA8F-3CDF-44B2-B3A3-7B262E11E954}" destId="{7A736E2F-B33C-494F-ADC6-14408B1C500D}" srcOrd="1" destOrd="0" presId="urn:microsoft.com/office/officeart/2005/8/layout/vList6"/>
    <dgm:cxn modelId="{0E357A1A-BEE1-46BF-BDA3-391363C0D4B9}" type="presParOf" srcId="{6A538A99-98F7-496C-A23A-BAFA13C72159}" destId="{36E90A98-5CAE-47BD-8525-250CA1EA6E74}" srcOrd="1" destOrd="0" presId="urn:microsoft.com/office/officeart/2005/8/layout/vList6"/>
    <dgm:cxn modelId="{985226A1-EAA1-4C5F-8AD8-FFEE83C7E848}" type="presParOf" srcId="{6A538A99-98F7-496C-A23A-BAFA13C72159}" destId="{6537F882-439C-41ED-961B-742F6424A62E}" srcOrd="2" destOrd="0" presId="urn:microsoft.com/office/officeart/2005/8/layout/vList6"/>
    <dgm:cxn modelId="{4D851CC9-0A38-40B9-A3B1-DB0F9DABBA99}" type="presParOf" srcId="{6537F882-439C-41ED-961B-742F6424A62E}" destId="{998D2950-8726-4BB1-9999-C1077444F4F6}" srcOrd="0" destOrd="0" presId="urn:microsoft.com/office/officeart/2005/8/layout/vList6"/>
    <dgm:cxn modelId="{A6BB0305-0A59-4A94-A8B2-EC162EE1BF2D}" type="presParOf" srcId="{6537F882-439C-41ED-961B-742F6424A62E}" destId="{B14A18AE-D7B7-4D70-B6CC-85AA5683F1F1}" srcOrd="1" destOrd="0" presId="urn:microsoft.com/office/officeart/2005/8/layout/vList6"/>
    <dgm:cxn modelId="{A3C2E359-82D1-4905-9260-4DCD419353AC}" type="presParOf" srcId="{6A538A99-98F7-496C-A23A-BAFA13C72159}" destId="{1106E471-19A5-43B3-A2B4-09B5F674E68C}" srcOrd="3" destOrd="0" presId="urn:microsoft.com/office/officeart/2005/8/layout/vList6"/>
    <dgm:cxn modelId="{85899AB3-772E-4946-84BE-1FA687804D9F}" type="presParOf" srcId="{6A538A99-98F7-496C-A23A-BAFA13C72159}" destId="{4EAB6B11-2538-4F15-8A42-69CBE747C3C7}" srcOrd="4" destOrd="0" presId="urn:microsoft.com/office/officeart/2005/8/layout/vList6"/>
    <dgm:cxn modelId="{769CB679-7682-4E3D-8232-0CDF27AB0D4C}" type="presParOf" srcId="{4EAB6B11-2538-4F15-8A42-69CBE747C3C7}" destId="{A6501055-0F12-4A59-89A4-9F15B6D68BAC}" srcOrd="0" destOrd="0" presId="urn:microsoft.com/office/officeart/2005/8/layout/vList6"/>
    <dgm:cxn modelId="{F48F43AA-C42A-44E8-9874-6937C6391F47}" type="presParOf" srcId="{4EAB6B11-2538-4F15-8A42-69CBE747C3C7}" destId="{3A4D8E0F-4C50-4B27-AD9E-CAB522FE270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415A12-7786-4503-BB39-6264F44848E6}" type="doc">
      <dgm:prSet loTypeId="urn:microsoft.com/office/officeart/2005/8/layout/defaul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1AB61C5-935B-4773-BC7E-9BF85D6145FB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i="0" dirty="0"/>
            <a:t>Концептуальность</a:t>
          </a:r>
          <a:endParaRPr lang="ru-RU" dirty="0"/>
        </a:p>
      </dgm:t>
    </dgm:pt>
    <dgm:pt modelId="{6008FE09-0BA0-4D02-B68A-2BA77F85041E}" type="parTrans" cxnId="{2727C4EB-31F0-404A-A280-1C6A276EFA0C}">
      <dgm:prSet/>
      <dgm:spPr/>
      <dgm:t>
        <a:bodyPr/>
        <a:lstStyle/>
        <a:p>
          <a:endParaRPr lang="ru-RU"/>
        </a:p>
      </dgm:t>
    </dgm:pt>
    <dgm:pt modelId="{895A9336-DD55-4967-92DB-8FFC810D171D}" type="sibTrans" cxnId="{2727C4EB-31F0-404A-A280-1C6A276EFA0C}">
      <dgm:prSet/>
      <dgm:spPr/>
      <dgm:t>
        <a:bodyPr/>
        <a:lstStyle/>
        <a:p>
          <a:endParaRPr lang="ru-RU"/>
        </a:p>
      </dgm:t>
    </dgm:pt>
    <dgm:pt modelId="{67E03497-37C3-4A6E-A628-4489F7975425}">
      <dgm:prSet phldrT="[Текст]" custT="1"/>
      <dgm:spPr/>
      <dgm:t>
        <a:bodyPr/>
        <a:lstStyle/>
        <a:p>
          <a:r>
            <a:rPr lang="ru-RU" sz="2700" b="1" i="0" kern="1200" dirty="0">
              <a:solidFill>
                <a:prstClr val="white"/>
              </a:solidFill>
              <a:latin typeface="Golos Text"/>
              <a:ea typeface="+mn-ea"/>
              <a:cs typeface="+mn-cs"/>
            </a:rPr>
            <a:t>Целостность</a:t>
          </a:r>
        </a:p>
      </dgm:t>
    </dgm:pt>
    <dgm:pt modelId="{4DDB53A0-9F1E-4B07-8131-78D9A25F91F8}" type="parTrans" cxnId="{5614FBF1-ECB7-4871-BEAE-C38F06803E26}">
      <dgm:prSet/>
      <dgm:spPr/>
      <dgm:t>
        <a:bodyPr/>
        <a:lstStyle/>
        <a:p>
          <a:endParaRPr lang="ru-RU"/>
        </a:p>
      </dgm:t>
    </dgm:pt>
    <dgm:pt modelId="{E7587AC4-42FF-480C-95E3-A30526B924FC}" type="sibTrans" cxnId="{5614FBF1-ECB7-4871-BEAE-C38F06803E26}">
      <dgm:prSet/>
      <dgm:spPr/>
      <dgm:t>
        <a:bodyPr/>
        <a:lstStyle/>
        <a:p>
          <a:endParaRPr lang="ru-RU"/>
        </a:p>
      </dgm:t>
    </dgm:pt>
    <dgm:pt modelId="{6ADF2D6D-A591-4EE9-BF43-B402FF924E4C}">
      <dgm:prSet phldrT="[Текст]" custT="1"/>
      <dgm:spPr/>
      <dgm:t>
        <a:bodyPr/>
        <a:lstStyle/>
        <a:p>
          <a:pPr>
            <a:buSzPts val="1000"/>
            <a:buFont typeface="Courier New" panose="02070309020205020404" pitchFamily="49" charset="0"/>
            <a:buChar char="o"/>
          </a:pPr>
          <a:r>
            <a:rPr lang="ru-RU" sz="2700" b="1" i="0" kern="1200" dirty="0">
              <a:solidFill>
                <a:prstClr val="white"/>
              </a:solidFill>
              <a:latin typeface="Golos Text"/>
              <a:ea typeface="+mn-ea"/>
              <a:cs typeface="+mn-cs"/>
            </a:rPr>
            <a:t>Управляемость</a:t>
          </a:r>
        </a:p>
      </dgm:t>
    </dgm:pt>
    <dgm:pt modelId="{1E802FDC-D7AD-4412-8A95-1A29DED95A63}" type="parTrans" cxnId="{1FC9F0DD-F432-4EA2-AC45-5F067145B2C9}">
      <dgm:prSet/>
      <dgm:spPr/>
      <dgm:t>
        <a:bodyPr/>
        <a:lstStyle/>
        <a:p>
          <a:endParaRPr lang="ru-RU"/>
        </a:p>
      </dgm:t>
    </dgm:pt>
    <dgm:pt modelId="{010B4109-90E3-4D30-A308-2C6708E1C9BB}" type="sibTrans" cxnId="{1FC9F0DD-F432-4EA2-AC45-5F067145B2C9}">
      <dgm:prSet/>
      <dgm:spPr/>
      <dgm:t>
        <a:bodyPr/>
        <a:lstStyle/>
        <a:p>
          <a:endParaRPr lang="ru-RU"/>
        </a:p>
      </dgm:t>
    </dgm:pt>
    <dgm:pt modelId="{A00C60F5-191C-4E80-ADBA-59A7BD902F7B}">
      <dgm:prSet phldrT="[Текст]" custT="1"/>
      <dgm:spPr/>
      <dgm:t>
        <a:bodyPr/>
        <a:lstStyle/>
        <a:p>
          <a:pPr>
            <a:buSzPts val="1000"/>
            <a:buFont typeface="Courier New" panose="02070309020205020404" pitchFamily="49" charset="0"/>
            <a:buChar char="o"/>
          </a:pPr>
          <a:r>
            <a:rPr lang="ru-RU" sz="2500" b="1" i="0" kern="1200" dirty="0">
              <a:solidFill>
                <a:prstClr val="white"/>
              </a:solidFill>
              <a:latin typeface="Golos Text"/>
              <a:ea typeface="+mn-ea"/>
              <a:cs typeface="+mn-cs"/>
            </a:rPr>
            <a:t>Воспроизводимость</a:t>
          </a:r>
        </a:p>
      </dgm:t>
    </dgm:pt>
    <dgm:pt modelId="{8C0CFE1A-8AC1-474A-8FE7-6BAFD0FB5D22}" type="parTrans" cxnId="{6057FE2B-B7F9-40C6-9B76-76D97F321E9E}">
      <dgm:prSet/>
      <dgm:spPr/>
      <dgm:t>
        <a:bodyPr/>
        <a:lstStyle/>
        <a:p>
          <a:endParaRPr lang="ru-RU"/>
        </a:p>
      </dgm:t>
    </dgm:pt>
    <dgm:pt modelId="{794B7E04-61A7-49B1-8E1E-80985129E72E}" type="sibTrans" cxnId="{6057FE2B-B7F9-40C6-9B76-76D97F321E9E}">
      <dgm:prSet/>
      <dgm:spPr/>
      <dgm:t>
        <a:bodyPr/>
        <a:lstStyle/>
        <a:p>
          <a:endParaRPr lang="ru-RU"/>
        </a:p>
      </dgm:t>
    </dgm:pt>
    <dgm:pt modelId="{6DF91F66-EEF0-437F-899C-4B80F3BA19D4}">
      <dgm:prSet custT="1"/>
      <dgm:spPr/>
      <dgm:t>
        <a:bodyPr/>
        <a:lstStyle/>
        <a:p>
          <a:pPr>
            <a:buSzPts val="1000"/>
            <a:buFont typeface="Courier New" panose="02070309020205020404" pitchFamily="49" charset="0"/>
            <a:buChar char="o"/>
          </a:pPr>
          <a:r>
            <a:rPr lang="ru-RU" sz="2500" b="1" i="0" kern="1200" dirty="0">
              <a:solidFill>
                <a:prstClr val="white"/>
              </a:solidFill>
              <a:latin typeface="Golos Text"/>
              <a:ea typeface="+mn-ea"/>
              <a:cs typeface="+mn-cs"/>
            </a:rPr>
            <a:t>Эффективность</a:t>
          </a:r>
        </a:p>
      </dgm:t>
    </dgm:pt>
    <dgm:pt modelId="{D8571939-9298-43C2-A115-7D877A9F6851}" type="parTrans" cxnId="{A8EAE084-6ABD-439B-B971-8C70A90DF680}">
      <dgm:prSet/>
      <dgm:spPr/>
      <dgm:t>
        <a:bodyPr/>
        <a:lstStyle/>
        <a:p>
          <a:endParaRPr lang="ru-RU"/>
        </a:p>
      </dgm:t>
    </dgm:pt>
    <dgm:pt modelId="{313C2670-C357-42B3-8ED3-DD80FEA17C83}" type="sibTrans" cxnId="{A8EAE084-6ABD-439B-B971-8C70A90DF680}">
      <dgm:prSet/>
      <dgm:spPr/>
      <dgm:t>
        <a:bodyPr/>
        <a:lstStyle/>
        <a:p>
          <a:endParaRPr lang="ru-RU"/>
        </a:p>
      </dgm:t>
    </dgm:pt>
    <dgm:pt modelId="{60C42EA2-6AB2-461F-B428-A1166A540519}" type="pres">
      <dgm:prSet presAssocID="{20415A12-7786-4503-BB39-6264F44848E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3BEA00-D70A-4348-9B9F-DE54F3C43EBB}" type="pres">
      <dgm:prSet presAssocID="{71AB61C5-935B-4773-BC7E-9BF85D6145FB}" presName="node" presStyleLbl="node1" presStyleIdx="0" presStyleCnt="5" custLinFactNeighborX="0" custLinFactNeighborY="-1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AD599A-CCA4-43C2-8B96-9E7675A75592}" type="pres">
      <dgm:prSet presAssocID="{895A9336-DD55-4967-92DB-8FFC810D171D}" presName="sibTrans" presStyleCnt="0"/>
      <dgm:spPr/>
    </dgm:pt>
    <dgm:pt modelId="{9BC70119-7A11-4A4F-AD14-19CC0873EBD7}" type="pres">
      <dgm:prSet presAssocID="{67E03497-37C3-4A6E-A628-4489F797542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4FF3F6-E00C-45A7-ABA8-973A63C4B874}" type="pres">
      <dgm:prSet presAssocID="{E7587AC4-42FF-480C-95E3-A30526B924FC}" presName="sibTrans" presStyleCnt="0"/>
      <dgm:spPr/>
    </dgm:pt>
    <dgm:pt modelId="{76B35503-6881-4D24-AF86-1311D2926A6A}" type="pres">
      <dgm:prSet presAssocID="{6ADF2D6D-A591-4EE9-BF43-B402FF924E4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319DFE-8450-4EB3-A9C4-775AA65E462B}" type="pres">
      <dgm:prSet presAssocID="{010B4109-90E3-4D30-A308-2C6708E1C9BB}" presName="sibTrans" presStyleCnt="0"/>
      <dgm:spPr/>
    </dgm:pt>
    <dgm:pt modelId="{63ABC1BF-1BF4-4D4D-9288-D4B681ECE8C3}" type="pres">
      <dgm:prSet presAssocID="{A00C60F5-191C-4E80-ADBA-59A7BD902F7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06D768-6BCD-418F-B207-62C49A762DD8}" type="pres">
      <dgm:prSet presAssocID="{794B7E04-61A7-49B1-8E1E-80985129E72E}" presName="sibTrans" presStyleCnt="0"/>
      <dgm:spPr/>
    </dgm:pt>
    <dgm:pt modelId="{D2D41578-35D6-424D-9345-6B6978B639E0}" type="pres">
      <dgm:prSet presAssocID="{6DF91F66-EEF0-437F-899C-4B80F3BA19D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E32351-DEBE-4EEE-AFF8-EFF8D72CE38E}" type="presOf" srcId="{6ADF2D6D-A591-4EE9-BF43-B402FF924E4C}" destId="{76B35503-6881-4D24-AF86-1311D2926A6A}" srcOrd="0" destOrd="0" presId="urn:microsoft.com/office/officeart/2005/8/layout/default"/>
    <dgm:cxn modelId="{6C3317EE-1895-4265-9379-4E323722B082}" type="presOf" srcId="{20415A12-7786-4503-BB39-6264F44848E6}" destId="{60C42EA2-6AB2-461F-B428-A1166A540519}" srcOrd="0" destOrd="0" presId="urn:microsoft.com/office/officeart/2005/8/layout/default"/>
    <dgm:cxn modelId="{A8EAE084-6ABD-439B-B971-8C70A90DF680}" srcId="{20415A12-7786-4503-BB39-6264F44848E6}" destId="{6DF91F66-EEF0-437F-899C-4B80F3BA19D4}" srcOrd="4" destOrd="0" parTransId="{D8571939-9298-43C2-A115-7D877A9F6851}" sibTransId="{313C2670-C357-42B3-8ED3-DD80FEA17C83}"/>
    <dgm:cxn modelId="{6057FE2B-B7F9-40C6-9B76-76D97F321E9E}" srcId="{20415A12-7786-4503-BB39-6264F44848E6}" destId="{A00C60F5-191C-4E80-ADBA-59A7BD902F7B}" srcOrd="3" destOrd="0" parTransId="{8C0CFE1A-8AC1-474A-8FE7-6BAFD0FB5D22}" sibTransId="{794B7E04-61A7-49B1-8E1E-80985129E72E}"/>
    <dgm:cxn modelId="{3688CBC2-EFC9-4616-9400-EFD0D5923466}" type="presOf" srcId="{71AB61C5-935B-4773-BC7E-9BF85D6145FB}" destId="{1D3BEA00-D70A-4348-9B9F-DE54F3C43EBB}" srcOrd="0" destOrd="0" presId="urn:microsoft.com/office/officeart/2005/8/layout/default"/>
    <dgm:cxn modelId="{2727C4EB-31F0-404A-A280-1C6A276EFA0C}" srcId="{20415A12-7786-4503-BB39-6264F44848E6}" destId="{71AB61C5-935B-4773-BC7E-9BF85D6145FB}" srcOrd="0" destOrd="0" parTransId="{6008FE09-0BA0-4D02-B68A-2BA77F85041E}" sibTransId="{895A9336-DD55-4967-92DB-8FFC810D171D}"/>
    <dgm:cxn modelId="{A8236640-4DF4-421B-BA09-DF11866ECBCB}" type="presOf" srcId="{6DF91F66-EEF0-437F-899C-4B80F3BA19D4}" destId="{D2D41578-35D6-424D-9345-6B6978B639E0}" srcOrd="0" destOrd="0" presId="urn:microsoft.com/office/officeart/2005/8/layout/default"/>
    <dgm:cxn modelId="{5614FBF1-ECB7-4871-BEAE-C38F06803E26}" srcId="{20415A12-7786-4503-BB39-6264F44848E6}" destId="{67E03497-37C3-4A6E-A628-4489F7975425}" srcOrd="1" destOrd="0" parTransId="{4DDB53A0-9F1E-4B07-8131-78D9A25F91F8}" sibTransId="{E7587AC4-42FF-480C-95E3-A30526B924FC}"/>
    <dgm:cxn modelId="{2F957258-23E2-49F2-B1FC-2084968A71B5}" type="presOf" srcId="{A00C60F5-191C-4E80-ADBA-59A7BD902F7B}" destId="{63ABC1BF-1BF4-4D4D-9288-D4B681ECE8C3}" srcOrd="0" destOrd="0" presId="urn:microsoft.com/office/officeart/2005/8/layout/default"/>
    <dgm:cxn modelId="{4E4233C6-9611-4BA3-AFC9-9197A5FA0DDA}" type="presOf" srcId="{67E03497-37C3-4A6E-A628-4489F7975425}" destId="{9BC70119-7A11-4A4F-AD14-19CC0873EBD7}" srcOrd="0" destOrd="0" presId="urn:microsoft.com/office/officeart/2005/8/layout/default"/>
    <dgm:cxn modelId="{1FC9F0DD-F432-4EA2-AC45-5F067145B2C9}" srcId="{20415A12-7786-4503-BB39-6264F44848E6}" destId="{6ADF2D6D-A591-4EE9-BF43-B402FF924E4C}" srcOrd="2" destOrd="0" parTransId="{1E802FDC-D7AD-4412-8A95-1A29DED95A63}" sibTransId="{010B4109-90E3-4D30-A308-2C6708E1C9BB}"/>
    <dgm:cxn modelId="{992B5031-429E-4D01-B09C-B126026D3EB4}" type="presParOf" srcId="{60C42EA2-6AB2-461F-B428-A1166A540519}" destId="{1D3BEA00-D70A-4348-9B9F-DE54F3C43EBB}" srcOrd="0" destOrd="0" presId="urn:microsoft.com/office/officeart/2005/8/layout/default"/>
    <dgm:cxn modelId="{61EB8DAA-E7D8-40C5-A0F9-13BA0D6FC1E0}" type="presParOf" srcId="{60C42EA2-6AB2-461F-B428-A1166A540519}" destId="{09AD599A-CCA4-43C2-8B96-9E7675A75592}" srcOrd="1" destOrd="0" presId="urn:microsoft.com/office/officeart/2005/8/layout/default"/>
    <dgm:cxn modelId="{ECE3366B-EF68-4845-BB2F-CF547839EE87}" type="presParOf" srcId="{60C42EA2-6AB2-461F-B428-A1166A540519}" destId="{9BC70119-7A11-4A4F-AD14-19CC0873EBD7}" srcOrd="2" destOrd="0" presId="urn:microsoft.com/office/officeart/2005/8/layout/default"/>
    <dgm:cxn modelId="{4F271EA9-CBEE-44B2-9290-EC3A30234707}" type="presParOf" srcId="{60C42EA2-6AB2-461F-B428-A1166A540519}" destId="{734FF3F6-E00C-45A7-ABA8-973A63C4B874}" srcOrd="3" destOrd="0" presId="urn:microsoft.com/office/officeart/2005/8/layout/default"/>
    <dgm:cxn modelId="{635CD243-FFDF-4B7A-A6D0-9A8A94422D07}" type="presParOf" srcId="{60C42EA2-6AB2-461F-B428-A1166A540519}" destId="{76B35503-6881-4D24-AF86-1311D2926A6A}" srcOrd="4" destOrd="0" presId="urn:microsoft.com/office/officeart/2005/8/layout/default"/>
    <dgm:cxn modelId="{D73E9409-5816-4789-B7C2-75902131EF5E}" type="presParOf" srcId="{60C42EA2-6AB2-461F-B428-A1166A540519}" destId="{C4319DFE-8450-4EB3-A9C4-775AA65E462B}" srcOrd="5" destOrd="0" presId="urn:microsoft.com/office/officeart/2005/8/layout/default"/>
    <dgm:cxn modelId="{A78388D6-5C20-4C26-B255-772C44BE3EFD}" type="presParOf" srcId="{60C42EA2-6AB2-461F-B428-A1166A540519}" destId="{63ABC1BF-1BF4-4D4D-9288-D4B681ECE8C3}" srcOrd="6" destOrd="0" presId="urn:microsoft.com/office/officeart/2005/8/layout/default"/>
    <dgm:cxn modelId="{8B3D59DA-33FF-4EA4-9FA8-ED3E9987FB78}" type="presParOf" srcId="{60C42EA2-6AB2-461F-B428-A1166A540519}" destId="{3C06D768-6BCD-418F-B207-62C49A762DD8}" srcOrd="7" destOrd="0" presId="urn:microsoft.com/office/officeart/2005/8/layout/default"/>
    <dgm:cxn modelId="{C4042630-03C1-4DBB-B3CA-C875638E1921}" type="presParOf" srcId="{60C42EA2-6AB2-461F-B428-A1166A540519}" destId="{D2D41578-35D6-424D-9345-6B6978B639E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0BA4AA-683A-4F73-BF33-7DE27A28DE70}" type="doc">
      <dgm:prSet loTypeId="urn:microsoft.com/office/officeart/2005/8/layout/bList2" loCatId="list" qsTypeId="urn:microsoft.com/office/officeart/2005/8/quickstyle/simple1" qsCatId="simple" csTypeId="urn:microsoft.com/office/officeart/2005/8/colors/colorful2" csCatId="colorful" phldr="1"/>
      <dgm:spPr/>
    </dgm:pt>
    <dgm:pt modelId="{43B74662-B319-4B70-ADFF-EBB1765DC6D5}">
      <dgm:prSet phldrT="[Текст]"/>
      <dgm:spPr/>
      <dgm:t>
        <a:bodyPr/>
        <a:lstStyle/>
        <a:p>
          <a:endParaRPr lang="de-DE" dirty="0"/>
        </a:p>
      </dgm:t>
    </dgm:pt>
    <dgm:pt modelId="{2130183D-34F3-4B18-914F-C0ECF67D9B0E}" type="parTrans" cxnId="{3C333DD8-83ED-4B87-B07F-6BE88EFC02D9}">
      <dgm:prSet/>
      <dgm:spPr/>
      <dgm:t>
        <a:bodyPr/>
        <a:lstStyle/>
        <a:p>
          <a:endParaRPr lang="de-DE"/>
        </a:p>
      </dgm:t>
    </dgm:pt>
    <dgm:pt modelId="{1A568E41-4673-43BA-82E9-99613564569A}" type="sibTrans" cxnId="{3C333DD8-83ED-4B87-B07F-6BE88EFC02D9}">
      <dgm:prSet/>
      <dgm:spPr/>
      <dgm:t>
        <a:bodyPr/>
        <a:lstStyle/>
        <a:p>
          <a:endParaRPr lang="de-DE"/>
        </a:p>
      </dgm:t>
    </dgm:pt>
    <dgm:pt modelId="{B92727F7-5621-480B-ACE4-DA354E8EC0D0}">
      <dgm:prSet phldrT="[Текст]"/>
      <dgm:spPr/>
      <dgm:t>
        <a:bodyPr/>
        <a:lstStyle/>
        <a:p>
          <a:endParaRPr lang="de-DE" dirty="0"/>
        </a:p>
      </dgm:t>
    </dgm:pt>
    <dgm:pt modelId="{34C04DE3-3DF7-4F2C-AEE3-D6EEF050237F}" type="parTrans" cxnId="{BE665403-36A1-4FFC-8C9D-633A43A59867}">
      <dgm:prSet/>
      <dgm:spPr/>
      <dgm:t>
        <a:bodyPr/>
        <a:lstStyle/>
        <a:p>
          <a:endParaRPr lang="de-DE"/>
        </a:p>
      </dgm:t>
    </dgm:pt>
    <dgm:pt modelId="{4D82BAE6-2247-4315-8A1F-33E654C5F172}" type="sibTrans" cxnId="{BE665403-36A1-4FFC-8C9D-633A43A59867}">
      <dgm:prSet/>
      <dgm:spPr/>
      <dgm:t>
        <a:bodyPr/>
        <a:lstStyle/>
        <a:p>
          <a:endParaRPr lang="de-DE"/>
        </a:p>
      </dgm:t>
    </dgm:pt>
    <dgm:pt modelId="{20267AAC-A169-4F60-8368-5F5573260CDD}">
      <dgm:prSet/>
      <dgm:spPr/>
      <dgm:t>
        <a:bodyPr/>
        <a:lstStyle/>
        <a:p>
          <a:r>
            <a:rPr lang="ru-RU" b="1" dirty="0"/>
            <a:t>Технология проблемного обучения</a:t>
          </a:r>
          <a:endParaRPr lang="de-DE" b="1" dirty="0"/>
        </a:p>
      </dgm:t>
    </dgm:pt>
    <dgm:pt modelId="{6D37882B-A32F-485B-BAD2-6EEA08192990}" type="parTrans" cxnId="{90B57DA1-D22F-44FE-8BD8-105F86AF5B1C}">
      <dgm:prSet/>
      <dgm:spPr/>
      <dgm:t>
        <a:bodyPr/>
        <a:lstStyle/>
        <a:p>
          <a:endParaRPr lang="de-DE"/>
        </a:p>
      </dgm:t>
    </dgm:pt>
    <dgm:pt modelId="{3C27DD66-B276-4205-B2BD-5CBFB5543E7A}" type="sibTrans" cxnId="{90B57DA1-D22F-44FE-8BD8-105F86AF5B1C}">
      <dgm:prSet/>
      <dgm:spPr/>
      <dgm:t>
        <a:bodyPr/>
        <a:lstStyle/>
        <a:p>
          <a:endParaRPr lang="de-DE"/>
        </a:p>
      </dgm:t>
    </dgm:pt>
    <dgm:pt modelId="{B3998A52-DA74-44CE-9C70-99E781A32CBB}">
      <dgm:prSet phldrT="[Текст]"/>
      <dgm:spPr/>
      <dgm:t>
        <a:bodyPr/>
        <a:lstStyle/>
        <a:p>
          <a:endParaRPr lang="de-DE" dirty="0"/>
        </a:p>
      </dgm:t>
    </dgm:pt>
    <dgm:pt modelId="{12F9A080-E355-4EA2-8C8C-BC7EBC624AF9}" type="sibTrans" cxnId="{28A0793B-6324-4E3F-96C2-331A273A86E4}">
      <dgm:prSet/>
      <dgm:spPr/>
      <dgm:t>
        <a:bodyPr/>
        <a:lstStyle/>
        <a:p>
          <a:endParaRPr lang="de-DE"/>
        </a:p>
      </dgm:t>
    </dgm:pt>
    <dgm:pt modelId="{AF36A6EF-2CF6-41E7-8203-CDFD8943ED9C}" type="parTrans" cxnId="{28A0793B-6324-4E3F-96C2-331A273A86E4}">
      <dgm:prSet/>
      <dgm:spPr/>
      <dgm:t>
        <a:bodyPr/>
        <a:lstStyle/>
        <a:p>
          <a:endParaRPr lang="de-DE"/>
        </a:p>
      </dgm:t>
    </dgm:pt>
    <dgm:pt modelId="{8D097C09-4006-4527-A931-0C13FE4909EA}">
      <dgm:prSet/>
      <dgm:spPr/>
      <dgm:t>
        <a:bodyPr/>
        <a:lstStyle/>
        <a:p>
          <a:r>
            <a:rPr lang="ru-RU" b="1" i="0" dirty="0"/>
            <a:t>Технология развития критического</a:t>
          </a:r>
          <a:br>
            <a:rPr lang="ru-RU" b="1" i="0" dirty="0"/>
          </a:br>
          <a:r>
            <a:rPr lang="ru-RU" b="1" i="0" dirty="0"/>
            <a:t>мышления</a:t>
          </a:r>
          <a:r>
            <a:rPr lang="ru-RU" dirty="0"/>
            <a:t/>
          </a:r>
          <a:br>
            <a:rPr lang="ru-RU" dirty="0"/>
          </a:br>
          <a:endParaRPr lang="de-DE" dirty="0"/>
        </a:p>
      </dgm:t>
    </dgm:pt>
    <dgm:pt modelId="{E3C11539-7F19-4EE9-9B9B-42BCA5BC53EE}" type="parTrans" cxnId="{E3A0D097-686A-450D-9C28-4C0257EF9D15}">
      <dgm:prSet/>
      <dgm:spPr/>
      <dgm:t>
        <a:bodyPr/>
        <a:lstStyle/>
        <a:p>
          <a:endParaRPr lang="de-DE"/>
        </a:p>
      </dgm:t>
    </dgm:pt>
    <dgm:pt modelId="{054E9DC0-F0DD-4DE0-B00A-399769F23EB4}" type="sibTrans" cxnId="{E3A0D097-686A-450D-9C28-4C0257EF9D15}">
      <dgm:prSet/>
      <dgm:spPr/>
      <dgm:t>
        <a:bodyPr/>
        <a:lstStyle/>
        <a:p>
          <a:endParaRPr lang="de-DE"/>
        </a:p>
      </dgm:t>
    </dgm:pt>
    <dgm:pt modelId="{DB0AB3DF-7BDD-4D41-923E-BDDCC22B6457}">
      <dgm:prSet/>
      <dgm:spPr/>
      <dgm:t>
        <a:bodyPr/>
        <a:lstStyle/>
        <a:p>
          <a:r>
            <a:rPr lang="ru-RU" b="1" dirty="0"/>
            <a:t>Технология проектного обучения</a:t>
          </a:r>
          <a:endParaRPr lang="de-DE" b="1" dirty="0"/>
        </a:p>
      </dgm:t>
    </dgm:pt>
    <dgm:pt modelId="{F0A75216-2542-4AA9-A8E5-E375352410E2}" type="sibTrans" cxnId="{E80B9DCF-D561-4FFB-8396-19A929EB74D8}">
      <dgm:prSet/>
      <dgm:spPr/>
      <dgm:t>
        <a:bodyPr/>
        <a:lstStyle/>
        <a:p>
          <a:endParaRPr lang="de-DE"/>
        </a:p>
      </dgm:t>
    </dgm:pt>
    <dgm:pt modelId="{7ED57B34-67FC-4431-9964-717707F9A0F3}" type="parTrans" cxnId="{E80B9DCF-D561-4FFB-8396-19A929EB74D8}">
      <dgm:prSet/>
      <dgm:spPr/>
      <dgm:t>
        <a:bodyPr/>
        <a:lstStyle/>
        <a:p>
          <a:endParaRPr lang="de-DE"/>
        </a:p>
      </dgm:t>
    </dgm:pt>
    <dgm:pt modelId="{E2484EC9-DEEF-403E-84A0-374C237E6F7E}" type="pres">
      <dgm:prSet presAssocID="{190BA4AA-683A-4F73-BF33-7DE27A28DE70}" presName="diagram" presStyleCnt="0">
        <dgm:presLayoutVars>
          <dgm:dir/>
          <dgm:animLvl val="lvl"/>
          <dgm:resizeHandles val="exact"/>
        </dgm:presLayoutVars>
      </dgm:prSet>
      <dgm:spPr/>
    </dgm:pt>
    <dgm:pt modelId="{E677253A-23D7-4ABF-B76F-8448EB6E8544}" type="pres">
      <dgm:prSet presAssocID="{43B74662-B319-4B70-ADFF-EBB1765DC6D5}" presName="compNode" presStyleCnt="0"/>
      <dgm:spPr/>
    </dgm:pt>
    <dgm:pt modelId="{2A44E8AA-4CB3-40E2-AD50-F69C0605D903}" type="pres">
      <dgm:prSet presAssocID="{43B74662-B319-4B70-ADFF-EBB1765DC6D5}" presName="childRect" presStyleLbl="bgAcc1" presStyleIdx="0" presStyleCnt="3" custLinFactNeighborX="199" custLinFactNeighborY="2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07E137-EBD0-4472-93DA-4756F98970EE}" type="pres">
      <dgm:prSet presAssocID="{43B74662-B319-4B70-ADFF-EBB1765DC6D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DCC00B-927A-488D-A74B-5675F9D5EAD2}" type="pres">
      <dgm:prSet presAssocID="{43B74662-B319-4B70-ADFF-EBB1765DC6D5}" presName="parentRect" presStyleLbl="alignNode1" presStyleIdx="0" presStyleCnt="3" custLinFactNeighborX="199" custLinFactNeighborY="-6444"/>
      <dgm:spPr/>
      <dgm:t>
        <a:bodyPr/>
        <a:lstStyle/>
        <a:p>
          <a:endParaRPr lang="ru-RU"/>
        </a:p>
      </dgm:t>
    </dgm:pt>
    <dgm:pt modelId="{DF66F3CC-A962-42E8-A237-D302EAA3C669}" type="pres">
      <dgm:prSet presAssocID="{43B74662-B319-4B70-ADFF-EBB1765DC6D5}" presName="adorn" presStyleLbl="fgAccFollow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extLst>
        <a:ext uri="{E40237B7-FDA0-4F09-8148-C483321AD2D9}">
          <dgm14:cNvPr xmlns:dgm14="http://schemas.microsoft.com/office/drawing/2010/diagram" id="0" name="" descr="Разные цветные вопросительные знаки"/>
        </a:ext>
      </dgm:extLst>
    </dgm:pt>
    <dgm:pt modelId="{414630BA-A2F3-4BD5-88CE-E3CD293FCD5A}" type="pres">
      <dgm:prSet presAssocID="{1A568E41-4673-43BA-82E9-99613564569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174ED12-2967-4260-81AA-006BB7E426F3}" type="pres">
      <dgm:prSet presAssocID="{B92727F7-5621-480B-ACE4-DA354E8EC0D0}" presName="compNode" presStyleCnt="0"/>
      <dgm:spPr/>
    </dgm:pt>
    <dgm:pt modelId="{4E895CA1-A180-4FB5-8F15-F618F24DB7CE}" type="pres">
      <dgm:prSet presAssocID="{B92727F7-5621-480B-ACE4-DA354E8EC0D0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7BF210-21A4-45C7-8E50-AB9451C19B2E}" type="pres">
      <dgm:prSet presAssocID="{B92727F7-5621-480B-ACE4-DA354E8EC0D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0A3D9B-1409-4E5E-86A0-46D86AEE9622}" type="pres">
      <dgm:prSet presAssocID="{B92727F7-5621-480B-ACE4-DA354E8EC0D0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7BAC3FD9-CFD8-4A9E-91B2-10655DDE7A49}" type="pres">
      <dgm:prSet presAssocID="{B92727F7-5621-480B-ACE4-DA354E8EC0D0}" presName="adorn" presStyleLbl="fgAccFollow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Преподаватель, демонстрирующий научный эксперимент студентам"/>
        </a:ext>
      </dgm:extLst>
    </dgm:pt>
    <dgm:pt modelId="{1EB1786E-1ECE-4A9E-B490-46C86764796E}" type="pres">
      <dgm:prSet presAssocID="{4D82BAE6-2247-4315-8A1F-33E654C5F17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743AC97-409C-4FEF-AEF5-F22CF7F9B18D}" type="pres">
      <dgm:prSet presAssocID="{B3998A52-DA74-44CE-9C70-99E781A32CBB}" presName="compNode" presStyleCnt="0"/>
      <dgm:spPr/>
    </dgm:pt>
    <dgm:pt modelId="{E3EB199B-2204-4FE6-B0E6-4EE74F206DEA}" type="pres">
      <dgm:prSet presAssocID="{B3998A52-DA74-44CE-9C70-99E781A32CBB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D40617-8A8D-4158-B2CC-060D9E49F204}" type="pres">
      <dgm:prSet presAssocID="{B3998A52-DA74-44CE-9C70-99E781A32CB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17920D-1085-4E21-B235-496A0ED9C68D}" type="pres">
      <dgm:prSet presAssocID="{B3998A52-DA74-44CE-9C70-99E781A32CBB}" presName="parentRect" presStyleLbl="alignNode1" presStyleIdx="2" presStyleCnt="3" custLinFactNeighborX="-649" custLinFactNeighborY="1348"/>
      <dgm:spPr/>
      <dgm:t>
        <a:bodyPr/>
        <a:lstStyle/>
        <a:p>
          <a:endParaRPr lang="ru-RU"/>
        </a:p>
      </dgm:t>
    </dgm:pt>
    <dgm:pt modelId="{CDDF9DA7-0FF2-4BCD-954B-5B0C435FA976}" type="pres">
      <dgm:prSet presAssocID="{B3998A52-DA74-44CE-9C70-99E781A32CBB}" presName="adorn" presStyleLbl="fgAccFollow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extLst>
        <a:ext uri="{E40237B7-FDA0-4F09-8148-C483321AD2D9}">
          <dgm14:cNvPr xmlns:dgm14="http://schemas.microsoft.com/office/drawing/2010/diagram" id="0" name="" descr="Голова бумаги с радужными шестеренями"/>
        </a:ext>
      </dgm:extLst>
    </dgm:pt>
  </dgm:ptLst>
  <dgm:cxnLst>
    <dgm:cxn modelId="{D15F4941-825C-47F0-8DD9-382614198458}" type="presOf" srcId="{B92727F7-5621-480B-ACE4-DA354E8EC0D0}" destId="{DE0A3D9B-1409-4E5E-86A0-46D86AEE9622}" srcOrd="1" destOrd="0" presId="urn:microsoft.com/office/officeart/2005/8/layout/bList2"/>
    <dgm:cxn modelId="{90DAD5ED-AFCF-4CD2-8B41-BFDF72284648}" type="presOf" srcId="{B3998A52-DA74-44CE-9C70-99E781A32CBB}" destId="{D417920D-1085-4E21-B235-496A0ED9C68D}" srcOrd="1" destOrd="0" presId="urn:microsoft.com/office/officeart/2005/8/layout/bList2"/>
    <dgm:cxn modelId="{4E1CA7FB-A3FD-49B2-B606-82D3D6EA9D90}" type="presOf" srcId="{B3998A52-DA74-44CE-9C70-99E781A32CBB}" destId="{31D40617-8A8D-4158-B2CC-060D9E49F204}" srcOrd="0" destOrd="0" presId="urn:microsoft.com/office/officeart/2005/8/layout/bList2"/>
    <dgm:cxn modelId="{C1C98CA8-E0F3-46D1-B84F-A1C747F4A2A7}" type="presOf" srcId="{8D097C09-4006-4527-A931-0C13FE4909EA}" destId="{E3EB199B-2204-4FE6-B0E6-4EE74F206DEA}" srcOrd="0" destOrd="0" presId="urn:microsoft.com/office/officeart/2005/8/layout/bList2"/>
    <dgm:cxn modelId="{28A0793B-6324-4E3F-96C2-331A273A86E4}" srcId="{190BA4AA-683A-4F73-BF33-7DE27A28DE70}" destId="{B3998A52-DA74-44CE-9C70-99E781A32CBB}" srcOrd="2" destOrd="0" parTransId="{AF36A6EF-2CF6-41E7-8203-CDFD8943ED9C}" sibTransId="{12F9A080-E355-4EA2-8C8C-BC7EBC624AF9}"/>
    <dgm:cxn modelId="{837EAC7B-965F-4B8D-9ABB-F7B1FACA376F}" type="presOf" srcId="{43B74662-B319-4B70-ADFF-EBB1765DC6D5}" destId="{6007E137-EBD0-4472-93DA-4756F98970EE}" srcOrd="0" destOrd="0" presId="urn:microsoft.com/office/officeart/2005/8/layout/bList2"/>
    <dgm:cxn modelId="{84EACC6C-0038-4610-A129-873DB87008B4}" type="presOf" srcId="{DB0AB3DF-7BDD-4D41-923E-BDDCC22B6457}" destId="{4E895CA1-A180-4FB5-8F15-F618F24DB7CE}" srcOrd="0" destOrd="0" presId="urn:microsoft.com/office/officeart/2005/8/layout/bList2"/>
    <dgm:cxn modelId="{BE665403-36A1-4FFC-8C9D-633A43A59867}" srcId="{190BA4AA-683A-4F73-BF33-7DE27A28DE70}" destId="{B92727F7-5621-480B-ACE4-DA354E8EC0D0}" srcOrd="1" destOrd="0" parTransId="{34C04DE3-3DF7-4F2C-AEE3-D6EEF050237F}" sibTransId="{4D82BAE6-2247-4315-8A1F-33E654C5F172}"/>
    <dgm:cxn modelId="{E80B9DCF-D561-4FFB-8396-19A929EB74D8}" srcId="{B92727F7-5621-480B-ACE4-DA354E8EC0D0}" destId="{DB0AB3DF-7BDD-4D41-923E-BDDCC22B6457}" srcOrd="0" destOrd="0" parTransId="{7ED57B34-67FC-4431-9964-717707F9A0F3}" sibTransId="{F0A75216-2542-4AA9-A8E5-E375352410E2}"/>
    <dgm:cxn modelId="{DD3A5E41-3C63-4C35-B806-C916A1E8ED86}" type="presOf" srcId="{B92727F7-5621-480B-ACE4-DA354E8EC0D0}" destId="{0F7BF210-21A4-45C7-8E50-AB9451C19B2E}" srcOrd="0" destOrd="0" presId="urn:microsoft.com/office/officeart/2005/8/layout/bList2"/>
    <dgm:cxn modelId="{E3A0D097-686A-450D-9C28-4C0257EF9D15}" srcId="{B3998A52-DA74-44CE-9C70-99E781A32CBB}" destId="{8D097C09-4006-4527-A931-0C13FE4909EA}" srcOrd="0" destOrd="0" parTransId="{E3C11539-7F19-4EE9-9B9B-42BCA5BC53EE}" sibTransId="{054E9DC0-F0DD-4DE0-B00A-399769F23EB4}"/>
    <dgm:cxn modelId="{36F5BF75-1D29-4AD1-A1E4-7AB60B2DFEFA}" type="presOf" srcId="{4D82BAE6-2247-4315-8A1F-33E654C5F172}" destId="{1EB1786E-1ECE-4A9E-B490-46C86764796E}" srcOrd="0" destOrd="0" presId="urn:microsoft.com/office/officeart/2005/8/layout/bList2"/>
    <dgm:cxn modelId="{3C333DD8-83ED-4B87-B07F-6BE88EFC02D9}" srcId="{190BA4AA-683A-4F73-BF33-7DE27A28DE70}" destId="{43B74662-B319-4B70-ADFF-EBB1765DC6D5}" srcOrd="0" destOrd="0" parTransId="{2130183D-34F3-4B18-914F-C0ECF67D9B0E}" sibTransId="{1A568E41-4673-43BA-82E9-99613564569A}"/>
    <dgm:cxn modelId="{7FF39724-9774-411F-9AB1-1944F0C2247B}" type="presOf" srcId="{20267AAC-A169-4F60-8368-5F5573260CDD}" destId="{2A44E8AA-4CB3-40E2-AD50-F69C0605D903}" srcOrd="0" destOrd="0" presId="urn:microsoft.com/office/officeart/2005/8/layout/bList2"/>
    <dgm:cxn modelId="{60B81517-D95F-43A5-8CED-021E5A77CFB4}" type="presOf" srcId="{190BA4AA-683A-4F73-BF33-7DE27A28DE70}" destId="{E2484EC9-DEEF-403E-84A0-374C237E6F7E}" srcOrd="0" destOrd="0" presId="urn:microsoft.com/office/officeart/2005/8/layout/bList2"/>
    <dgm:cxn modelId="{8DF031D9-EE58-4509-BEC1-F14D55BDB84D}" type="presOf" srcId="{1A568E41-4673-43BA-82E9-99613564569A}" destId="{414630BA-A2F3-4BD5-88CE-E3CD293FCD5A}" srcOrd="0" destOrd="0" presId="urn:microsoft.com/office/officeart/2005/8/layout/bList2"/>
    <dgm:cxn modelId="{C70C7A17-AC5B-42D2-8C77-F5D292198C17}" type="presOf" srcId="{43B74662-B319-4B70-ADFF-EBB1765DC6D5}" destId="{02DCC00B-927A-488D-A74B-5675F9D5EAD2}" srcOrd="1" destOrd="0" presId="urn:microsoft.com/office/officeart/2005/8/layout/bList2"/>
    <dgm:cxn modelId="{90B57DA1-D22F-44FE-8BD8-105F86AF5B1C}" srcId="{43B74662-B319-4B70-ADFF-EBB1765DC6D5}" destId="{20267AAC-A169-4F60-8368-5F5573260CDD}" srcOrd="0" destOrd="0" parTransId="{6D37882B-A32F-485B-BAD2-6EEA08192990}" sibTransId="{3C27DD66-B276-4205-B2BD-5CBFB5543E7A}"/>
    <dgm:cxn modelId="{3B0541B3-8B4B-4DE9-9050-3AA606EEF5D1}" type="presParOf" srcId="{E2484EC9-DEEF-403E-84A0-374C237E6F7E}" destId="{E677253A-23D7-4ABF-B76F-8448EB6E8544}" srcOrd="0" destOrd="0" presId="urn:microsoft.com/office/officeart/2005/8/layout/bList2"/>
    <dgm:cxn modelId="{691C8477-42FC-47FE-AECF-EC674906C5A6}" type="presParOf" srcId="{E677253A-23D7-4ABF-B76F-8448EB6E8544}" destId="{2A44E8AA-4CB3-40E2-AD50-F69C0605D903}" srcOrd="0" destOrd="0" presId="urn:microsoft.com/office/officeart/2005/8/layout/bList2"/>
    <dgm:cxn modelId="{C372885D-8337-4C86-8E8A-032E1F5F23B5}" type="presParOf" srcId="{E677253A-23D7-4ABF-B76F-8448EB6E8544}" destId="{6007E137-EBD0-4472-93DA-4756F98970EE}" srcOrd="1" destOrd="0" presId="urn:microsoft.com/office/officeart/2005/8/layout/bList2"/>
    <dgm:cxn modelId="{C8E78307-3218-4832-B181-89F1B308510E}" type="presParOf" srcId="{E677253A-23D7-4ABF-B76F-8448EB6E8544}" destId="{02DCC00B-927A-488D-A74B-5675F9D5EAD2}" srcOrd="2" destOrd="0" presId="urn:microsoft.com/office/officeart/2005/8/layout/bList2"/>
    <dgm:cxn modelId="{F6F49BE8-8BD2-48A6-A3AD-151F0C4B8E46}" type="presParOf" srcId="{E677253A-23D7-4ABF-B76F-8448EB6E8544}" destId="{DF66F3CC-A962-42E8-A237-D302EAA3C669}" srcOrd="3" destOrd="0" presId="urn:microsoft.com/office/officeart/2005/8/layout/bList2"/>
    <dgm:cxn modelId="{4423DCF2-8B2D-4DBC-8DA7-A51539B6AA07}" type="presParOf" srcId="{E2484EC9-DEEF-403E-84A0-374C237E6F7E}" destId="{414630BA-A2F3-4BD5-88CE-E3CD293FCD5A}" srcOrd="1" destOrd="0" presId="urn:microsoft.com/office/officeart/2005/8/layout/bList2"/>
    <dgm:cxn modelId="{36FEA29C-7BA9-4F7F-A529-53DCB7184B04}" type="presParOf" srcId="{E2484EC9-DEEF-403E-84A0-374C237E6F7E}" destId="{E174ED12-2967-4260-81AA-006BB7E426F3}" srcOrd="2" destOrd="0" presId="urn:microsoft.com/office/officeart/2005/8/layout/bList2"/>
    <dgm:cxn modelId="{8D9D1514-F813-4C7E-A8AC-67632A65FCC3}" type="presParOf" srcId="{E174ED12-2967-4260-81AA-006BB7E426F3}" destId="{4E895CA1-A180-4FB5-8F15-F618F24DB7CE}" srcOrd="0" destOrd="0" presId="urn:microsoft.com/office/officeart/2005/8/layout/bList2"/>
    <dgm:cxn modelId="{F17870C8-6251-4C2A-BA52-2C88F61C0C11}" type="presParOf" srcId="{E174ED12-2967-4260-81AA-006BB7E426F3}" destId="{0F7BF210-21A4-45C7-8E50-AB9451C19B2E}" srcOrd="1" destOrd="0" presId="urn:microsoft.com/office/officeart/2005/8/layout/bList2"/>
    <dgm:cxn modelId="{DAB23D2E-3E2A-4507-BAA3-229DD6993E90}" type="presParOf" srcId="{E174ED12-2967-4260-81AA-006BB7E426F3}" destId="{DE0A3D9B-1409-4E5E-86A0-46D86AEE9622}" srcOrd="2" destOrd="0" presId="urn:microsoft.com/office/officeart/2005/8/layout/bList2"/>
    <dgm:cxn modelId="{10A465D0-151C-4B8D-BDAB-F71FC086D3DB}" type="presParOf" srcId="{E174ED12-2967-4260-81AA-006BB7E426F3}" destId="{7BAC3FD9-CFD8-4A9E-91B2-10655DDE7A49}" srcOrd="3" destOrd="0" presId="urn:microsoft.com/office/officeart/2005/8/layout/bList2"/>
    <dgm:cxn modelId="{246C83CF-169D-443A-A1FC-D2E57B42AA6B}" type="presParOf" srcId="{E2484EC9-DEEF-403E-84A0-374C237E6F7E}" destId="{1EB1786E-1ECE-4A9E-B490-46C86764796E}" srcOrd="3" destOrd="0" presId="urn:microsoft.com/office/officeart/2005/8/layout/bList2"/>
    <dgm:cxn modelId="{E281CA57-D0CF-4245-97FD-7C18FAC9C4DD}" type="presParOf" srcId="{E2484EC9-DEEF-403E-84A0-374C237E6F7E}" destId="{3743AC97-409C-4FEF-AEF5-F22CF7F9B18D}" srcOrd="4" destOrd="0" presId="urn:microsoft.com/office/officeart/2005/8/layout/bList2"/>
    <dgm:cxn modelId="{4AFEC72B-F853-475C-B4E3-8CA3A720BB3F}" type="presParOf" srcId="{3743AC97-409C-4FEF-AEF5-F22CF7F9B18D}" destId="{E3EB199B-2204-4FE6-B0E6-4EE74F206DEA}" srcOrd="0" destOrd="0" presId="urn:microsoft.com/office/officeart/2005/8/layout/bList2"/>
    <dgm:cxn modelId="{3ED8EE6F-C0BD-4FB5-80E7-12327E6DB492}" type="presParOf" srcId="{3743AC97-409C-4FEF-AEF5-F22CF7F9B18D}" destId="{31D40617-8A8D-4158-B2CC-060D9E49F204}" srcOrd="1" destOrd="0" presId="urn:microsoft.com/office/officeart/2005/8/layout/bList2"/>
    <dgm:cxn modelId="{6F4720B6-DF43-400C-9AEE-BF9EDB04BAF2}" type="presParOf" srcId="{3743AC97-409C-4FEF-AEF5-F22CF7F9B18D}" destId="{D417920D-1085-4E21-B235-496A0ED9C68D}" srcOrd="2" destOrd="0" presId="urn:microsoft.com/office/officeart/2005/8/layout/bList2"/>
    <dgm:cxn modelId="{3D703239-AB64-4AE9-9245-4576D1DCFE83}" type="presParOf" srcId="{3743AC97-409C-4FEF-AEF5-F22CF7F9B18D}" destId="{CDDF9DA7-0FF2-4BCD-954B-5B0C435FA97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F77D47-AA81-4175-A9B8-79F3B710B7EB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23DA6B4-E3C2-4DF6-8DFD-B809B1D73376}">
      <dgm:prSet phldrT="[Текст]"/>
      <dgm:spPr/>
      <dgm:t>
        <a:bodyPr/>
        <a:lstStyle/>
        <a:p>
          <a:r>
            <a:rPr lang="ru-RU" sz="1800" b="1" dirty="0">
              <a:ea typeface="Calibri" panose="020F0502020204030204" pitchFamily="34" charset="0"/>
            </a:rPr>
            <a:t>Технологии музейно-педагогической деятельности и туризма</a:t>
          </a:r>
          <a:endParaRPr lang="ru-RU" dirty="0"/>
        </a:p>
      </dgm:t>
    </dgm:pt>
    <dgm:pt modelId="{CA2B3B1A-7C4D-449C-8DF0-AC277A31A305}" type="parTrans" cxnId="{7816A46A-DAEF-4AF6-965B-0C241D3E7FA3}">
      <dgm:prSet/>
      <dgm:spPr/>
      <dgm:t>
        <a:bodyPr/>
        <a:lstStyle/>
        <a:p>
          <a:endParaRPr lang="ru-RU"/>
        </a:p>
      </dgm:t>
    </dgm:pt>
    <dgm:pt modelId="{AE3F27CA-5A6E-4554-B119-489D6031E140}" type="sibTrans" cxnId="{7816A46A-DAEF-4AF6-965B-0C241D3E7FA3}">
      <dgm:prSet/>
      <dgm:spPr/>
      <dgm:t>
        <a:bodyPr/>
        <a:lstStyle/>
        <a:p>
          <a:endParaRPr lang="ru-RU"/>
        </a:p>
      </dgm:t>
    </dgm:pt>
    <dgm:pt modelId="{A5C06533-943F-480E-9FB4-4A4D858D7A93}">
      <dgm:prSet phldrT="[Текст]"/>
      <dgm:spPr/>
      <dgm:t>
        <a:bodyPr/>
        <a:lstStyle/>
        <a:p>
          <a:r>
            <a:rPr lang="ru-RU" b="1" dirty="0">
              <a:ea typeface="Calibri" panose="020F0502020204030204" pitchFamily="34" charset="0"/>
            </a:rPr>
            <a:t>Технологии исследовательской деятельности</a:t>
          </a:r>
          <a:endParaRPr lang="ru-RU" dirty="0"/>
        </a:p>
      </dgm:t>
    </dgm:pt>
    <dgm:pt modelId="{973CA306-9B93-4A80-B62A-F9CA0E16728A}" type="parTrans" cxnId="{3C9F51D3-CB65-401B-BDC5-C36BCD724AB3}">
      <dgm:prSet/>
      <dgm:spPr/>
      <dgm:t>
        <a:bodyPr/>
        <a:lstStyle/>
        <a:p>
          <a:endParaRPr lang="ru-RU"/>
        </a:p>
      </dgm:t>
    </dgm:pt>
    <dgm:pt modelId="{1E5D21CA-CC57-4BDB-8452-8EE7523B6006}" type="sibTrans" cxnId="{3C9F51D3-CB65-401B-BDC5-C36BCD724AB3}">
      <dgm:prSet/>
      <dgm:spPr/>
      <dgm:t>
        <a:bodyPr/>
        <a:lstStyle/>
        <a:p>
          <a:endParaRPr lang="ru-RU"/>
        </a:p>
      </dgm:t>
    </dgm:pt>
    <dgm:pt modelId="{4CC58164-7B40-487B-9126-0194E4F76E41}">
      <dgm:prSet phldrT="[Текст]"/>
      <dgm:spPr/>
      <dgm:t>
        <a:bodyPr/>
        <a:lstStyle/>
        <a:p>
          <a:r>
            <a:rPr lang="ru-RU" b="1" dirty="0">
              <a:ea typeface="Calibri" panose="020F0502020204030204" pitchFamily="34" charset="0"/>
            </a:rPr>
            <a:t>Технологии экспертно-аналитической деятельности</a:t>
          </a:r>
          <a:endParaRPr lang="ru-RU" dirty="0"/>
        </a:p>
      </dgm:t>
    </dgm:pt>
    <dgm:pt modelId="{0E4FDD58-6F38-422B-ABED-08EFDB2F4FFF}" type="parTrans" cxnId="{7A4D05D8-69C6-4E04-B8DA-304319DAF661}">
      <dgm:prSet/>
      <dgm:spPr/>
      <dgm:t>
        <a:bodyPr/>
        <a:lstStyle/>
        <a:p>
          <a:endParaRPr lang="ru-RU"/>
        </a:p>
      </dgm:t>
    </dgm:pt>
    <dgm:pt modelId="{83F3AF34-8F0C-418F-B06A-4FFCA29101FA}" type="sibTrans" cxnId="{7A4D05D8-69C6-4E04-B8DA-304319DAF661}">
      <dgm:prSet/>
      <dgm:spPr/>
      <dgm:t>
        <a:bodyPr/>
        <a:lstStyle/>
        <a:p>
          <a:endParaRPr lang="ru-RU"/>
        </a:p>
      </dgm:t>
    </dgm:pt>
    <dgm:pt modelId="{503C8C3A-4290-47E9-AF39-5B5F59976D0D}">
      <dgm:prSet phldrT="[Текст]"/>
      <dgm:spPr/>
      <dgm:t>
        <a:bodyPr/>
        <a:lstStyle/>
        <a:p>
          <a:r>
            <a:rPr lang="ru-RU" b="1" dirty="0">
              <a:ea typeface="Calibri" panose="020F0502020204030204" pitchFamily="34" charset="0"/>
            </a:rPr>
            <a:t>Технология сотрудничества</a:t>
          </a:r>
          <a:endParaRPr lang="ru-RU" dirty="0"/>
        </a:p>
      </dgm:t>
    </dgm:pt>
    <dgm:pt modelId="{11454B22-CC83-4E75-A40D-B4F3D74D5B2D}" type="parTrans" cxnId="{BC40C842-EAB1-4711-B4B1-56DDBA51982F}">
      <dgm:prSet/>
      <dgm:spPr/>
      <dgm:t>
        <a:bodyPr/>
        <a:lstStyle/>
        <a:p>
          <a:endParaRPr lang="ru-RU"/>
        </a:p>
      </dgm:t>
    </dgm:pt>
    <dgm:pt modelId="{AF32DDB9-A660-4F00-9958-11DC38EB6A9A}" type="sibTrans" cxnId="{BC40C842-EAB1-4711-B4B1-56DDBA51982F}">
      <dgm:prSet/>
      <dgm:spPr/>
      <dgm:t>
        <a:bodyPr/>
        <a:lstStyle/>
        <a:p>
          <a:endParaRPr lang="ru-RU"/>
        </a:p>
      </dgm:t>
    </dgm:pt>
    <dgm:pt modelId="{6F14F528-97DD-4AA4-BBCD-696C24B2FF0E}">
      <dgm:prSet phldrT="[Текст]"/>
      <dgm:spPr/>
      <dgm:t>
        <a:bodyPr/>
        <a:lstStyle/>
        <a:p>
          <a:r>
            <a:rPr lang="ru-RU" b="1" dirty="0"/>
            <a:t>Технологии </a:t>
          </a:r>
          <a:r>
            <a:rPr lang="ru-RU" b="1" dirty="0" err="1"/>
            <a:t>сотворческой</a:t>
          </a:r>
          <a:r>
            <a:rPr lang="ru-RU" b="1" dirty="0"/>
            <a:t> деятельности</a:t>
          </a:r>
          <a:endParaRPr lang="ru-RU" dirty="0"/>
        </a:p>
      </dgm:t>
    </dgm:pt>
    <dgm:pt modelId="{12834994-25BD-4C4F-831A-594F3CBBA36B}" type="parTrans" cxnId="{A3B8727D-EC1D-4B82-BF55-E45665BBD278}">
      <dgm:prSet/>
      <dgm:spPr/>
      <dgm:t>
        <a:bodyPr/>
        <a:lstStyle/>
        <a:p>
          <a:endParaRPr lang="ru-RU"/>
        </a:p>
      </dgm:t>
    </dgm:pt>
    <dgm:pt modelId="{3B6E40EB-89F6-4943-AF59-8DCD00D91848}" type="sibTrans" cxnId="{A3B8727D-EC1D-4B82-BF55-E45665BBD278}">
      <dgm:prSet/>
      <dgm:spPr/>
      <dgm:t>
        <a:bodyPr/>
        <a:lstStyle/>
        <a:p>
          <a:endParaRPr lang="ru-RU"/>
        </a:p>
      </dgm:t>
    </dgm:pt>
    <dgm:pt modelId="{A34FC22C-7EA7-4784-AB2C-FDF7C63B7FB0}">
      <dgm:prSet phldrT="[Текст]"/>
      <dgm:spPr/>
      <dgm:t>
        <a:bodyPr/>
        <a:lstStyle/>
        <a:p>
          <a:r>
            <a:rPr lang="ru-RU" b="1"/>
            <a:t>Технология клубной деятельности. Технология мастерских</a:t>
          </a:r>
          <a:endParaRPr lang="ru-RU" dirty="0"/>
        </a:p>
      </dgm:t>
    </dgm:pt>
    <dgm:pt modelId="{49D814F4-EC36-489B-9EED-D56E3DA1542A}" type="parTrans" cxnId="{46A35EDE-1410-48E4-9184-D2D58F4BACEC}">
      <dgm:prSet/>
      <dgm:spPr/>
      <dgm:t>
        <a:bodyPr/>
        <a:lstStyle/>
        <a:p>
          <a:endParaRPr lang="ru-RU"/>
        </a:p>
      </dgm:t>
    </dgm:pt>
    <dgm:pt modelId="{F4A48F31-B6CF-4F0E-9ECC-428BD2A06A29}" type="sibTrans" cxnId="{46A35EDE-1410-48E4-9184-D2D58F4BACEC}">
      <dgm:prSet/>
      <dgm:spPr/>
      <dgm:t>
        <a:bodyPr/>
        <a:lstStyle/>
        <a:p>
          <a:endParaRPr lang="ru-RU"/>
        </a:p>
      </dgm:t>
    </dgm:pt>
    <dgm:pt modelId="{4F60A9FE-1243-4BCE-92B0-F31ACD057FFC}" type="pres">
      <dgm:prSet presAssocID="{FFF77D47-AA81-4175-A9B8-79F3B710B7E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AAC034-B2B5-44BD-8A0F-C9931B025F3C}" type="pres">
      <dgm:prSet presAssocID="{B23DA6B4-E3C2-4DF6-8DFD-B809B1D73376}" presName="parentLin" presStyleCnt="0"/>
      <dgm:spPr/>
    </dgm:pt>
    <dgm:pt modelId="{3E0EB69E-4F7C-45CC-85BF-E5366C610001}" type="pres">
      <dgm:prSet presAssocID="{B23DA6B4-E3C2-4DF6-8DFD-B809B1D73376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37A93618-3C18-4A86-B5B2-A28A3C22451F}" type="pres">
      <dgm:prSet presAssocID="{B23DA6B4-E3C2-4DF6-8DFD-B809B1D73376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BE154D-8C93-4F72-9D70-D59DA885814A}" type="pres">
      <dgm:prSet presAssocID="{B23DA6B4-E3C2-4DF6-8DFD-B809B1D73376}" presName="negativeSpace" presStyleCnt="0"/>
      <dgm:spPr/>
    </dgm:pt>
    <dgm:pt modelId="{AEB29084-FB78-42D6-A3C6-A41DF0727CB2}" type="pres">
      <dgm:prSet presAssocID="{B23DA6B4-E3C2-4DF6-8DFD-B809B1D73376}" presName="childText" presStyleLbl="conFgAcc1" presStyleIdx="0" presStyleCnt="6" custLinFactY="68443" custLinFactNeighborX="-877" custLinFactNeighborY="100000">
        <dgm:presLayoutVars>
          <dgm:bulletEnabled val="1"/>
        </dgm:presLayoutVars>
      </dgm:prSet>
      <dgm:spPr/>
    </dgm:pt>
    <dgm:pt modelId="{793F1F9E-9E70-4411-AB8A-1504DD30529C}" type="pres">
      <dgm:prSet presAssocID="{AE3F27CA-5A6E-4554-B119-489D6031E140}" presName="spaceBetweenRectangles" presStyleCnt="0"/>
      <dgm:spPr/>
    </dgm:pt>
    <dgm:pt modelId="{293B559F-4682-4D1C-94E7-D0F3A90CBC46}" type="pres">
      <dgm:prSet presAssocID="{A5C06533-943F-480E-9FB4-4A4D858D7A93}" presName="parentLin" presStyleCnt="0"/>
      <dgm:spPr/>
    </dgm:pt>
    <dgm:pt modelId="{BF3D923A-10F0-48C3-B7ED-7D662225B22D}" type="pres">
      <dgm:prSet presAssocID="{A5C06533-943F-480E-9FB4-4A4D858D7A93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589EFD33-36E4-4E48-8A2F-C2B25775E8AB}" type="pres">
      <dgm:prSet presAssocID="{A5C06533-943F-480E-9FB4-4A4D858D7A9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2914AF-A929-4526-A553-E51B475CE6FF}" type="pres">
      <dgm:prSet presAssocID="{A5C06533-943F-480E-9FB4-4A4D858D7A93}" presName="negativeSpace" presStyleCnt="0"/>
      <dgm:spPr/>
    </dgm:pt>
    <dgm:pt modelId="{A0A2365A-6655-4661-B111-3EB2E8BC6AB9}" type="pres">
      <dgm:prSet presAssocID="{A5C06533-943F-480E-9FB4-4A4D858D7A93}" presName="childText" presStyleLbl="conFgAcc1" presStyleIdx="1" presStyleCnt="6">
        <dgm:presLayoutVars>
          <dgm:bulletEnabled val="1"/>
        </dgm:presLayoutVars>
      </dgm:prSet>
      <dgm:spPr/>
    </dgm:pt>
    <dgm:pt modelId="{C781FF3C-A2B7-43D2-862D-ECBCD7ABF01E}" type="pres">
      <dgm:prSet presAssocID="{1E5D21CA-CC57-4BDB-8452-8EE7523B6006}" presName="spaceBetweenRectangles" presStyleCnt="0"/>
      <dgm:spPr/>
    </dgm:pt>
    <dgm:pt modelId="{9718ABCC-64CC-469C-B2CE-069D0A02532C}" type="pres">
      <dgm:prSet presAssocID="{4CC58164-7B40-487B-9126-0194E4F76E41}" presName="parentLin" presStyleCnt="0"/>
      <dgm:spPr/>
    </dgm:pt>
    <dgm:pt modelId="{54A929D9-25DD-4DB6-B769-31403465D27E}" type="pres">
      <dgm:prSet presAssocID="{4CC58164-7B40-487B-9126-0194E4F76E41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FA03A9D6-8B17-4EBB-8DD9-F292DEEB6034}" type="pres">
      <dgm:prSet presAssocID="{4CC58164-7B40-487B-9126-0194E4F76E41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DAF640-A761-48F0-81CA-DFB2D377D316}" type="pres">
      <dgm:prSet presAssocID="{4CC58164-7B40-487B-9126-0194E4F76E41}" presName="negativeSpace" presStyleCnt="0"/>
      <dgm:spPr/>
    </dgm:pt>
    <dgm:pt modelId="{00422A92-71A2-41CB-8861-4F8286C71083}" type="pres">
      <dgm:prSet presAssocID="{4CC58164-7B40-487B-9126-0194E4F76E41}" presName="childText" presStyleLbl="conFgAcc1" presStyleIdx="2" presStyleCnt="6">
        <dgm:presLayoutVars>
          <dgm:bulletEnabled val="1"/>
        </dgm:presLayoutVars>
      </dgm:prSet>
      <dgm:spPr/>
    </dgm:pt>
    <dgm:pt modelId="{3FB9784E-FF0D-49C5-85DC-B1AEF4D4E586}" type="pres">
      <dgm:prSet presAssocID="{83F3AF34-8F0C-418F-B06A-4FFCA29101FA}" presName="spaceBetweenRectangles" presStyleCnt="0"/>
      <dgm:spPr/>
    </dgm:pt>
    <dgm:pt modelId="{6ED8BD10-F919-46A1-A44F-D14EE65790C4}" type="pres">
      <dgm:prSet presAssocID="{503C8C3A-4290-47E9-AF39-5B5F59976D0D}" presName="parentLin" presStyleCnt="0"/>
      <dgm:spPr/>
    </dgm:pt>
    <dgm:pt modelId="{CE540B40-5448-481C-A058-E1411EF3AA45}" type="pres">
      <dgm:prSet presAssocID="{503C8C3A-4290-47E9-AF39-5B5F59976D0D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E58B285F-C4D0-40F8-8EBB-C91B550A61BC}" type="pres">
      <dgm:prSet presAssocID="{503C8C3A-4290-47E9-AF39-5B5F59976D0D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D05E43-1C89-447F-8046-6FA9103249F6}" type="pres">
      <dgm:prSet presAssocID="{503C8C3A-4290-47E9-AF39-5B5F59976D0D}" presName="negativeSpace" presStyleCnt="0"/>
      <dgm:spPr/>
    </dgm:pt>
    <dgm:pt modelId="{3B1338F2-CBAC-4B49-AA43-44A88E2B3FC4}" type="pres">
      <dgm:prSet presAssocID="{503C8C3A-4290-47E9-AF39-5B5F59976D0D}" presName="childText" presStyleLbl="conFgAcc1" presStyleIdx="3" presStyleCnt="6">
        <dgm:presLayoutVars>
          <dgm:bulletEnabled val="1"/>
        </dgm:presLayoutVars>
      </dgm:prSet>
      <dgm:spPr/>
    </dgm:pt>
    <dgm:pt modelId="{658F9803-DE8F-42F0-96E9-62777D0956AB}" type="pres">
      <dgm:prSet presAssocID="{AF32DDB9-A660-4F00-9958-11DC38EB6A9A}" presName="spaceBetweenRectangles" presStyleCnt="0"/>
      <dgm:spPr/>
    </dgm:pt>
    <dgm:pt modelId="{EC16E6FC-C3EE-4867-8E3E-0021D43E436B}" type="pres">
      <dgm:prSet presAssocID="{6F14F528-97DD-4AA4-BBCD-696C24B2FF0E}" presName="parentLin" presStyleCnt="0"/>
      <dgm:spPr/>
    </dgm:pt>
    <dgm:pt modelId="{3B6A1D05-2B85-43DC-BCB7-458C70BA05CB}" type="pres">
      <dgm:prSet presAssocID="{6F14F528-97DD-4AA4-BBCD-696C24B2FF0E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52B3F36B-02C3-486B-8367-91301CF74BA8}" type="pres">
      <dgm:prSet presAssocID="{6F14F528-97DD-4AA4-BBCD-696C24B2FF0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4B2A8-7707-41F2-A0C0-B88FF23DC36E}" type="pres">
      <dgm:prSet presAssocID="{6F14F528-97DD-4AA4-BBCD-696C24B2FF0E}" presName="negativeSpace" presStyleCnt="0"/>
      <dgm:spPr/>
    </dgm:pt>
    <dgm:pt modelId="{B690E3CB-1666-4120-9904-CCF6AFBB9F56}" type="pres">
      <dgm:prSet presAssocID="{6F14F528-97DD-4AA4-BBCD-696C24B2FF0E}" presName="childText" presStyleLbl="conFgAcc1" presStyleIdx="4" presStyleCnt="6">
        <dgm:presLayoutVars>
          <dgm:bulletEnabled val="1"/>
        </dgm:presLayoutVars>
      </dgm:prSet>
      <dgm:spPr/>
    </dgm:pt>
    <dgm:pt modelId="{30669E0B-F836-477C-A95C-DCB87672E508}" type="pres">
      <dgm:prSet presAssocID="{3B6E40EB-89F6-4943-AF59-8DCD00D91848}" presName="spaceBetweenRectangles" presStyleCnt="0"/>
      <dgm:spPr/>
    </dgm:pt>
    <dgm:pt modelId="{18713563-D788-4361-93C7-DE814A70187E}" type="pres">
      <dgm:prSet presAssocID="{A34FC22C-7EA7-4784-AB2C-FDF7C63B7FB0}" presName="parentLin" presStyleCnt="0"/>
      <dgm:spPr/>
    </dgm:pt>
    <dgm:pt modelId="{7E043602-4283-48F8-BB63-BEF9CF7E92CC}" type="pres">
      <dgm:prSet presAssocID="{A34FC22C-7EA7-4784-AB2C-FDF7C63B7FB0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1D3C4477-B2A0-4FB1-AD0B-66787B3E5ED1}" type="pres">
      <dgm:prSet presAssocID="{A34FC22C-7EA7-4784-AB2C-FDF7C63B7FB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ECDB57-5F7B-4933-9D38-219A2C0DC39C}" type="pres">
      <dgm:prSet presAssocID="{A34FC22C-7EA7-4784-AB2C-FDF7C63B7FB0}" presName="negativeSpace" presStyleCnt="0"/>
      <dgm:spPr/>
    </dgm:pt>
    <dgm:pt modelId="{136613F1-6EB0-48E6-9A54-317B09A482BD}" type="pres">
      <dgm:prSet presAssocID="{A34FC22C-7EA7-4784-AB2C-FDF7C63B7FB0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73C87AA7-6F45-4F4B-AC8B-6D85622F8DF3}" type="presOf" srcId="{6F14F528-97DD-4AA4-BBCD-696C24B2FF0E}" destId="{3B6A1D05-2B85-43DC-BCB7-458C70BA05CB}" srcOrd="0" destOrd="0" presId="urn:microsoft.com/office/officeart/2005/8/layout/list1"/>
    <dgm:cxn modelId="{3B53D688-F755-4C96-BDFA-89E9194AD7A9}" type="presOf" srcId="{B23DA6B4-E3C2-4DF6-8DFD-B809B1D73376}" destId="{37A93618-3C18-4A86-B5B2-A28A3C22451F}" srcOrd="1" destOrd="0" presId="urn:microsoft.com/office/officeart/2005/8/layout/list1"/>
    <dgm:cxn modelId="{7816A46A-DAEF-4AF6-965B-0C241D3E7FA3}" srcId="{FFF77D47-AA81-4175-A9B8-79F3B710B7EB}" destId="{B23DA6B4-E3C2-4DF6-8DFD-B809B1D73376}" srcOrd="0" destOrd="0" parTransId="{CA2B3B1A-7C4D-449C-8DF0-AC277A31A305}" sibTransId="{AE3F27CA-5A6E-4554-B119-489D6031E140}"/>
    <dgm:cxn modelId="{AF7301B9-553A-4F2E-A674-A7C985BCBBC8}" type="presOf" srcId="{FFF77D47-AA81-4175-A9B8-79F3B710B7EB}" destId="{4F60A9FE-1243-4BCE-92B0-F31ACD057FFC}" srcOrd="0" destOrd="0" presId="urn:microsoft.com/office/officeart/2005/8/layout/list1"/>
    <dgm:cxn modelId="{BC40C842-EAB1-4711-B4B1-56DDBA51982F}" srcId="{FFF77D47-AA81-4175-A9B8-79F3B710B7EB}" destId="{503C8C3A-4290-47E9-AF39-5B5F59976D0D}" srcOrd="3" destOrd="0" parTransId="{11454B22-CC83-4E75-A40D-B4F3D74D5B2D}" sibTransId="{AF32DDB9-A660-4F00-9958-11DC38EB6A9A}"/>
    <dgm:cxn modelId="{3C9F51D3-CB65-401B-BDC5-C36BCD724AB3}" srcId="{FFF77D47-AA81-4175-A9B8-79F3B710B7EB}" destId="{A5C06533-943F-480E-9FB4-4A4D858D7A93}" srcOrd="1" destOrd="0" parTransId="{973CA306-9B93-4A80-B62A-F9CA0E16728A}" sibTransId="{1E5D21CA-CC57-4BDB-8452-8EE7523B6006}"/>
    <dgm:cxn modelId="{7E5B2626-8767-43DB-802B-5A9EB5C7B3B5}" type="presOf" srcId="{B23DA6B4-E3C2-4DF6-8DFD-B809B1D73376}" destId="{3E0EB69E-4F7C-45CC-85BF-E5366C610001}" srcOrd="0" destOrd="0" presId="urn:microsoft.com/office/officeart/2005/8/layout/list1"/>
    <dgm:cxn modelId="{2E271DF5-830C-4823-8DEE-2B9B8130FE14}" type="presOf" srcId="{6F14F528-97DD-4AA4-BBCD-696C24B2FF0E}" destId="{52B3F36B-02C3-486B-8367-91301CF74BA8}" srcOrd="1" destOrd="0" presId="urn:microsoft.com/office/officeart/2005/8/layout/list1"/>
    <dgm:cxn modelId="{8AD6BAEB-D96A-4D55-9E66-5695C49E8F4B}" type="presOf" srcId="{503C8C3A-4290-47E9-AF39-5B5F59976D0D}" destId="{CE540B40-5448-481C-A058-E1411EF3AA45}" srcOrd="0" destOrd="0" presId="urn:microsoft.com/office/officeart/2005/8/layout/list1"/>
    <dgm:cxn modelId="{7A4D05D8-69C6-4E04-B8DA-304319DAF661}" srcId="{FFF77D47-AA81-4175-A9B8-79F3B710B7EB}" destId="{4CC58164-7B40-487B-9126-0194E4F76E41}" srcOrd="2" destOrd="0" parTransId="{0E4FDD58-6F38-422B-ABED-08EFDB2F4FFF}" sibTransId="{83F3AF34-8F0C-418F-B06A-4FFCA29101FA}"/>
    <dgm:cxn modelId="{C3F07F27-B565-4271-B4EE-B857F0ADA77D}" type="presOf" srcId="{A34FC22C-7EA7-4784-AB2C-FDF7C63B7FB0}" destId="{1D3C4477-B2A0-4FB1-AD0B-66787B3E5ED1}" srcOrd="1" destOrd="0" presId="urn:microsoft.com/office/officeart/2005/8/layout/list1"/>
    <dgm:cxn modelId="{6285A870-3964-4F1F-BFFB-870BC2BE2F5F}" type="presOf" srcId="{4CC58164-7B40-487B-9126-0194E4F76E41}" destId="{FA03A9D6-8B17-4EBB-8DD9-F292DEEB6034}" srcOrd="1" destOrd="0" presId="urn:microsoft.com/office/officeart/2005/8/layout/list1"/>
    <dgm:cxn modelId="{A590D8CF-1944-40E8-B47D-CEA7F93E2D1B}" type="presOf" srcId="{A34FC22C-7EA7-4784-AB2C-FDF7C63B7FB0}" destId="{7E043602-4283-48F8-BB63-BEF9CF7E92CC}" srcOrd="0" destOrd="0" presId="urn:microsoft.com/office/officeart/2005/8/layout/list1"/>
    <dgm:cxn modelId="{46E37798-CCB7-4ADB-89B7-D2CF8CE615BC}" type="presOf" srcId="{A5C06533-943F-480E-9FB4-4A4D858D7A93}" destId="{589EFD33-36E4-4E48-8A2F-C2B25775E8AB}" srcOrd="1" destOrd="0" presId="urn:microsoft.com/office/officeart/2005/8/layout/list1"/>
    <dgm:cxn modelId="{7C7138E3-B922-428B-B19B-AC5A7E91E86A}" type="presOf" srcId="{503C8C3A-4290-47E9-AF39-5B5F59976D0D}" destId="{E58B285F-C4D0-40F8-8EBB-C91B550A61BC}" srcOrd="1" destOrd="0" presId="urn:microsoft.com/office/officeart/2005/8/layout/list1"/>
    <dgm:cxn modelId="{DC43687B-947D-4D8B-87E8-621812AA19FF}" type="presOf" srcId="{A5C06533-943F-480E-9FB4-4A4D858D7A93}" destId="{BF3D923A-10F0-48C3-B7ED-7D662225B22D}" srcOrd="0" destOrd="0" presId="urn:microsoft.com/office/officeart/2005/8/layout/list1"/>
    <dgm:cxn modelId="{46A35EDE-1410-48E4-9184-D2D58F4BACEC}" srcId="{FFF77D47-AA81-4175-A9B8-79F3B710B7EB}" destId="{A34FC22C-7EA7-4784-AB2C-FDF7C63B7FB0}" srcOrd="5" destOrd="0" parTransId="{49D814F4-EC36-489B-9EED-D56E3DA1542A}" sibTransId="{F4A48F31-B6CF-4F0E-9ECC-428BD2A06A29}"/>
    <dgm:cxn modelId="{D030554C-F05A-4636-96C4-64D83BF1C773}" type="presOf" srcId="{4CC58164-7B40-487B-9126-0194E4F76E41}" destId="{54A929D9-25DD-4DB6-B769-31403465D27E}" srcOrd="0" destOrd="0" presId="urn:microsoft.com/office/officeart/2005/8/layout/list1"/>
    <dgm:cxn modelId="{A3B8727D-EC1D-4B82-BF55-E45665BBD278}" srcId="{FFF77D47-AA81-4175-A9B8-79F3B710B7EB}" destId="{6F14F528-97DD-4AA4-BBCD-696C24B2FF0E}" srcOrd="4" destOrd="0" parTransId="{12834994-25BD-4C4F-831A-594F3CBBA36B}" sibTransId="{3B6E40EB-89F6-4943-AF59-8DCD00D91848}"/>
    <dgm:cxn modelId="{E9EBA340-F55A-4CED-87B9-5DEF581603AB}" type="presParOf" srcId="{4F60A9FE-1243-4BCE-92B0-F31ACD057FFC}" destId="{B8AAC034-B2B5-44BD-8A0F-C9931B025F3C}" srcOrd="0" destOrd="0" presId="urn:microsoft.com/office/officeart/2005/8/layout/list1"/>
    <dgm:cxn modelId="{72888AC0-9551-4D9A-B6EE-85268E9AB611}" type="presParOf" srcId="{B8AAC034-B2B5-44BD-8A0F-C9931B025F3C}" destId="{3E0EB69E-4F7C-45CC-85BF-E5366C610001}" srcOrd="0" destOrd="0" presId="urn:microsoft.com/office/officeart/2005/8/layout/list1"/>
    <dgm:cxn modelId="{391A942C-DAA8-4485-A857-35F3DBC94491}" type="presParOf" srcId="{B8AAC034-B2B5-44BD-8A0F-C9931B025F3C}" destId="{37A93618-3C18-4A86-B5B2-A28A3C22451F}" srcOrd="1" destOrd="0" presId="urn:microsoft.com/office/officeart/2005/8/layout/list1"/>
    <dgm:cxn modelId="{FBC26B0F-2127-4529-99B5-746AF155C18C}" type="presParOf" srcId="{4F60A9FE-1243-4BCE-92B0-F31ACD057FFC}" destId="{C7BE154D-8C93-4F72-9D70-D59DA885814A}" srcOrd="1" destOrd="0" presId="urn:microsoft.com/office/officeart/2005/8/layout/list1"/>
    <dgm:cxn modelId="{A488696E-C56D-431E-80CD-ADEE5EC2E380}" type="presParOf" srcId="{4F60A9FE-1243-4BCE-92B0-F31ACD057FFC}" destId="{AEB29084-FB78-42D6-A3C6-A41DF0727CB2}" srcOrd="2" destOrd="0" presId="urn:microsoft.com/office/officeart/2005/8/layout/list1"/>
    <dgm:cxn modelId="{D81298B6-5E36-4935-B9D8-A4160F3B419C}" type="presParOf" srcId="{4F60A9FE-1243-4BCE-92B0-F31ACD057FFC}" destId="{793F1F9E-9E70-4411-AB8A-1504DD30529C}" srcOrd="3" destOrd="0" presId="urn:microsoft.com/office/officeart/2005/8/layout/list1"/>
    <dgm:cxn modelId="{3C12F11D-6C47-4B14-BBCF-0EB5ED988B85}" type="presParOf" srcId="{4F60A9FE-1243-4BCE-92B0-F31ACD057FFC}" destId="{293B559F-4682-4D1C-94E7-D0F3A90CBC46}" srcOrd="4" destOrd="0" presId="urn:microsoft.com/office/officeart/2005/8/layout/list1"/>
    <dgm:cxn modelId="{527D9093-7F5D-4D9B-97B1-619EE421D8EA}" type="presParOf" srcId="{293B559F-4682-4D1C-94E7-D0F3A90CBC46}" destId="{BF3D923A-10F0-48C3-B7ED-7D662225B22D}" srcOrd="0" destOrd="0" presId="urn:microsoft.com/office/officeart/2005/8/layout/list1"/>
    <dgm:cxn modelId="{8F90DC3F-9180-4432-8F56-06DDE10AFC63}" type="presParOf" srcId="{293B559F-4682-4D1C-94E7-D0F3A90CBC46}" destId="{589EFD33-36E4-4E48-8A2F-C2B25775E8AB}" srcOrd="1" destOrd="0" presId="urn:microsoft.com/office/officeart/2005/8/layout/list1"/>
    <dgm:cxn modelId="{8BBB2CC1-B562-4F23-A995-4FABE60F8C8A}" type="presParOf" srcId="{4F60A9FE-1243-4BCE-92B0-F31ACD057FFC}" destId="{562914AF-A929-4526-A553-E51B475CE6FF}" srcOrd="5" destOrd="0" presId="urn:microsoft.com/office/officeart/2005/8/layout/list1"/>
    <dgm:cxn modelId="{4DEA6BE4-01E1-4693-9A7E-059E3BA424E7}" type="presParOf" srcId="{4F60A9FE-1243-4BCE-92B0-F31ACD057FFC}" destId="{A0A2365A-6655-4661-B111-3EB2E8BC6AB9}" srcOrd="6" destOrd="0" presId="urn:microsoft.com/office/officeart/2005/8/layout/list1"/>
    <dgm:cxn modelId="{3987DF26-3B8A-41C5-B8AA-0757123E3B0A}" type="presParOf" srcId="{4F60A9FE-1243-4BCE-92B0-F31ACD057FFC}" destId="{C781FF3C-A2B7-43D2-862D-ECBCD7ABF01E}" srcOrd="7" destOrd="0" presId="urn:microsoft.com/office/officeart/2005/8/layout/list1"/>
    <dgm:cxn modelId="{88E69C2B-2B62-44B8-B656-C51448C5C891}" type="presParOf" srcId="{4F60A9FE-1243-4BCE-92B0-F31ACD057FFC}" destId="{9718ABCC-64CC-469C-B2CE-069D0A02532C}" srcOrd="8" destOrd="0" presId="urn:microsoft.com/office/officeart/2005/8/layout/list1"/>
    <dgm:cxn modelId="{35796531-649B-46E7-8FDC-ABBA6E0F9045}" type="presParOf" srcId="{9718ABCC-64CC-469C-B2CE-069D0A02532C}" destId="{54A929D9-25DD-4DB6-B769-31403465D27E}" srcOrd="0" destOrd="0" presId="urn:microsoft.com/office/officeart/2005/8/layout/list1"/>
    <dgm:cxn modelId="{31B58DE3-FD14-416A-89B1-1AB78DDB33EC}" type="presParOf" srcId="{9718ABCC-64CC-469C-B2CE-069D0A02532C}" destId="{FA03A9D6-8B17-4EBB-8DD9-F292DEEB6034}" srcOrd="1" destOrd="0" presId="urn:microsoft.com/office/officeart/2005/8/layout/list1"/>
    <dgm:cxn modelId="{858F47B5-1267-40F0-91C8-D1D883C68302}" type="presParOf" srcId="{4F60A9FE-1243-4BCE-92B0-F31ACD057FFC}" destId="{39DAF640-A761-48F0-81CA-DFB2D377D316}" srcOrd="9" destOrd="0" presId="urn:microsoft.com/office/officeart/2005/8/layout/list1"/>
    <dgm:cxn modelId="{E9CBCAF6-FAAF-4B17-8F34-CEB03186AF2C}" type="presParOf" srcId="{4F60A9FE-1243-4BCE-92B0-F31ACD057FFC}" destId="{00422A92-71A2-41CB-8861-4F8286C71083}" srcOrd="10" destOrd="0" presId="urn:microsoft.com/office/officeart/2005/8/layout/list1"/>
    <dgm:cxn modelId="{7C993BB2-38AC-468C-95F5-92183BE6900B}" type="presParOf" srcId="{4F60A9FE-1243-4BCE-92B0-F31ACD057FFC}" destId="{3FB9784E-FF0D-49C5-85DC-B1AEF4D4E586}" srcOrd="11" destOrd="0" presId="urn:microsoft.com/office/officeart/2005/8/layout/list1"/>
    <dgm:cxn modelId="{BC873A45-72DA-4610-B065-E238437FA5B9}" type="presParOf" srcId="{4F60A9FE-1243-4BCE-92B0-F31ACD057FFC}" destId="{6ED8BD10-F919-46A1-A44F-D14EE65790C4}" srcOrd="12" destOrd="0" presId="urn:microsoft.com/office/officeart/2005/8/layout/list1"/>
    <dgm:cxn modelId="{1FA1DF2C-CBD1-45A7-81C4-F258AAEEEA8A}" type="presParOf" srcId="{6ED8BD10-F919-46A1-A44F-D14EE65790C4}" destId="{CE540B40-5448-481C-A058-E1411EF3AA45}" srcOrd="0" destOrd="0" presId="urn:microsoft.com/office/officeart/2005/8/layout/list1"/>
    <dgm:cxn modelId="{39C717B6-3B92-496D-8373-75CA8E84F0C2}" type="presParOf" srcId="{6ED8BD10-F919-46A1-A44F-D14EE65790C4}" destId="{E58B285F-C4D0-40F8-8EBB-C91B550A61BC}" srcOrd="1" destOrd="0" presId="urn:microsoft.com/office/officeart/2005/8/layout/list1"/>
    <dgm:cxn modelId="{8224A475-5AB6-486C-941E-E1FD63B70759}" type="presParOf" srcId="{4F60A9FE-1243-4BCE-92B0-F31ACD057FFC}" destId="{9AD05E43-1C89-447F-8046-6FA9103249F6}" srcOrd="13" destOrd="0" presId="urn:microsoft.com/office/officeart/2005/8/layout/list1"/>
    <dgm:cxn modelId="{6DE77073-44E7-41B9-A819-B5A8925BE4B8}" type="presParOf" srcId="{4F60A9FE-1243-4BCE-92B0-F31ACD057FFC}" destId="{3B1338F2-CBAC-4B49-AA43-44A88E2B3FC4}" srcOrd="14" destOrd="0" presId="urn:microsoft.com/office/officeart/2005/8/layout/list1"/>
    <dgm:cxn modelId="{86D8B797-DE93-4693-965E-625CF962848E}" type="presParOf" srcId="{4F60A9FE-1243-4BCE-92B0-F31ACD057FFC}" destId="{658F9803-DE8F-42F0-96E9-62777D0956AB}" srcOrd="15" destOrd="0" presId="urn:microsoft.com/office/officeart/2005/8/layout/list1"/>
    <dgm:cxn modelId="{350B1BAD-EC06-4CE8-9C34-3DC1C738A1A3}" type="presParOf" srcId="{4F60A9FE-1243-4BCE-92B0-F31ACD057FFC}" destId="{EC16E6FC-C3EE-4867-8E3E-0021D43E436B}" srcOrd="16" destOrd="0" presId="urn:microsoft.com/office/officeart/2005/8/layout/list1"/>
    <dgm:cxn modelId="{54EE3710-2487-4C29-A2D1-7E73F9D821E7}" type="presParOf" srcId="{EC16E6FC-C3EE-4867-8E3E-0021D43E436B}" destId="{3B6A1D05-2B85-43DC-BCB7-458C70BA05CB}" srcOrd="0" destOrd="0" presId="urn:microsoft.com/office/officeart/2005/8/layout/list1"/>
    <dgm:cxn modelId="{BEF3CA3A-1998-452B-ABC9-D468387C44EA}" type="presParOf" srcId="{EC16E6FC-C3EE-4867-8E3E-0021D43E436B}" destId="{52B3F36B-02C3-486B-8367-91301CF74BA8}" srcOrd="1" destOrd="0" presId="urn:microsoft.com/office/officeart/2005/8/layout/list1"/>
    <dgm:cxn modelId="{43064F37-AEB4-43AF-A196-719A1CBA1EC0}" type="presParOf" srcId="{4F60A9FE-1243-4BCE-92B0-F31ACD057FFC}" destId="{7904B2A8-7707-41F2-A0C0-B88FF23DC36E}" srcOrd="17" destOrd="0" presId="urn:microsoft.com/office/officeart/2005/8/layout/list1"/>
    <dgm:cxn modelId="{F5D62FE1-A514-4510-A238-9C1BB8111D35}" type="presParOf" srcId="{4F60A9FE-1243-4BCE-92B0-F31ACD057FFC}" destId="{B690E3CB-1666-4120-9904-CCF6AFBB9F56}" srcOrd="18" destOrd="0" presId="urn:microsoft.com/office/officeart/2005/8/layout/list1"/>
    <dgm:cxn modelId="{C57F73D3-C3BC-485C-9DBA-6D01704DF396}" type="presParOf" srcId="{4F60A9FE-1243-4BCE-92B0-F31ACD057FFC}" destId="{30669E0B-F836-477C-A95C-DCB87672E508}" srcOrd="19" destOrd="0" presId="urn:microsoft.com/office/officeart/2005/8/layout/list1"/>
    <dgm:cxn modelId="{FCB4F4A1-F61F-4603-AB1A-331F350FA5A6}" type="presParOf" srcId="{4F60A9FE-1243-4BCE-92B0-F31ACD057FFC}" destId="{18713563-D788-4361-93C7-DE814A70187E}" srcOrd="20" destOrd="0" presId="urn:microsoft.com/office/officeart/2005/8/layout/list1"/>
    <dgm:cxn modelId="{30E3009B-1F19-4168-AE1E-8091A90F0BB1}" type="presParOf" srcId="{18713563-D788-4361-93C7-DE814A70187E}" destId="{7E043602-4283-48F8-BB63-BEF9CF7E92CC}" srcOrd="0" destOrd="0" presId="urn:microsoft.com/office/officeart/2005/8/layout/list1"/>
    <dgm:cxn modelId="{FD8A06AD-236C-47EF-87AF-4CFB35D7846E}" type="presParOf" srcId="{18713563-D788-4361-93C7-DE814A70187E}" destId="{1D3C4477-B2A0-4FB1-AD0B-66787B3E5ED1}" srcOrd="1" destOrd="0" presId="urn:microsoft.com/office/officeart/2005/8/layout/list1"/>
    <dgm:cxn modelId="{F5ACE145-4A53-49FB-B8CC-C36A5C77A60F}" type="presParOf" srcId="{4F60A9FE-1243-4BCE-92B0-F31ACD057FFC}" destId="{55ECDB57-5F7B-4933-9D38-219A2C0DC39C}" srcOrd="21" destOrd="0" presId="urn:microsoft.com/office/officeart/2005/8/layout/list1"/>
    <dgm:cxn modelId="{0D12C3E6-1C3D-4A5A-A967-C19F9E5C6E11}" type="presParOf" srcId="{4F60A9FE-1243-4BCE-92B0-F31ACD057FFC}" destId="{136613F1-6EB0-48E6-9A54-317B09A482BD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B8983-7A29-41A3-95D0-47FC23D6AE72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9C8F0-A855-425F-9B68-94EAD3EF2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55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8481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5736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351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3608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9C8F0-A855-425F-9B68-94EAD3EF2AB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384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ea typeface="Calibri" panose="020F0502020204030204" pitchFamily="34" charset="0"/>
              </a:rPr>
              <a:t>Технологии музейно-педагогической деятельности и туризма</a:t>
            </a:r>
            <a:r>
              <a:rPr lang="ru-RU" sz="1200" dirty="0">
                <a:ea typeface="Calibri" panose="020F0502020204030204" pitchFamily="34" charset="0"/>
              </a:rPr>
              <a:t>. Возможности современной музейно-педагогической деятельности и туризма. Потенциал современного музея.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ea typeface="Calibri" panose="020F0502020204030204" pitchFamily="34" charset="0"/>
              </a:rPr>
              <a:t>Технологии исследовательской деятельности</a:t>
            </a:r>
            <a:r>
              <a:rPr lang="ru-RU" sz="1200" dirty="0">
                <a:ea typeface="Calibri" panose="020F0502020204030204" pitchFamily="34" charset="0"/>
              </a:rPr>
              <a:t>. Исследовательские уроки. Технология интеллектуальной игры «Дебаты». Исследование в урочной и внеурочной деятельности.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ea typeface="Calibri" panose="020F0502020204030204" pitchFamily="34" charset="0"/>
              </a:rPr>
              <a:t>Технологии экспертно-аналитической деятельности</a:t>
            </a:r>
            <a:r>
              <a:rPr lang="ru-RU" sz="1200" dirty="0">
                <a:ea typeface="Calibri" panose="020F0502020204030204" pitchFamily="34" charset="0"/>
              </a:rPr>
              <a:t>. Портфолио детей и педагогов, конкурсы, смотры, творческие отчеты и др.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ea typeface="Calibri" panose="020F0502020204030204" pitchFamily="34" charset="0"/>
              </a:rPr>
              <a:t>Технология сотрудничества</a:t>
            </a:r>
            <a:r>
              <a:rPr lang="ru-RU" sz="1200" dirty="0">
                <a:ea typeface="Calibri" panose="020F0502020204030204" pitchFamily="34" charset="0"/>
              </a:rPr>
              <a:t>. Педагогика поддержки и педагогика общей заботы. Сотрудничество, событийность, соавторство, созидание как составляющие технологии сотрудничества и педагогики общей заботы.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9C8F0-A855-425F-9B68-94EAD3EF2AB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300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801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630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842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641392" y="638970"/>
            <a:ext cx="10909216" cy="558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71450" marR="0" lvl="0" indent="-8572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-857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14350" marR="0" lvl="2" indent="-857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112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85800" marR="0" lvl="3" indent="-857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57250" marR="0" lvl="4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028700" marR="0" lvl="5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200150" marR="0" lvl="6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543050" marR="0" lvl="8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89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848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426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602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5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028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894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01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4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D65A8-702F-4595-BC66-FD7CE2FC536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3D04A-7E89-402A-874E-77D553104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43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em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emf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5646" y="2331259"/>
            <a:ext cx="10420707" cy="1261028"/>
          </a:xfrm>
        </p:spPr>
        <p:txBody>
          <a:bodyPr>
            <a:normAutofit fontScale="90000"/>
          </a:bodyPr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olos Text DemiBold" panose="020B0703020202020204" pitchFamily="34" charset="-52"/>
              </a:rPr>
              <a:t>Современные </a:t>
            </a:r>
            <a:br>
              <a:rPr lang="ru-RU" sz="4400" dirty="0">
                <a:solidFill>
                  <a:schemeClr val="bg1"/>
                </a:solidFill>
                <a:latin typeface="Golos Text DemiBold" panose="020B0703020202020204" pitchFamily="34" charset="-52"/>
              </a:rPr>
            </a:br>
            <a:r>
              <a:rPr lang="ru-RU" sz="4400" dirty="0">
                <a:solidFill>
                  <a:schemeClr val="bg1"/>
                </a:solidFill>
                <a:latin typeface="Golos Text DemiBold" panose="020B0703020202020204" pitchFamily="34" charset="-52"/>
              </a:rPr>
              <a:t>образовательные технологии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59881" y="5192914"/>
            <a:ext cx="4581257" cy="1115811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ru-RU" sz="1800" b="1" dirty="0" err="1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Канцур</a:t>
            </a:r>
            <a:r>
              <a:rPr lang="ru-RU" sz="1800" b="1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Анна Германовна,</a:t>
            </a:r>
            <a:br>
              <a:rPr lang="ru-RU" sz="1800" b="1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</a:br>
            <a:r>
              <a:rPr lang="ru-RU" sz="1800" b="1" dirty="0" err="1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к.п.н</a:t>
            </a:r>
            <a:r>
              <a:rPr lang="ru-RU" sz="1800" b="1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., доцент </a:t>
            </a:r>
            <a:r>
              <a:rPr lang="ru-RU" sz="1800" b="1" dirty="0">
                <a:solidFill>
                  <a:schemeClr val="bg1"/>
                </a:solidFill>
                <a:latin typeface="Golos Text" panose="020B0503020202020204" pitchFamily="34" charset="-52"/>
              </a:rPr>
              <a:t>кафедры методики преподавания иностранных языков ПГГПУ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65BBB5-A916-46E5-9BAB-250D892ED5EB}"/>
              </a:ext>
            </a:extLst>
          </p:cNvPr>
          <p:cNvSpPr txBox="1"/>
          <p:nvPr/>
        </p:nvSpPr>
        <p:spPr>
          <a:xfrm>
            <a:off x="4878285" y="730632"/>
            <a:ext cx="7313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Golos Text DemiBold" panose="020B0703020202020204" pitchFamily="34" charset="-52"/>
                <a:cs typeface="Golos Text DemiBold" panose="020B0703020202020204" pitchFamily="34" charset="-52"/>
              </a:rPr>
              <a:t>Университетский округ ПГГПУ 2025</a:t>
            </a:r>
          </a:p>
        </p:txBody>
      </p:sp>
    </p:spTree>
    <p:extLst>
      <p:ext uri="{BB962C8B-B14F-4D97-AF65-F5344CB8AC3E}">
        <p14:creationId xmlns:p14="http://schemas.microsoft.com/office/powerpoint/2010/main" val="91596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20318F-D717-4DFC-B269-2CBABA5E6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latin typeface="Golos Text DemiBold" panose="020B0703020202020204" pitchFamily="34" charset="-52"/>
              </a:rPr>
              <a:t>Образовательные технологии: </a:t>
            </a:r>
            <a:br>
              <a:rPr lang="ru-RU" sz="4000" dirty="0">
                <a:latin typeface="Golos Text DemiBold" panose="020B0703020202020204" pitchFamily="34" charset="-52"/>
              </a:rPr>
            </a:br>
            <a:r>
              <a:rPr lang="ru-RU" sz="4000" dirty="0">
                <a:latin typeface="Golos Text DemiBold" panose="020B0703020202020204" pitchFamily="34" charset="-52"/>
              </a:rPr>
              <a:t>сущность и структура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2EB8C2D-419D-478C-9C46-A2F96C8A8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573" y="181989"/>
            <a:ext cx="1897600" cy="499048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C34AECE4-59AF-4347-BDA2-8DE802B805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1046209"/>
              </p:ext>
            </p:extLst>
          </p:nvPr>
        </p:nvGraphicFramePr>
        <p:xfrm>
          <a:off x="973777" y="1772884"/>
          <a:ext cx="10070275" cy="49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2884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E48AC8-8162-4790-92E6-2A7CF4F67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Golos Text DemiBold" panose="020B0703020202020204" pitchFamily="34" charset="-52"/>
              </a:rPr>
              <a:t>Характеристики и цели образовательных технологий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C29EB00-0C40-458C-81CF-EF195E87A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573" y="181989"/>
            <a:ext cx="1897600" cy="499048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0CCD700C-49DB-4827-A8FE-C474EE170F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3262750"/>
              </p:ext>
            </p:extLst>
          </p:nvPr>
        </p:nvGraphicFramePr>
        <p:xfrm>
          <a:off x="838199" y="1609106"/>
          <a:ext cx="11183974" cy="5124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0489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82A6F3-5549-4822-AE35-DD5467200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latin typeface="Golos Text DemiBold" panose="020B0703020202020204" pitchFamily="34" charset="-52"/>
              </a:rPr>
              <a:t>Образовательные технологии: </a:t>
            </a:r>
            <a:br>
              <a:rPr lang="ru-RU" sz="4400" dirty="0">
                <a:latin typeface="Golos Text DemiBold" panose="020B0703020202020204" pitchFamily="34" charset="-52"/>
              </a:rPr>
            </a:br>
            <a:r>
              <a:rPr lang="ru-RU" sz="4400" dirty="0">
                <a:latin typeface="Golos Text DemiBold" panose="020B0703020202020204" pitchFamily="34" charset="-52"/>
              </a:rPr>
              <a:t>сущность и структура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0A09FCCE-8FA1-41D6-BF00-4E498B3D2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dirty="0"/>
              <a:t>Основные цели применения: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C71BD322-BF94-4BEC-B52F-FCA8A8E415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lvl="1" indent="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None/>
              <a:tabLst>
                <a:tab pos="914400" algn="l"/>
              </a:tabLst>
            </a:pPr>
            <a:endParaRPr lang="ru-RU" sz="1800" spc="15" dirty="0">
              <a:solidFill>
                <a:srgbClr val="25252C"/>
              </a:solidFill>
              <a:effectLst/>
              <a:latin typeface="Arial Unicode M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ru-RU" dirty="0">
                <a:latin typeface="Golos Text" panose="020B0503020202020204" pitchFamily="34" charset="-52"/>
              </a:rPr>
              <a:t>Максимальное использование психологических особенностей учащихся</a:t>
            </a:r>
          </a:p>
          <a:p>
            <a:pPr lvl="1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ru-RU" dirty="0">
                <a:latin typeface="Golos Text" panose="020B0503020202020204" pitchFamily="34" charset="-52"/>
              </a:rPr>
              <a:t>Модернизация методов обучения</a:t>
            </a:r>
          </a:p>
          <a:p>
            <a:pPr lvl="1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ru-RU" dirty="0">
                <a:latin typeface="Golos Text" panose="020B0503020202020204" pitchFamily="34" charset="-52"/>
              </a:rPr>
              <a:t>Гарантированное достижение высоких результатов</a:t>
            </a:r>
          </a:p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4860429A-B4A4-4E68-8A1F-D454154D8D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 </a:t>
            </a:r>
          </a:p>
          <a:p>
            <a:r>
              <a:rPr lang="ru-RU" dirty="0"/>
              <a:t> Преимущества: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8BE6BEDE-6E34-4800-B8CE-44EFFCE26B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2892880"/>
            <a:ext cx="4857215" cy="3684588"/>
          </a:xfrm>
        </p:spPr>
        <p:txBody>
          <a:bodyPr/>
          <a:lstStyle/>
          <a:p>
            <a:pPr lvl="1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ru-RU" dirty="0">
                <a:latin typeface="Golos Text" panose="020B0503020202020204" pitchFamily="34" charset="-52"/>
              </a:rPr>
              <a:t>Оптимизация образовательного процесса</a:t>
            </a:r>
          </a:p>
          <a:p>
            <a:pPr lvl="1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ru-RU" dirty="0">
                <a:latin typeface="Golos Text" panose="020B0503020202020204" pitchFamily="34" charset="-52"/>
              </a:rPr>
              <a:t>Повышение качества обучения</a:t>
            </a:r>
          </a:p>
          <a:p>
            <a:pPr lvl="1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ru-RU" dirty="0">
                <a:latin typeface="Golos Text" panose="020B0503020202020204" pitchFamily="34" charset="-52"/>
              </a:rPr>
              <a:t>Индивидуальный подход к учащимся</a:t>
            </a:r>
          </a:p>
          <a:p>
            <a:pPr lvl="1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ru-RU" dirty="0">
                <a:latin typeface="Golos Text" panose="020B0503020202020204" pitchFamily="34" charset="-52"/>
              </a:rPr>
              <a:t>Возможность диагностики и коррекции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995DCB7-902C-43C6-B73E-ADFDB9078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573" y="181989"/>
            <a:ext cx="1897600" cy="49904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650E52E-3D56-4278-B3A6-68EC9FE35FF3}"/>
              </a:ext>
            </a:extLst>
          </p:cNvPr>
          <p:cNvSpPr/>
          <p:nvPr/>
        </p:nvSpPr>
        <p:spPr>
          <a:xfrm>
            <a:off x="836612" y="1959430"/>
            <a:ext cx="4911045" cy="4349296"/>
          </a:xfrm>
          <a:prstGeom prst="rect">
            <a:avLst/>
          </a:prstGeom>
          <a:noFill/>
          <a:ln w="9525">
            <a:solidFill>
              <a:srgbClr val="715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algn="ctr"/>
            <a:endParaRPr lang="ru-RU" dirty="0">
              <a:solidFill>
                <a:srgbClr val="FF7E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0F338B8-6A83-4F14-8904-F86006CBF8D8}"/>
              </a:ext>
            </a:extLst>
          </p:cNvPr>
          <p:cNvSpPr/>
          <p:nvPr/>
        </p:nvSpPr>
        <p:spPr>
          <a:xfrm>
            <a:off x="6194427" y="1959430"/>
            <a:ext cx="4911045" cy="4349296"/>
          </a:xfrm>
          <a:prstGeom prst="rect">
            <a:avLst/>
          </a:prstGeom>
          <a:noFill/>
          <a:ln w="9525">
            <a:solidFill>
              <a:srgbClr val="715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algn="ctr"/>
            <a:endParaRPr lang="ru-RU" dirty="0">
              <a:solidFill>
                <a:srgbClr val="FF7E00"/>
              </a:solidFill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E731F315-E7B5-4CA2-9C44-B154FF149CD9}"/>
              </a:ext>
            </a:extLst>
          </p:cNvPr>
          <p:cNvCxnSpPr/>
          <p:nvPr/>
        </p:nvCxnSpPr>
        <p:spPr>
          <a:xfrm>
            <a:off x="1220426" y="2565233"/>
            <a:ext cx="710476" cy="0"/>
          </a:xfrm>
          <a:prstGeom prst="line">
            <a:avLst/>
          </a:prstGeom>
          <a:ln w="28575">
            <a:solidFill>
              <a:srgbClr val="FF7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CA450048-36EF-4C57-A792-C180DC3F6E30}"/>
              </a:ext>
            </a:extLst>
          </p:cNvPr>
          <p:cNvCxnSpPr/>
          <p:nvPr/>
        </p:nvCxnSpPr>
        <p:spPr>
          <a:xfrm>
            <a:off x="6332754" y="2487425"/>
            <a:ext cx="710476" cy="0"/>
          </a:xfrm>
          <a:prstGeom prst="line">
            <a:avLst/>
          </a:prstGeom>
          <a:ln w="28575">
            <a:solidFill>
              <a:srgbClr val="FF7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069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1A1B91-9829-69D3-1387-11FCED45E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969" y="620688"/>
            <a:ext cx="9095387" cy="1070992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Golos Text DemiBold" panose="020B0703020202020204" pitchFamily="34" charset="-52"/>
              </a:rPr>
              <a:t>Базовые образовательные технологии</a:t>
            </a:r>
            <a:endParaRPr lang="de-DE" sz="4000" dirty="0">
              <a:latin typeface="Golos Text DemiBold" panose="020B0703020202020204" pitchFamily="34" charset="-52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B1AA379E-E5D6-EA94-B612-08288D215E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2803753"/>
              </p:ext>
            </p:extLst>
          </p:nvPr>
        </p:nvGraphicFramePr>
        <p:xfrm>
          <a:off x="1436914" y="2240896"/>
          <a:ext cx="9403278" cy="3631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081D8E-8120-4142-A453-7D0E62365B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4573" y="181989"/>
            <a:ext cx="1897600" cy="4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49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071D37-5340-4852-8E6F-0EDDB64D5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60" y="620688"/>
            <a:ext cx="9467491" cy="1070992"/>
          </a:xfrm>
        </p:spPr>
        <p:txBody>
          <a:bodyPr>
            <a:noAutofit/>
          </a:bodyPr>
          <a:lstStyle/>
          <a:p>
            <a:r>
              <a:rPr lang="ru-RU" sz="3600" dirty="0">
                <a:latin typeface="Golos Text DemiBold" panose="020B0703020202020204" pitchFamily="34" charset="-52"/>
              </a:rPr>
              <a:t>Педагогические инновации в современном образовании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C42A83E-6ED9-4635-AD39-920F08D29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573" y="181989"/>
            <a:ext cx="1897600" cy="499048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53EB71C5-55E0-424E-B673-1E43A4DC1E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1763178"/>
              </p:ext>
            </p:extLst>
          </p:nvPr>
        </p:nvGraphicFramePr>
        <p:xfrm>
          <a:off x="276727" y="1401679"/>
          <a:ext cx="11977436" cy="5721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27175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5646" y="2331259"/>
            <a:ext cx="10420707" cy="1261028"/>
          </a:xfrm>
        </p:spPr>
        <p:txBody>
          <a:bodyPr>
            <a:normAutofit fontScale="90000"/>
          </a:bodyPr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olos Text DemiBold" panose="020B0703020202020204" pitchFamily="34" charset="-52"/>
              </a:rPr>
              <a:t>Современные </a:t>
            </a:r>
            <a:br>
              <a:rPr lang="ru-RU" sz="4400" dirty="0">
                <a:solidFill>
                  <a:schemeClr val="bg1"/>
                </a:solidFill>
                <a:latin typeface="Golos Text DemiBold" panose="020B0703020202020204" pitchFamily="34" charset="-52"/>
              </a:rPr>
            </a:br>
            <a:r>
              <a:rPr lang="ru-RU" sz="4400" dirty="0">
                <a:solidFill>
                  <a:schemeClr val="bg1"/>
                </a:solidFill>
                <a:latin typeface="Golos Text DemiBold" panose="020B0703020202020204" pitchFamily="34" charset="-52"/>
              </a:rPr>
              <a:t>образовательные технологии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59881" y="5192914"/>
            <a:ext cx="4581257" cy="1115811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ru-RU" sz="1800" b="1" dirty="0" err="1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Канцур</a:t>
            </a:r>
            <a:r>
              <a:rPr lang="ru-RU" sz="1800" b="1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Анна Германовна,</a:t>
            </a:r>
            <a:br>
              <a:rPr lang="ru-RU" sz="1800" b="1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</a:br>
            <a:r>
              <a:rPr lang="ru-RU" sz="1800" b="1" dirty="0" err="1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к.п.н</a:t>
            </a:r>
            <a:r>
              <a:rPr lang="ru-RU" sz="1800" b="1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., доцент </a:t>
            </a:r>
            <a:r>
              <a:rPr lang="ru-RU" sz="1800" b="1" dirty="0">
                <a:solidFill>
                  <a:schemeClr val="bg1"/>
                </a:solidFill>
                <a:latin typeface="Golos Text" panose="020B0503020202020204" pitchFamily="34" charset="-52"/>
              </a:rPr>
              <a:t>кафедры методики преподавания иностранных языков ПГГПУ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65BBB5-A916-46E5-9BAB-250D892ED5EB}"/>
              </a:ext>
            </a:extLst>
          </p:cNvPr>
          <p:cNvSpPr txBox="1"/>
          <p:nvPr/>
        </p:nvSpPr>
        <p:spPr>
          <a:xfrm>
            <a:off x="4878285" y="730632"/>
            <a:ext cx="7313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Golos Text DemiBold" panose="020B0703020202020204" pitchFamily="34" charset="-52"/>
                <a:cs typeface="Golos Text DemiBold" panose="020B0703020202020204" pitchFamily="34" charset="-52"/>
              </a:rPr>
              <a:t>Университетский округ ПГГПУ 2025</a:t>
            </a:r>
          </a:p>
        </p:txBody>
      </p:sp>
    </p:spTree>
    <p:extLst>
      <p:ext uri="{BB962C8B-B14F-4D97-AF65-F5344CB8AC3E}">
        <p14:creationId xmlns:p14="http://schemas.microsoft.com/office/powerpoint/2010/main" val="800301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3D093F-DFEA-4703-84C6-BA94CA23B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latin typeface="Golos Text DemiBold" panose="020B0703020202020204" pitchFamily="34" charset="-52"/>
              </a:rPr>
              <a:t>Меняется мир — </a:t>
            </a:r>
            <a:r>
              <a:rPr lang="en-US" sz="3600" dirty="0">
                <a:latin typeface="Golos Text DemiBold" panose="020B0703020202020204" pitchFamily="34" charset="-52"/>
              </a:rPr>
              <a:t/>
            </a:r>
            <a:br>
              <a:rPr lang="en-US" sz="3600" dirty="0">
                <a:latin typeface="Golos Text DemiBold" panose="020B0703020202020204" pitchFamily="34" charset="-52"/>
              </a:rPr>
            </a:br>
            <a:r>
              <a:rPr lang="ru-RU" sz="3600" dirty="0">
                <a:latin typeface="Golos Text DemiBold" panose="020B0703020202020204" pitchFamily="34" charset="-52"/>
              </a:rPr>
              <a:t>меняется образование</a:t>
            </a: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92EAD6D-48A7-4F13-8567-2477DB747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573" y="181989"/>
            <a:ext cx="1897600" cy="499048"/>
          </a:xfrm>
          <a:prstGeom prst="rect">
            <a:avLst/>
          </a:prstGeom>
        </p:spPr>
      </p:pic>
      <p:pic>
        <p:nvPicPr>
          <p:cNvPr id="5" name="Объект 10" descr="Улыбающаяся студентка в классе естествознания">
            <a:extLst>
              <a:ext uri="{FF2B5EF4-FFF2-40B4-BE49-F238E27FC236}">
                <a16:creationId xmlns:a16="http://schemas.microsoft.com/office/drawing/2014/main" xmlns="" id="{C7A74EC2-2F45-497C-840F-994725D31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9" y="1742498"/>
            <a:ext cx="5540603" cy="3692834"/>
          </a:xfrm>
        </p:spPr>
      </p:pic>
      <p:pic>
        <p:nvPicPr>
          <p:cNvPr id="6" name="Рисунок 5" descr="Девушка сфокусирована на инженерном проекте">
            <a:extLst>
              <a:ext uri="{FF2B5EF4-FFF2-40B4-BE49-F238E27FC236}">
                <a16:creationId xmlns:a16="http://schemas.microsoft.com/office/drawing/2014/main" xmlns="" id="{F65520C7-9076-4E0D-BF89-2C9ACBF5A7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92" y="1742498"/>
            <a:ext cx="5532500" cy="369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3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6E762B-0304-4964-83AB-0E1E1461D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latin typeface="Golos Text DemiBold" panose="020B0703020202020204" pitchFamily="34" charset="-52"/>
              </a:rPr>
              <a:t>Меняется мир — </a:t>
            </a:r>
            <a:r>
              <a:rPr lang="en-US" sz="4400" dirty="0">
                <a:latin typeface="Golos Text DemiBold" panose="020B0703020202020204" pitchFamily="34" charset="-52"/>
              </a:rPr>
              <a:t/>
            </a:r>
            <a:br>
              <a:rPr lang="en-US" sz="4400" dirty="0">
                <a:latin typeface="Golos Text DemiBold" panose="020B0703020202020204" pitchFamily="34" charset="-52"/>
              </a:rPr>
            </a:br>
            <a:r>
              <a:rPr lang="ru-RU" sz="4400" dirty="0">
                <a:latin typeface="Golos Text DemiBold" panose="020B0703020202020204" pitchFamily="34" charset="-52"/>
              </a:rPr>
              <a:t>меняется образование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09B9162-075F-478C-BC84-C19BA7FA2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0080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dk1"/>
                </a:solidFill>
                <a:latin typeface="Arial"/>
                <a:cs typeface="Arial"/>
              </a:rPr>
              <a:t>Кросс-функциональные навыки предполагают </a:t>
            </a:r>
          </a:p>
          <a:p>
            <a:r>
              <a:rPr lang="ru-RU" sz="2800" b="1" dirty="0">
                <a:solidFill>
                  <a:schemeClr val="dk1"/>
                </a:solidFill>
                <a:latin typeface="Arial"/>
                <a:cs typeface="Arial"/>
              </a:rPr>
              <a:t>сотрудничество, </a:t>
            </a:r>
          </a:p>
          <a:p>
            <a:r>
              <a:rPr lang="ru-RU" sz="2800" b="1" dirty="0">
                <a:solidFill>
                  <a:schemeClr val="dk1"/>
                </a:solidFill>
                <a:latin typeface="Arial"/>
                <a:cs typeface="Arial"/>
              </a:rPr>
              <a:t>социальную и культурную осведомленность, </a:t>
            </a:r>
          </a:p>
          <a:p>
            <a:r>
              <a:rPr lang="ru-RU" sz="2800" b="1" dirty="0">
                <a:solidFill>
                  <a:schemeClr val="dk1"/>
                </a:solidFill>
                <a:latin typeface="Arial"/>
                <a:cs typeface="Arial"/>
              </a:rPr>
              <a:t>навык управления людьми, </a:t>
            </a:r>
          </a:p>
          <a:p>
            <a:r>
              <a:rPr lang="ru-RU" sz="2800" b="1" dirty="0">
                <a:solidFill>
                  <a:schemeClr val="dk1"/>
                </a:solidFill>
                <a:latin typeface="Arial"/>
                <a:cs typeface="Arial"/>
              </a:rPr>
              <a:t>гибкость, </a:t>
            </a:r>
          </a:p>
          <a:p>
            <a:r>
              <a:rPr lang="ru-RU" sz="2800" b="1" dirty="0">
                <a:solidFill>
                  <a:schemeClr val="dk1"/>
                </a:solidFill>
                <a:latin typeface="Arial"/>
                <a:cs typeface="Arial"/>
              </a:rPr>
              <a:t>эмпатию и </a:t>
            </a:r>
          </a:p>
          <a:p>
            <a:r>
              <a:rPr lang="ru-RU" sz="2800" b="1" dirty="0">
                <a:solidFill>
                  <a:schemeClr val="dk1"/>
                </a:solidFill>
                <a:latin typeface="Arial"/>
                <a:cs typeface="Arial"/>
              </a:rPr>
              <a:t>коммуникативные способности, включая активное слушание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B82D3D2-7FE7-4007-A40C-016C810D3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573" y="181989"/>
            <a:ext cx="1897600" cy="499048"/>
          </a:xfrm>
          <a:prstGeom prst="rect">
            <a:avLst/>
          </a:prstGeom>
        </p:spPr>
      </p:pic>
      <p:pic>
        <p:nvPicPr>
          <p:cNvPr id="7" name="Рисунок 6" descr="Двое учащихся, выполняющие научный проект">
            <a:extLst>
              <a:ext uri="{FF2B5EF4-FFF2-40B4-BE49-F238E27FC236}">
                <a16:creationId xmlns:a16="http://schemas.microsoft.com/office/drawing/2014/main" xmlns="" id="{5218B974-C3D7-4FC8-B3C6-3EF43AAC31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351" y="2680714"/>
            <a:ext cx="3290443" cy="2193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1032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895825-1D40-4941-AF6A-9313148B7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35" y="38887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4900" dirty="0">
                <a:latin typeface="Golos Text DemiBold" panose="020B0703020202020204" pitchFamily="34" charset="-52"/>
              </a:rPr>
              <a:t>«Не для школы, </a:t>
            </a:r>
            <a:br>
              <a:rPr lang="ru-RU" sz="4900" dirty="0">
                <a:latin typeface="Golos Text DemiBold" panose="020B0703020202020204" pitchFamily="34" charset="-52"/>
              </a:rPr>
            </a:br>
            <a:r>
              <a:rPr lang="ru-RU" sz="4900" dirty="0">
                <a:latin typeface="Golos Text DemiBold" panose="020B0703020202020204" pitchFamily="34" charset="-52"/>
              </a:rPr>
              <a:t>а для жизни мы учимся»</a:t>
            </a:r>
          </a:p>
        </p:txBody>
      </p:sp>
      <p:pic>
        <p:nvPicPr>
          <p:cNvPr id="5" name="Рисунок 4" descr="Студенты в аудитории с поднятыми руками перед учителем">
            <a:extLst>
              <a:ext uri="{FF2B5EF4-FFF2-40B4-BE49-F238E27FC236}">
                <a16:creationId xmlns:a16="http://schemas.microsoft.com/office/drawing/2014/main" xmlns="" id="{4C428EB7-54B2-485C-A9DE-0233DD2E1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59" y="2086867"/>
            <a:ext cx="5955483" cy="4056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822FBBC-15E7-46CA-A2A1-DB97B7572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573" y="181989"/>
            <a:ext cx="1897600" cy="4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33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/>
          <p:nvPr/>
        </p:nvSpPr>
        <p:spPr>
          <a:xfrm>
            <a:off x="1258784" y="3103179"/>
            <a:ext cx="4816135" cy="28876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87" tIns="17139" rIns="34287" bIns="17139" anchor="ctr" anchorCtr="0">
            <a:noAutofit/>
          </a:bodyPr>
          <a:lstStyle/>
          <a:p>
            <a:pPr>
              <a:lnSpc>
                <a:spcPct val="150000"/>
              </a:lnSpc>
              <a:buClr>
                <a:srgbClr val="A0C814"/>
              </a:buClr>
              <a:buSzPts val="10560"/>
            </a:pPr>
            <a:r>
              <a:rPr lang="ru-RU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«Доставка знаний» и  передача знаний от учителей к ученикам</a:t>
            </a:r>
          </a:p>
          <a:p>
            <a:pPr>
              <a:lnSpc>
                <a:spcPct val="150000"/>
              </a:lnSpc>
              <a:buClr>
                <a:srgbClr val="A0C814"/>
              </a:buClr>
              <a:buSzPts val="10560"/>
            </a:pPr>
            <a:r>
              <a:rPr lang="ru-RU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 Представление системы знаний</a:t>
            </a:r>
          </a:p>
          <a:p>
            <a:pPr>
              <a:lnSpc>
                <a:spcPct val="150000"/>
              </a:lnSpc>
              <a:buClr>
                <a:srgbClr val="A0C814"/>
              </a:buClr>
              <a:buSzPts val="10560"/>
            </a:pPr>
            <a:r>
              <a:rPr lang="ru-RU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Традиционные курсы и программы</a:t>
            </a:r>
          </a:p>
          <a:p>
            <a:pPr>
              <a:lnSpc>
                <a:spcPct val="150000"/>
              </a:lnSpc>
              <a:buClr>
                <a:srgbClr val="A0C814"/>
              </a:buClr>
              <a:buSzPts val="10560"/>
            </a:pPr>
            <a:r>
              <a:rPr lang="ru-RU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Разрозненные дисциплины</a:t>
            </a:r>
          </a:p>
        </p:txBody>
      </p:sp>
      <p:sp>
        <p:nvSpPr>
          <p:cNvPr id="64" name="Google Shape;64;p6"/>
          <p:cNvSpPr/>
          <p:nvPr/>
        </p:nvSpPr>
        <p:spPr>
          <a:xfrm>
            <a:off x="6117083" y="3093212"/>
            <a:ext cx="4641962" cy="2897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87" tIns="17139" rIns="34287" bIns="17139" anchor="ctr" anchorCtr="0">
            <a:noAutofit/>
          </a:bodyPr>
          <a:lstStyle/>
          <a:p>
            <a:pPr>
              <a:lnSpc>
                <a:spcPct val="150000"/>
              </a:lnSpc>
              <a:buClr>
                <a:srgbClr val="A0C814"/>
              </a:buClr>
              <a:buSzPts val="10560"/>
            </a:pPr>
            <a:r>
              <a:rPr lang="ru-RU" sz="20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- Ученические открытия и построение знания учеником</a:t>
            </a:r>
          </a:p>
          <a:p>
            <a:pPr>
              <a:lnSpc>
                <a:spcPct val="150000"/>
              </a:lnSpc>
              <a:buClr>
                <a:srgbClr val="A0C814"/>
              </a:buClr>
              <a:buSzPts val="10560"/>
            </a:pPr>
            <a:r>
              <a:rPr lang="ru-RU" sz="20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- Активная работа над заданиями, связанными с реальной жизнью</a:t>
            </a:r>
          </a:p>
          <a:p>
            <a:pPr>
              <a:lnSpc>
                <a:spcPct val="150000"/>
              </a:lnSpc>
              <a:buClr>
                <a:srgbClr val="A0C814"/>
              </a:buClr>
              <a:buSzPts val="10560"/>
            </a:pPr>
            <a:r>
              <a:rPr lang="ru-RU" sz="20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- Мощные обучающие среды</a:t>
            </a:r>
          </a:p>
          <a:p>
            <a:pPr>
              <a:lnSpc>
                <a:spcPct val="150000"/>
              </a:lnSpc>
              <a:buClr>
                <a:srgbClr val="A0C814"/>
              </a:buClr>
              <a:buSzPts val="10560"/>
            </a:pPr>
            <a:r>
              <a:rPr lang="ru-RU" sz="20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- </a:t>
            </a:r>
            <a:r>
              <a:rPr lang="ru-RU" sz="2000" b="1" dirty="0" err="1">
                <a:solidFill>
                  <a:schemeClr val="lt1"/>
                </a:solidFill>
                <a:latin typeface="Arial"/>
                <a:cs typeface="Arial"/>
                <a:sym typeface="Arial"/>
              </a:rPr>
              <a:t>Междисциплинарность</a:t>
            </a:r>
            <a:endParaRPr sz="2000" b="1" dirty="0">
              <a:solidFill>
                <a:schemeClr val="l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6"/>
          <p:cNvSpPr txBox="1"/>
          <p:nvPr/>
        </p:nvSpPr>
        <p:spPr>
          <a:xfrm>
            <a:off x="2051222" y="1916832"/>
            <a:ext cx="3104053" cy="78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7" tIns="17139" rIns="34287" bIns="17139" anchor="t" anchorCtr="0">
            <a:noAutofit/>
          </a:bodyPr>
          <a:lstStyle/>
          <a:p>
            <a:pPr algn="ctr">
              <a:buClr>
                <a:srgbClr val="5AC8F5"/>
              </a:buClr>
              <a:buSzPts val="9600"/>
            </a:pPr>
            <a:endParaRPr sz="1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900"/>
              </a:spcBef>
              <a:buClr>
                <a:srgbClr val="5AC8F5"/>
              </a:buClr>
              <a:buSzPts val="17280"/>
            </a:pPr>
            <a:r>
              <a:rPr lang="ru-RU" sz="27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Teaching</a:t>
            </a:r>
            <a:endParaRPr sz="27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indent="-166688">
              <a:spcBef>
                <a:spcPts val="900"/>
              </a:spcBef>
              <a:buClr>
                <a:schemeClr val="dk1"/>
              </a:buClr>
              <a:buSzPts val="2000"/>
            </a:pPr>
            <a:endParaRPr sz="1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6"/>
          <p:cNvSpPr txBox="1"/>
          <p:nvPr/>
        </p:nvSpPr>
        <p:spPr>
          <a:xfrm>
            <a:off x="6957812" y="1988840"/>
            <a:ext cx="3104053" cy="78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7" tIns="17139" rIns="34287" bIns="17139" anchor="t" anchorCtr="0">
            <a:noAutofit/>
          </a:bodyPr>
          <a:lstStyle/>
          <a:p>
            <a:pPr algn="ctr">
              <a:buClr>
                <a:srgbClr val="5AC8F5"/>
              </a:buClr>
              <a:buSzPts val="9600"/>
            </a:pPr>
            <a:endParaRPr sz="15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900"/>
              </a:spcBef>
              <a:buClr>
                <a:srgbClr val="5AC8F5"/>
              </a:buClr>
              <a:buSzPts val="17280"/>
            </a:pPr>
            <a:r>
              <a:rPr lang="ru-RU" sz="27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Learning</a:t>
            </a:r>
            <a:endParaRPr sz="27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indent="-166688">
              <a:spcBef>
                <a:spcPts val="900"/>
              </a:spcBef>
              <a:buClr>
                <a:schemeClr val="dk1"/>
              </a:buClr>
              <a:buSzPts val="2000"/>
            </a:pPr>
            <a:endParaRPr sz="1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004202-9812-4E8C-81D7-FEF3ABC91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079" y="520018"/>
            <a:ext cx="8207375" cy="114300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Golos Text DemiBold" panose="020B0703020202020204" pitchFamily="34" charset="-52"/>
              </a:rPr>
              <a:t>Смена парадигм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4DD4CA6-0D5C-437A-A6F6-973A963E6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573" y="181989"/>
            <a:ext cx="1897600" cy="4990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"/>
          <p:cNvSpPr txBox="1"/>
          <p:nvPr/>
        </p:nvSpPr>
        <p:spPr>
          <a:xfrm>
            <a:off x="579526" y="268247"/>
            <a:ext cx="10375461" cy="189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7" tIns="17139" rIns="34287" bIns="17139" anchor="t" anchorCtr="0">
            <a:noAutofit/>
          </a:bodyPr>
          <a:lstStyle/>
          <a:p>
            <a:pPr>
              <a:buClr>
                <a:srgbClr val="5AC8F5"/>
              </a:buClr>
              <a:buSzPts val="4000"/>
            </a:pPr>
            <a:r>
              <a:rPr lang="ru-RU" sz="4000" dirty="0">
                <a:latin typeface="Golos Text DemiBold" panose="020B0703020202020204" pitchFamily="34" charset="-52"/>
                <a:ea typeface="+mj-ea"/>
                <a:cs typeface="+mj-cs"/>
                <a:sym typeface="Arial"/>
              </a:rPr>
              <a:t>Мировые тенденции: </a:t>
            </a:r>
          </a:p>
          <a:p>
            <a:pPr>
              <a:buClr>
                <a:srgbClr val="5AC8F5"/>
              </a:buClr>
              <a:buSzPts val="4000"/>
            </a:pPr>
            <a:r>
              <a:rPr lang="ru-RU" sz="4000" dirty="0">
                <a:latin typeface="Golos Text DemiBold" panose="020B0703020202020204" pitchFamily="34" charset="-52"/>
                <a:ea typeface="+mj-ea"/>
                <a:cs typeface="+mj-cs"/>
                <a:sym typeface="Arial"/>
              </a:rPr>
              <a:t>роли учителя по версии ЮНЕСКО</a:t>
            </a:r>
            <a:endParaRPr sz="4000" dirty="0">
              <a:latin typeface="Golos Text DemiBold" panose="020B0703020202020204" pitchFamily="34" charset="-52"/>
              <a:ea typeface="+mj-ea"/>
              <a:cs typeface="+mj-cs"/>
            </a:endParaRPr>
          </a:p>
          <a:p>
            <a:pPr>
              <a:spcBef>
                <a:spcPts val="900"/>
              </a:spcBef>
              <a:buClr>
                <a:schemeClr val="dk1"/>
              </a:buClr>
              <a:buSzPts val="2000"/>
            </a:pPr>
            <a:endParaRPr lang="ru-RU" sz="1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900"/>
              </a:spcBef>
              <a:buClr>
                <a:schemeClr val="dk1"/>
              </a:buClr>
              <a:buSzPts val="2000"/>
            </a:pPr>
            <a:r>
              <a:rPr lang="ru-RU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TRANSFORMING TEACHING, LEARNING, AND ASSESSMENT FOR COMPETENCY BASED CURRICULA (2017 г.)</a:t>
            </a:r>
            <a:endParaRPr dirty="0"/>
          </a:p>
        </p:txBody>
      </p:sp>
      <p:pic>
        <p:nvPicPr>
          <p:cNvPr id="88" name="Google Shape;88;p8"/>
          <p:cNvPicPr preferRelativeResize="0"/>
          <p:nvPr/>
        </p:nvPicPr>
        <p:blipFill rotWithShape="1">
          <a:blip r:embed="rId3">
            <a:alphaModFix/>
          </a:blip>
          <a:srcRect l="59306" t="17244" b="17560"/>
          <a:stretch/>
        </p:blipFill>
        <p:spPr>
          <a:xfrm>
            <a:off x="3491059" y="2523506"/>
            <a:ext cx="4775590" cy="378646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8"/>
          <p:cNvSpPr/>
          <p:nvPr/>
        </p:nvSpPr>
        <p:spPr>
          <a:xfrm>
            <a:off x="1823685" y="2749139"/>
            <a:ext cx="1531510" cy="450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7" tIns="17139" rIns="34287" bIns="17139" anchor="t" anchorCtr="0">
            <a:spAutoFit/>
          </a:bodyPr>
          <a:lstStyle/>
          <a:p>
            <a:pPr algn="r"/>
            <a:r>
              <a:rPr lang="ru-RU" sz="135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Организаторы обучения</a:t>
            </a:r>
            <a:endParaRPr dirty="0"/>
          </a:p>
        </p:txBody>
      </p:sp>
      <p:sp>
        <p:nvSpPr>
          <p:cNvPr id="90" name="Google Shape;90;p8"/>
          <p:cNvSpPr/>
          <p:nvPr/>
        </p:nvSpPr>
        <p:spPr>
          <a:xfrm>
            <a:off x="1823686" y="3658751"/>
            <a:ext cx="1531510" cy="65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7" tIns="17139" rIns="34287" bIns="17139" anchor="t" anchorCtr="0">
            <a:spAutoFit/>
          </a:bodyPr>
          <a:lstStyle/>
          <a:p>
            <a:pPr algn="r"/>
            <a:r>
              <a:rPr lang="ru-RU" sz="135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Конструкторы совместного обучения</a:t>
            </a:r>
            <a:endParaRPr dirty="0"/>
          </a:p>
        </p:txBody>
      </p:sp>
      <p:sp>
        <p:nvSpPr>
          <p:cNvPr id="91" name="Google Shape;91;p8"/>
          <p:cNvSpPr/>
          <p:nvPr/>
        </p:nvSpPr>
        <p:spPr>
          <a:xfrm>
            <a:off x="1736743" y="4696692"/>
            <a:ext cx="1754316" cy="838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7" tIns="17139" rIns="34287" bIns="17139" anchor="t" anchorCtr="0">
            <a:spAutoFit/>
          </a:bodyPr>
          <a:lstStyle/>
          <a:p>
            <a:pPr algn="r"/>
            <a:r>
              <a:rPr lang="ru-RU" sz="135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Организаторы </a:t>
            </a:r>
            <a:br>
              <a:rPr lang="ru-RU" sz="135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35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мета-когнитивной рефлексии</a:t>
            </a:r>
            <a:endParaRPr dirty="0"/>
          </a:p>
          <a:p>
            <a:pPr>
              <a:spcBef>
                <a:spcPts val="630"/>
              </a:spcBef>
            </a:pPr>
            <a:endParaRPr sz="675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8"/>
          <p:cNvSpPr/>
          <p:nvPr/>
        </p:nvSpPr>
        <p:spPr>
          <a:xfrm>
            <a:off x="8646946" y="2707242"/>
            <a:ext cx="2179075" cy="86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7" tIns="17139" rIns="34287" bIns="17139" anchor="t" anchorCtr="0">
            <a:spAutoFit/>
          </a:bodyPr>
          <a:lstStyle/>
          <a:p>
            <a:r>
              <a:rPr lang="ru-RU" sz="135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Организаторы рефлексии на тему этических ценностей и мировоззрения 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8"/>
          <p:cNvSpPr/>
          <p:nvPr/>
        </p:nvSpPr>
        <p:spPr>
          <a:xfrm>
            <a:off x="8646945" y="3889006"/>
            <a:ext cx="2179075" cy="86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7" tIns="17139" rIns="34287" bIns="17139" anchor="t" anchorCtr="0">
            <a:spAutoFit/>
          </a:bodyPr>
          <a:lstStyle/>
          <a:p>
            <a:r>
              <a:rPr lang="ru-RU" sz="135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Организаторы эффективного использования технологий в обучении</a:t>
            </a:r>
            <a:endParaRPr dirty="0"/>
          </a:p>
        </p:txBody>
      </p:sp>
      <p:sp>
        <p:nvSpPr>
          <p:cNvPr id="94" name="Google Shape;94;p8"/>
          <p:cNvSpPr/>
          <p:nvPr/>
        </p:nvSpPr>
        <p:spPr>
          <a:xfrm>
            <a:off x="8709840" y="5102566"/>
            <a:ext cx="1884930" cy="86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7" tIns="17139" rIns="34287" bIns="17139" anchor="t" anchorCtr="0">
            <a:spAutoFit/>
          </a:bodyPr>
          <a:lstStyle/>
          <a:p>
            <a:r>
              <a:rPr lang="ru-RU" sz="135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Организаторы коммуникации разнообразными способами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3902A69-2190-40C4-9706-27C9292B1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4573" y="181989"/>
            <a:ext cx="1897600" cy="4990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/>
          <p:nvPr/>
        </p:nvSpPr>
        <p:spPr>
          <a:xfrm>
            <a:off x="718457" y="2032673"/>
            <a:ext cx="9330533" cy="4183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7" tIns="17139" rIns="34287" bIns="17139" anchor="t" anchorCtr="0">
            <a:noAutofit/>
          </a:bodyPr>
          <a:lstStyle/>
          <a:p>
            <a:pPr marL="405000" indent="-405000">
              <a:spcBef>
                <a:spcPts val="900"/>
              </a:spcBef>
              <a:buClr>
                <a:srgbClr val="5AC8F5"/>
              </a:buClr>
              <a:buSzPts val="9600"/>
              <a:buFont typeface="Arial"/>
              <a:buChar char="⎼"/>
            </a:pP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Разрабатывает </a:t>
            </a: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учебные активности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которые ставят перед школьниками </a:t>
            </a: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реальные жизненные задачи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использует цифровые инструменты и ресурсы для </a:t>
            </a:r>
            <a:r>
              <a:rPr lang="ru-RU" sz="24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стимулирования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познавательной активности и более глубокого обращения к предмету.</a:t>
            </a:r>
            <a:endParaRPr sz="2400" dirty="0"/>
          </a:p>
          <a:p>
            <a:pPr marL="405000" indent="-405000">
              <a:spcBef>
                <a:spcPts val="900"/>
              </a:spcBef>
              <a:buClr>
                <a:srgbClr val="5AC8F5"/>
              </a:buClr>
              <a:buSzPts val="9600"/>
              <a:buFont typeface="Arial"/>
              <a:buChar char="⎼"/>
            </a:pP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Разрабатывает учебно-методические материалы, конструирует </a:t>
            </a: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образовательную среду и учебные события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которые позволяют выстраивать индивидуальные образовательные маршруты школьников.</a:t>
            </a:r>
            <a:endParaRPr sz="2400" dirty="0"/>
          </a:p>
          <a:p>
            <a:pPr>
              <a:spcBef>
                <a:spcPts val="900"/>
              </a:spcBef>
              <a:buClr>
                <a:srgbClr val="5AC8F5"/>
              </a:buClr>
              <a:buSzPts val="9600"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5000" indent="-176400">
              <a:spcBef>
                <a:spcPts val="900"/>
              </a:spcBef>
              <a:buClr>
                <a:srgbClr val="5AC8F5"/>
              </a:buClr>
              <a:buSzPts val="9600"/>
            </a:pPr>
            <a:endParaRPr sz="1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indent="-166688">
              <a:spcBef>
                <a:spcPts val="900"/>
              </a:spcBef>
              <a:buClr>
                <a:schemeClr val="dk1"/>
              </a:buClr>
              <a:buSzPts val="2000"/>
            </a:pPr>
            <a:endParaRPr sz="1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7C53C8-7736-41DD-8BD6-E16FA839A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4000" dirty="0">
                <a:latin typeface="Golos Text DemiBold" panose="020B0703020202020204" pitchFamily="34" charset="-52"/>
                <a:sym typeface="Arial"/>
              </a:rPr>
              <a:t>Учитель – специалист по педагогическому дизайну</a:t>
            </a:r>
          </a:p>
        </p:txBody>
      </p:sp>
      <p:pic>
        <p:nvPicPr>
          <p:cNvPr id="4" name="Рисунок 3" descr="Преподаватель, указывающий молодым учащимся на экран ноутбука">
            <a:extLst>
              <a:ext uri="{FF2B5EF4-FFF2-40B4-BE49-F238E27FC236}">
                <a16:creationId xmlns:a16="http://schemas.microsoft.com/office/drawing/2014/main" xmlns="" id="{06EDD049-3DEC-4FB1-B0A2-0E48F982E6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176" y="4878914"/>
            <a:ext cx="280899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925CD29-570C-4655-86AB-323EFF86C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4573" y="181989"/>
            <a:ext cx="1897600" cy="49904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"/>
          <p:cNvSpPr txBox="1"/>
          <p:nvPr/>
        </p:nvSpPr>
        <p:spPr>
          <a:xfrm>
            <a:off x="783771" y="1979086"/>
            <a:ext cx="9340802" cy="4183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7" tIns="17139" rIns="34287" bIns="17139" anchor="t" anchorCtr="0">
            <a:noAutofit/>
          </a:bodyPr>
          <a:lstStyle/>
          <a:p>
            <a:pPr marL="405000" indent="-405000">
              <a:spcBef>
                <a:spcPts val="900"/>
              </a:spcBef>
              <a:buClr>
                <a:srgbClr val="5AC8F5"/>
              </a:buClr>
              <a:buSzPts val="9600"/>
              <a:buFont typeface="Arial"/>
              <a:buChar char="⎼"/>
            </a:pPr>
            <a:r>
              <a:rPr lang="ru-RU" sz="24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Сотрудничает с коллегами, чтобы вместе приобрести </a:t>
            </a:r>
            <a:r>
              <a:rPr lang="ru-RU" sz="2400" b="1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практический опыт наиболее эффективного использования технологий в образовательном процессе</a:t>
            </a:r>
            <a:r>
              <a:rPr lang="ru-RU" sz="24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. Учитель встроен в </a:t>
            </a:r>
            <a:r>
              <a:rPr lang="ru-RU" sz="2400" b="1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профессиональное сообщество</a:t>
            </a:r>
            <a:r>
              <a:rPr lang="ru-RU" sz="24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, которое постоянно обучается.</a:t>
            </a:r>
            <a:endParaRPr sz="2400" dirty="0">
              <a:solidFill>
                <a:schemeClr val="dk1"/>
              </a:solidFill>
              <a:latin typeface="Arial"/>
              <a:cs typeface="Arial"/>
            </a:endParaRPr>
          </a:p>
          <a:p>
            <a:pPr marL="405000" indent="-405000">
              <a:spcBef>
                <a:spcPts val="900"/>
              </a:spcBef>
              <a:buClr>
                <a:srgbClr val="5AC8F5"/>
              </a:buClr>
              <a:buSzPts val="9600"/>
              <a:buFont typeface="Arial"/>
              <a:buChar char="⎼"/>
            </a:pPr>
            <a:r>
              <a:rPr lang="ru-RU" sz="24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Обладает компетентностью в области культуры коммуникации с обучающимися, родителями и коллегами и взаимодействуют с ними как с </a:t>
            </a:r>
            <a:r>
              <a:rPr lang="ru-RU" sz="2400" b="1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равноправными участниками образовательного процесса</a:t>
            </a:r>
            <a:r>
              <a:rPr lang="ru-RU" sz="24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.</a:t>
            </a:r>
            <a:endParaRPr sz="2400" dirty="0">
              <a:solidFill>
                <a:schemeClr val="dk1"/>
              </a:solidFill>
              <a:latin typeface="Arial"/>
              <a:cs typeface="Arial"/>
            </a:endParaRPr>
          </a:p>
          <a:p>
            <a:pPr>
              <a:spcBef>
                <a:spcPts val="900"/>
              </a:spcBef>
              <a:buClr>
                <a:srgbClr val="5AC8F5"/>
              </a:buClr>
              <a:buSzPts val="9600"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5000" indent="-176400">
              <a:spcBef>
                <a:spcPts val="900"/>
              </a:spcBef>
              <a:buClr>
                <a:srgbClr val="5AC8F5"/>
              </a:buClr>
              <a:buSzPts val="9600"/>
            </a:pPr>
            <a:endParaRPr sz="1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indent="-166688">
              <a:spcBef>
                <a:spcPts val="900"/>
              </a:spcBef>
              <a:buClr>
                <a:schemeClr val="dk1"/>
              </a:buClr>
              <a:buSzPts val="2000"/>
            </a:pPr>
            <a:endParaRPr sz="1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849D92-94E2-4AFA-8723-21E34C495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latin typeface="Golos Text DemiBold" panose="020B0703020202020204" pitchFamily="34" charset="-52"/>
                <a:sym typeface="Arial"/>
              </a:rPr>
              <a:t>Учитель – организатор обучения </a:t>
            </a:r>
            <a:br>
              <a:rPr lang="ru-RU" sz="4000" dirty="0">
                <a:latin typeface="Golos Text DemiBold" panose="020B0703020202020204" pitchFamily="34" charset="-52"/>
                <a:sym typeface="Arial"/>
              </a:rPr>
            </a:br>
            <a:r>
              <a:rPr lang="ru-RU" sz="4000" dirty="0">
                <a:latin typeface="Golos Text DemiBold" panose="020B0703020202020204" pitchFamily="34" charset="-52"/>
                <a:sym typeface="Arial"/>
              </a:rPr>
              <a:t>в сотрудничестве</a:t>
            </a:r>
            <a:endParaRPr lang="ru-RU" sz="4000" dirty="0">
              <a:latin typeface="Golos Text DemiBold" panose="020B0703020202020204" pitchFamily="34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08D311-444C-4F8D-A044-A8D6A9BEA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573" y="181989"/>
            <a:ext cx="1897600" cy="499048"/>
          </a:xfrm>
          <a:prstGeom prst="rect">
            <a:avLst/>
          </a:prstGeom>
        </p:spPr>
      </p:pic>
      <p:pic>
        <p:nvPicPr>
          <p:cNvPr id="7" name="Рисунок 6" descr="Преподаватель, указывающий молодым учащимся на экран ноутбука">
            <a:extLst>
              <a:ext uri="{FF2B5EF4-FFF2-40B4-BE49-F238E27FC236}">
                <a16:creationId xmlns:a16="http://schemas.microsoft.com/office/drawing/2014/main" xmlns="" id="{D779CA13-8B29-4018-A1E3-C22CC6381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176" y="4878914"/>
            <a:ext cx="280899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20318F-D717-4DFC-B269-2CBABA5E6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latin typeface="Golos Text DemiBold" panose="020B0703020202020204" pitchFamily="34" charset="-52"/>
              </a:rPr>
              <a:t>Образовательные технологии: </a:t>
            </a:r>
            <a:br>
              <a:rPr lang="ru-RU" sz="4000" dirty="0">
                <a:latin typeface="Golos Text DemiBold" panose="020B0703020202020204" pitchFamily="34" charset="-52"/>
              </a:rPr>
            </a:br>
            <a:r>
              <a:rPr lang="ru-RU" sz="4000" dirty="0">
                <a:latin typeface="Golos Text DemiBold" panose="020B0703020202020204" pitchFamily="34" charset="-52"/>
              </a:rPr>
              <a:t>сущность и структура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124B081-997D-44EA-B9A4-8BCDAFCB0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94621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latin typeface="Golos Text" panose="020B0503020202020204" pitchFamily="34" charset="-52"/>
              </a:rPr>
              <a:t>Образовательные технологии </a:t>
            </a:r>
            <a:r>
              <a:rPr lang="ru-RU" sz="2400" dirty="0">
                <a:latin typeface="Golos Text" panose="020B0503020202020204" pitchFamily="34" charset="-52"/>
              </a:rPr>
              <a:t>— это система взаимодействия педагога и учащихся, основанная на конкретной концепции, которая определяется целями, задачами, принципами, содержанием, методами и средствами обучения.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2EB8C2D-419D-478C-9C46-A2F96C8A8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573" y="181989"/>
            <a:ext cx="1897600" cy="499048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416B56A5-CA8D-4491-98D7-E05AA4BE8E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1063978"/>
              </p:ext>
            </p:extLst>
          </p:nvPr>
        </p:nvGraphicFramePr>
        <p:xfrm>
          <a:off x="2024741" y="3102463"/>
          <a:ext cx="9997432" cy="3573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09512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ГГПУ обновленный фирменный стил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7E00"/>
      </a:accent1>
      <a:accent2>
        <a:srgbClr val="FF9F40"/>
      </a:accent2>
      <a:accent3>
        <a:srgbClr val="3C218C"/>
      </a:accent3>
      <a:accent4>
        <a:srgbClr val="7154C6"/>
      </a:accent4>
      <a:accent5>
        <a:srgbClr val="4D485C"/>
      </a:accent5>
      <a:accent6>
        <a:srgbClr val="847B9E"/>
      </a:accent6>
      <a:hlink>
        <a:srgbClr val="0563C1"/>
      </a:hlink>
      <a:folHlink>
        <a:srgbClr val="954F72"/>
      </a:folHlink>
    </a:clrScheme>
    <a:fontScheme name="Шрифт Голос">
      <a:majorFont>
        <a:latin typeface="Golos Text Medium"/>
        <a:ea typeface=""/>
        <a:cs typeface=""/>
      </a:majorFont>
      <a:minorFont>
        <a:latin typeface="Golos Tex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421__x0441__x044b__x043b__x043a__x0430__x0020__x0441__x0020__x0441__x0430__x0439__x0442__x0430_ xmlns="8161f2a9-1cb7-4b61-9ce6-697f382754a6">
      <Url xsi:nil="true"/>
      <Description xsi:nil="true"/>
    </_x0421__x0441__x044b__x043b__x043a__x0430__x0020__x0441__x0020__x0441__x0430__x0439__x0442__x0430_>
    <TaxCatchAll xmlns="e51e9ff7-e785-4b39-9c0d-3b5e732d8b16" xsi:nil="true"/>
    <_x0414__x0430__x0442__x0430__x0020__x043e__x043a__x043e__x043d__x0447__x0430__x043d__x0438__x044f_ xmlns="8161f2a9-1cb7-4b61-9ce6-697f382754a6" xsi:nil="true"/>
    <_x041e__x043f__x043e__x0432__x0435__x0449__x0435__x043d__x0438__x044f_ xmlns="8161f2a9-1cb7-4b61-9ce6-697f382754a6">
      <Url xsi:nil="true"/>
      <Description xsi:nil="true"/>
    </_x041e__x043f__x043e__x0432__x0435__x0449__x0435__x043d__x0438__x044f_>
    <_x0421__x0435__x0433__x043e__x0434__x043d__x044f_ xmlns="8161f2a9-1cb7-4b61-9ce6-697f382754a6">2023-09-14T12:18:48+00:00</_x0421__x0435__x0433__x043e__x0434__x043d__x044f_>
    <_x0414__x0430__x0442__x0430__x0020__x0443__x0442__x0432__x0435__x0440__x0436__x0434__x0435__x043d__x0438__x044f_ xmlns="8161f2a9-1cb7-4b61-9ce6-697f382754a6" xsi:nil="true"/>
    <_x0422__x0438__x043f__x0020__x0434__x043e__x043a__x0443__x043c__x0435__x043d__x0442__x0430_ xmlns="8161f2a9-1cb7-4b61-9ce6-697f382754a6" xsi:nil="true"/>
    <Section xmlns="8161f2a9-1cb7-4b61-9ce6-697f382754a6" xsi:nil="true"/>
    <_x041e__x0431__x0440__x0430__x0431__x043e__x0442__x043a__x0430_ xmlns="8161f2a9-1cb7-4b61-9ce6-697f382754a6">Обработано</_x041e__x0431__x0440__x0430__x0431__x043e__x0442__x043a__x0430_>
    <_x0421__x0435__x0433__x043e__x0434__x043d__x044f__x0412__x0440__x0435__x043c__x044f_ xmlns="8161f2a9-1cb7-4b61-9ce6-697f382754a6" xsi:nil="true"/>
    <_x041d__x0430__x043f__x0440__x0430__x0432__x043b__x0435__x043d__x0438__x0435__x0020__x043f__x043e__x0434__x0433__x043e__x0442__x043e__x0432__x043a__x0438_ xmlns="8161f2a9-1cb7-4b61-9ce6-697f382754a6" xsi:nil="true"/>
    <_x041f__x0440__x043e__x0444__x0438__x043b__x044c_ xmlns="8161f2a9-1cb7-4b61-9ce6-697f382754a6" xsi:nil="true"/>
    <_x041e__x0442__x0432__x0435__x0442__x0441__x0442__x0432__x0435__x043d__x043d__x044b__x0435_ xmlns="8161f2a9-1cb7-4b61-9ce6-697f382754a6">
      <UserInfo>
        <DisplayName/>
        <AccountId xsi:nil="true"/>
        <AccountType/>
      </UserInfo>
    </_x041e__x0442__x0432__x0435__x0442__x0441__x0442__x0432__x0435__x043d__x043d__x044b__x0435_>
    <_x0423__x0413__x0421__x041d_ xmlns="8161f2a9-1cb7-4b61-9ce6-697f382754a6" xsi:nil="true"/>
    <lcf76f155ced4ddcb4097134ff3c332f xmlns="8161f2a9-1cb7-4b61-9ce6-697f382754a6">
      <Terms xmlns="http://schemas.microsoft.com/office/infopath/2007/PartnerControls"/>
    </lcf76f155ced4ddcb4097134ff3c332f>
    <DisplayTemplateJSIconUrl xmlns="http://schemas.microsoft.com/sharepoint/v3">
      <Url xsi:nil="true"/>
      <Description xsi:nil="true"/>
    </DisplayTemplateJSIconUrl>
    <_x041d__x043e__x043c__x0435__x0440__x0020__x0434__x043e__x043a__x0443__x043c__x0435__x043d__x0442__x0430_ xmlns="8161f2a9-1cb7-4b61-9ce6-697f382754a6" xsi:nil="true"/>
    <_x0031_13 xmlns="8161f2a9-1cb7-4b61-9ce6-697f382754a6">2023-09-14T12:18:48+00:00</_x0031_13>
    <_x041f__x043e__x043b__x0443__x0447__x0430__x0442__x0435__x043b__x0438_ xmlns="8161f2a9-1cb7-4b61-9ce6-697f382754a6">
      <UserInfo>
        <DisplayName/>
        <AccountId xsi:nil="true"/>
        <AccountType/>
      </UserInfo>
    </_x041f__x043e__x043b__x0443__x0447__x0430__x0442__x0435__x043b__x0438_>
    <wgus xmlns="8161f2a9-1cb7-4b61-9ce6-697f382754a6">
      <UserInfo>
        <DisplayName/>
        <AccountId xsi:nil="true"/>
        <AccountType/>
      </UserInfo>
    </wgus>
    <_dlc_DocId xmlns="e51e9ff7-e785-4b39-9c0d-3b5e732d8b16">ZPAKRWMX7FHU-278843365-28215</_dlc_DocId>
    <_dlc_DocIdUrl xmlns="e51e9ff7-e785-4b39-9c0d-3b5e732d8b16">
      <Url>https://pshpu.sharepoint.com/docs/_layouts/15/DocIdRedir.aspx?ID=ZPAKRWMX7FHU-278843365-28215</Url>
      <Description>ZPAKRWMX7FHU-278843365-28215</Description>
    </_dlc_DocIdUrl>
    <SharedWithUsers xmlns="e51e9ff7-e785-4b39-9c0d-3b5e732d8b16">
      <UserInfo>
        <DisplayName>Щипицина Анастасия Александровна</DisplayName>
        <AccountId>28526</AccountId>
        <AccountType/>
      </UserInfo>
      <UserInfo>
        <DisplayName>Меркучева Вероника Валерьевна</DisplayName>
        <AccountId>27110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5E641D076AF5142896A75CD5E5C212F" ma:contentTypeVersion="44" ma:contentTypeDescription="Создание документа." ma:contentTypeScope="" ma:versionID="b84ab368cc55a61e00573ee5b586862a">
  <xsd:schema xmlns:xsd="http://www.w3.org/2001/XMLSchema" xmlns:xs="http://www.w3.org/2001/XMLSchema" xmlns:p="http://schemas.microsoft.com/office/2006/metadata/properties" xmlns:ns1="http://schemas.microsoft.com/sharepoint/v3" xmlns:ns2="e51e9ff7-e785-4b39-9c0d-3b5e732d8b16" xmlns:ns3="8161f2a9-1cb7-4b61-9ce6-697f382754a6" targetNamespace="http://schemas.microsoft.com/office/2006/metadata/properties" ma:root="true" ma:fieldsID="a7d7a8ab77389bb44ab1e0a73d0fb121" ns1:_="" ns2:_="" ns3:_="">
    <xsd:import namespace="http://schemas.microsoft.com/sharepoint/v3"/>
    <xsd:import namespace="e51e9ff7-e785-4b39-9c0d-3b5e732d8b16"/>
    <xsd:import namespace="8161f2a9-1cb7-4b61-9ce6-697f382754a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41d__x043e__x043c__x0435__x0440__x0020__x0434__x043e__x043a__x0443__x043c__x0435__x043d__x0442__x0430_" minOccurs="0"/>
                <xsd:element ref="ns3:_x0414__x0430__x0442__x0430__x0020__x0443__x0442__x0432__x0435__x0440__x0436__x0434__x0435__x043d__x0438__x044f_" minOccurs="0"/>
                <xsd:element ref="ns3:_x0414__x0430__x0442__x0430__x0020__x043e__x043a__x043e__x043d__x0447__x0430__x043d__x0438__x044f_" minOccurs="0"/>
                <xsd:element ref="ns3:_x0422__x0438__x043f__x0020__x0434__x043e__x043a__x0443__x043c__x0435__x043d__x0442__x0430_" minOccurs="0"/>
                <xsd:element ref="ns1:DisplayTemplateJSIconUrl" minOccurs="0"/>
                <xsd:element ref="ns2:SharedWithUsers" minOccurs="0"/>
                <xsd:element ref="ns2:SharedWithDetails" minOccurs="0"/>
                <xsd:element ref="ns3:Section" minOccurs="0"/>
                <xsd:element ref="ns3:_x041e__x0431__x0440__x0430__x0431__x043e__x0442__x043a__x0430_" minOccurs="0"/>
                <xsd:element ref="ns3:_x041e__x0442__x0432__x0435__x0442__x0441__x0442__x0432__x0435__x043d__x043d__x044b__x0435_" minOccurs="0"/>
                <xsd:element ref="ns3:_x041f__x043e__x043b__x0443__x0447__x0430__x0442__x0435__x043b__x0438_" minOccurs="0"/>
                <xsd:element ref="ns3:_x041f__x0440__x043e__x0444__x0438__x043b__x044c_" minOccurs="0"/>
                <xsd:element ref="ns3:_x0423__x0413__x0421__x041d_" minOccurs="0"/>
                <xsd:element ref="ns3:wgus" minOccurs="0"/>
                <xsd:element ref="ns3:_x0421__x0441__x044b__x043b__x043a__x0430__x0020__x0441__x0020__x0441__x0430__x0439__x0442__x0430_" minOccurs="0"/>
                <xsd:element ref="ns3:_x041e__x043f__x043e__x0432__x0435__x0449__x0435__x043d__x0438__x044f_" minOccurs="0"/>
                <xsd:element ref="ns3:_x0421__x0435__x0433__x043e__x0434__x043d__x044f_" minOccurs="0"/>
                <xsd:element ref="ns3:_x0421__x0435__x0433__x043e__x0434__x043d__x044f__x0412__x0440__x0435__x043c__x044f_" minOccurs="0"/>
                <xsd:element ref="ns3:_x0031_13" minOccurs="0"/>
                <xsd:element ref="ns3:MediaServiceMetadata" minOccurs="0"/>
                <xsd:element ref="ns3:MediaServiceFastMetadata" minOccurs="0"/>
                <xsd:element ref="ns3:_x041d__x0430__x043f__x0440__x0430__x0432__x043b__x0435__x043d__x0438__x0435__x0020__x043f__x043e__x0434__x0433__x043e__x0442__x043e__x0432__x043a__x0438_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isplayTemplateJSIconUrl" ma:index="15" nillable="true" ma:displayName="Значок" ma:description="Значок, который будет отображаться для этого переопределения." ma:format="Image" ma:internalName="DisplayTemplateJSIcon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1e9ff7-e785-4b39-9c0d-3b5e732d8b1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Совместно с подробностями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42" nillable="true" ma:displayName="Taxonomy Catch All Column" ma:hidden="true" ma:list="{865fa2b6-74bf-4218-b4c7-3e84e9719ee9}" ma:internalName="TaxCatchAll" ma:showField="CatchAllData" ma:web="e51e9ff7-e785-4b39-9c0d-3b5e732d8b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1f2a9-1cb7-4b61-9ce6-697f382754a6" elementFormDefault="qualified">
    <xsd:import namespace="http://schemas.microsoft.com/office/2006/documentManagement/types"/>
    <xsd:import namespace="http://schemas.microsoft.com/office/infopath/2007/PartnerControls"/>
    <xsd:element name="_x041d__x043e__x043c__x0435__x0440__x0020__x0434__x043e__x043a__x0443__x043c__x0435__x043d__x0442__x0430_" ma:index="11" nillable="true" ma:displayName="Номер документа" ma:indexed="true" ma:internalName="_x041d__x043e__x043c__x0435__x0440__x0020__x0434__x043e__x043a__x0443__x043c__x0435__x043d__x0442__x0430_">
      <xsd:simpleType>
        <xsd:restriction base="dms:Text">
          <xsd:maxLength value="255"/>
        </xsd:restriction>
      </xsd:simpleType>
    </xsd:element>
    <xsd:element name="_x0414__x0430__x0442__x0430__x0020__x0443__x0442__x0432__x0435__x0440__x0436__x0434__x0435__x043d__x0438__x044f_" ma:index="12" nillable="true" ma:displayName="Дата утверждения" ma:format="DateOnly" ma:indexed="true" ma:internalName="_x0414__x0430__x0442__x0430__x0020__x0443__x0442__x0432__x0435__x0440__x0436__x0434__x0435__x043d__x0438__x044f_">
      <xsd:simpleType>
        <xsd:restriction base="dms:DateTime"/>
      </xsd:simpleType>
    </xsd:element>
    <xsd:element name="_x0414__x0430__x0442__x0430__x0020__x043e__x043a__x043e__x043d__x0447__x0430__x043d__x0438__x044f_" ma:index="13" nillable="true" ma:displayName="Дата окончания" ma:format="DateOnly" ma:indexed="true" ma:internalName="_x0414__x0430__x0442__x0430__x0020__x043e__x043a__x043e__x043d__x0447__x0430__x043d__x0438__x044f_">
      <xsd:simpleType>
        <xsd:restriction base="dms:DateTime"/>
      </xsd:simpleType>
    </xsd:element>
    <xsd:element name="_x0422__x0438__x043f__x0020__x0434__x043e__x043a__x0443__x043c__x0435__x043d__x0442__x0430_" ma:index="14" nillable="true" ma:displayName="Тип документа" ma:format="Dropdown" ma:internalName="_x0422__x0438__x043f__x0020__x0434__x043e__x043a__x0443__x043c__x0435__x043d__x0442__x0430_">
      <xsd:simpleType>
        <xsd:restriction base="dms:Choice">
          <xsd:enumeration value="Шаблон"/>
          <xsd:enumeration value="Нормативно-правовой документ"/>
          <xsd:enumeration value="Приказ"/>
          <xsd:enumeration value="Календарный учебный график"/>
          <xsd:enumeration value="Учебный план"/>
          <xsd:enumeration value="Нет"/>
        </xsd:restriction>
      </xsd:simpleType>
    </xsd:element>
    <xsd:element name="Section" ma:index="18" nillable="true" ma:displayName="Раздел" ma:format="Dropdown" ma:indexed="true" ma:internalName="Section">
      <xsd:simpleType>
        <xsd:union memberTypes="dms:Text">
          <xsd:simpleType>
            <xsd:restriction base="dms:Choice">
              <xsd:enumeration value="Учебная работа. Бакалавриат и магистратура"/>
              <xsd:enumeration value="Общие положения ПГГПУ"/>
              <xsd:enumeration value="Учебная работа. Аспирантура"/>
              <xsd:enumeration value="Структурные подразделения"/>
              <xsd:enumeration value="Основные документы"/>
              <xsd:enumeration value="Органы управления ПГГПУ"/>
              <xsd:enumeration value="Профсоюзные организации"/>
              <xsd:enumeration value="Библиотечное обслуживание и редакционно-издательская деятельность"/>
              <xsd:enumeration value="Шаблоны заявлений для студентов"/>
              <xsd:enumeration value="Шаблоны заявлений для сотрудников"/>
              <xsd:enumeration value="Научная работа"/>
              <xsd:enumeration value="Трудоустройство"/>
              <xsd:enumeration value="Внеучебная работа"/>
              <xsd:enumeration value="Повышение квалификации"/>
              <xsd:enumeration value="Типовые должностные инструкции"/>
              <xsd:enumeration value="Календарный учебный график"/>
              <xsd:enumeration value="Учебные планы"/>
              <xsd:enumeration value="Разное"/>
              <xsd:enumeration value="Нет"/>
              <xsd:enumeration value="Шаблоны документов на закупку и проведение мероприятий"/>
              <xsd:enumeration value="Документы по ОП ВО"/>
              <xsd:enumeration value="СМК"/>
            </xsd:restriction>
          </xsd:simpleType>
        </xsd:union>
      </xsd:simpleType>
    </xsd:element>
    <xsd:element name="_x041e__x0431__x0440__x0430__x0431__x043e__x0442__x043a__x0430_" ma:index="19" nillable="true" ma:displayName="Обработка" ma:default="Обработано" ma:format="Dropdown" ma:internalName="_x041e__x0431__x0440__x0430__x0431__x043e__x0442__x043a__x0430_">
      <xsd:simpleType>
        <xsd:restriction base="dms:Choice">
          <xsd:enumeration value="Обработано"/>
          <xsd:enumeration value="Старая версия"/>
          <xsd:enumeration value="Удалить"/>
        </xsd:restriction>
      </xsd:simpleType>
    </xsd:element>
    <xsd:element name="_x041e__x0442__x0432__x0435__x0442__x0441__x0442__x0432__x0435__x043d__x043d__x044b__x0435_" ma:index="20" nillable="true" ma:displayName="Ответственные" ma:list="UserInfo" ma:SearchPeopleOnly="false" ma:SharePointGroup="0" ma:internalName="_x041e__x0442__x0432__x0435__x0442__x0441__x0442__x0432__x0435__x043d__x043d__x044b__x0435_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x041f__x043e__x043b__x0443__x0447__x0430__x0442__x0435__x043b__x0438_" ma:index="21" nillable="true" ma:displayName="Получатели" ma:list="UserInfo" ma:SearchPeopleOnly="false" ma:SharePointGroup="0" ma:internalName="_x041f__x043e__x043b__x0443__x0447__x0430__x0442__x0435__x043b__x0438_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x041f__x0440__x043e__x0444__x0438__x043b__x044c_" ma:index="22" nillable="true" ma:displayName="Профиль" ma:internalName="_x041f__x0440__x043e__x0444__x0438__x043b__x044c_">
      <xsd:simpleType>
        <xsd:restriction base="dms:Text">
          <xsd:maxLength value="255"/>
        </xsd:restriction>
      </xsd:simpleType>
    </xsd:element>
    <xsd:element name="_x0423__x0413__x0421__x041d_" ma:index="23" nillable="true" ma:displayName="УГСН" ma:internalName="_x0423__x0413__x0421__x041d_">
      <xsd:simpleType>
        <xsd:restriction base="dms:Text">
          <xsd:maxLength value="255"/>
        </xsd:restriction>
      </xsd:simpleType>
    </xsd:element>
    <xsd:element name="wgus" ma:index="24" nillable="true" ma:displayName="Пользователь или группа" ma:list="UserInfo" ma:internalName="wgus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x0421__x0441__x044b__x043b__x043a__x0430__x0020__x0441__x0020__x0441__x0430__x0439__x0442__x0430_" ma:index="25" nillable="true" ma:displayName="Ссылка с сайта" ma:format="Hyperlink" ma:internalName="_x0421__x0441__x044b__x043b__x043a__x0430__x0020__x0441__x0020__x0441__x0430__x0439__x0442__x0430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x041e__x043f__x043e__x0432__x0435__x0449__x0435__x043d__x0438__x044f_" ma:index="26" nillable="true" ma:displayName="Оповещения" ma:internalName="_x041e__x043f__x043e__x0432__x0435__x0449__x0435__x043d__x0438__x044f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x0421__x0435__x0433__x043e__x0434__x043d__x044f_" ma:index="27" nillable="true" ma:displayName="Сегодня" ma:default="[today]" ma:format="DateOnly" ma:internalName="_x0421__x0435__x0433__x043e__x0434__x043d__x044f_">
      <xsd:simpleType>
        <xsd:restriction base="dms:DateTime"/>
      </xsd:simpleType>
    </xsd:element>
    <xsd:element name="_x0421__x0435__x0433__x043e__x0434__x043d__x044f__x0412__x0440__x0435__x043c__x044f_" ma:index="28" nillable="true" ma:displayName="СегодняВремя" ma:format="DateOnly" ma:internalName="_x0421__x0435__x0433__x043e__x0434__x043d__x044f__x0412__x0440__x0435__x043c__x044f_">
      <xsd:simpleType>
        <xsd:restriction base="dms:DateTime"/>
      </xsd:simpleType>
    </xsd:element>
    <xsd:element name="_x0031_13" ma:index="31" nillable="true" ma:displayName="113" ma:default="[today]" ma:format="DateOnly" ma:internalName="_x0031_13">
      <xsd:simpleType>
        <xsd:restriction base="dms:DateTime"/>
      </xsd:simpleType>
    </xsd:element>
    <xsd:element name="MediaServiceMetadata" ma:index="3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_x041d__x0430__x043f__x0440__x0430__x0432__x043b__x0435__x043d__x0438__x0435__x0020__x043f__x043e__x0434__x0433__x043e__x0442__x043e__x0432__x043a__x0438_" ma:index="35" nillable="true" ma:displayName="Направление подготовки" ma:internalName="_x041d__x0430__x043f__x0440__x0430__x0432__x043b__x0435__x043d__x0438__x0435__x0020__x043f__x043e__x0434__x0433__x043e__x0442__x043e__x0432__x043a__x0438_">
      <xsd:simpleType>
        <xsd:restriction base="dms:Text">
          <xsd:maxLength value="255"/>
        </xsd:restriction>
      </xsd:simpleType>
    </xsd:element>
    <xsd:element name="MediaServiceOCR" ma:index="3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3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41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d64db4f2-4c23-4e6d-be94-d799daa514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44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4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4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именование документа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51AC3C-CE04-4864-92CE-83D4F358499A}">
  <ds:schemaRefs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e51e9ff7-e785-4b39-9c0d-3b5e732d8b16"/>
    <ds:schemaRef ds:uri="http://purl.org/dc/elements/1.1/"/>
    <ds:schemaRef ds:uri="8161f2a9-1cb7-4b61-9ce6-697f382754a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0CC4DC8-FDEF-478E-9F83-9CA7333B40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75ABB5-E4E6-4523-9FD1-263095517D91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B8AD8B1F-6F47-4F10-BC64-540A13C3E5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51e9ff7-e785-4b39-9c0d-3b5e732d8b16"/>
    <ds:schemaRef ds:uri="8161f2a9-1cb7-4b61-9ce6-697f382754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5641</TotalTime>
  <Words>489</Words>
  <Application>Microsoft Office PowerPoint</Application>
  <PresentationFormat>Широкоэкранный</PresentationFormat>
  <Paragraphs>96</Paragraphs>
  <Slides>15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Golos Text</vt:lpstr>
      <vt:lpstr>Times New Roman</vt:lpstr>
      <vt:lpstr>Courier New</vt:lpstr>
      <vt:lpstr>Arial Unicode MS</vt:lpstr>
      <vt:lpstr>Calibri</vt:lpstr>
      <vt:lpstr>Wingdings</vt:lpstr>
      <vt:lpstr>Golos Text DemiBold</vt:lpstr>
      <vt:lpstr>Golos Text Medium</vt:lpstr>
      <vt:lpstr>Arial</vt:lpstr>
      <vt:lpstr>Тема Office</vt:lpstr>
      <vt:lpstr>Современные  образовательные технологии</vt:lpstr>
      <vt:lpstr>Меняется мир —  меняется образование</vt:lpstr>
      <vt:lpstr>Меняется мир —  меняется образование</vt:lpstr>
      <vt:lpstr>«Не для школы,  а для жизни мы учимся»</vt:lpstr>
      <vt:lpstr>Смена парадигм</vt:lpstr>
      <vt:lpstr>Презентация PowerPoint</vt:lpstr>
      <vt:lpstr>Учитель – специалист по педагогическому дизайну</vt:lpstr>
      <vt:lpstr>Учитель – организатор обучения  в сотрудничестве</vt:lpstr>
      <vt:lpstr>Образовательные технологии:  сущность и структура</vt:lpstr>
      <vt:lpstr>Образовательные технологии:  сущность и структура</vt:lpstr>
      <vt:lpstr>Характеристики и цели образовательных технологий</vt:lpstr>
      <vt:lpstr>Образовательные технологии:  сущность и структура</vt:lpstr>
      <vt:lpstr>Базовые образовательные технологии</vt:lpstr>
      <vt:lpstr>Педагогические инновации в современном образовании </vt:lpstr>
      <vt:lpstr>Современные  образовательные технологии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Данил Ахметов</dc:creator>
  <cp:lastModifiedBy>Петров Андрей Валерьевич</cp:lastModifiedBy>
  <cp:revision>38</cp:revision>
  <dcterms:created xsi:type="dcterms:W3CDTF">2023-04-16T15:24:45Z</dcterms:created>
  <dcterms:modified xsi:type="dcterms:W3CDTF">2025-08-27T04:58:18Z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0x010100B5E641D076AF5142896A75CD5E5C212F</vt:lpwstr>
  </property>
  <property fmtid="{D5CDD505-2E9C-101B-9397-08002B2CF9AE}" pid="3" name="_dlc_DocIdItemGuid">
    <vt:lpwstr>25a8402c-2ea7-4193-8567-834d5f1798a3</vt:lpwstr>
  </property>
  <property fmtid="{D5CDD505-2E9C-101B-9397-08002B2CF9AE}" pid="4" name="MediaServiceImageTags">
    <vt:lpwstr/>
  </property>
</Properties>
</file>