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8"/>
  </p:notesMasterIdLst>
  <p:sldIdLst>
    <p:sldId id="256" r:id="rId6"/>
    <p:sldId id="285" r:id="rId7"/>
    <p:sldId id="257" r:id="rId8"/>
    <p:sldId id="258" r:id="rId9"/>
    <p:sldId id="276" r:id="rId10"/>
    <p:sldId id="279" r:id="rId11"/>
    <p:sldId id="280" r:id="rId12"/>
    <p:sldId id="262" r:id="rId13"/>
    <p:sldId id="266" r:id="rId14"/>
    <p:sldId id="260" r:id="rId15"/>
    <p:sldId id="282" r:id="rId16"/>
    <p:sldId id="283" r:id="rId17"/>
  </p:sldIdLst>
  <p:sldSz cx="12192000" cy="6858000"/>
  <p:notesSz cx="6858000" cy="9144000"/>
  <p:embeddedFontLst>
    <p:embeddedFont>
      <p:font typeface="Golos Text Black" panose="020B0903020202020204" pitchFamily="34" charset="-52"/>
      <p:bold r:id="rId19"/>
    </p:embeddedFont>
    <p:embeddedFont>
      <p:font typeface="Source Sans 3" panose="020B0604020202020204" charset="0"/>
      <p:regular r:id="rId20"/>
    </p:embeddedFont>
    <p:embeddedFont>
      <p:font typeface="Golos Text DemiBold" panose="020B0703020202020204" pitchFamily="34" charset="-52"/>
      <p:bold r:id="rId21"/>
    </p:embeddedFont>
    <p:embeddedFont>
      <p:font typeface="Golos Text Medium" panose="020B0603020202020204" pitchFamily="34" charset="-52"/>
      <p:regular r:id="rId22"/>
    </p:embeddedFont>
    <p:embeddedFont>
      <p:font typeface="Source Serif 4 Semi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olos Text" panose="020B0503020202020204" pitchFamily="34" charset="-52"/>
      <p:regular r:id="rId28"/>
      <p:bold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82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867" userDrawn="1">
          <p15:clr>
            <a:srgbClr val="A4A3A4"/>
          </p15:clr>
        </p15:guide>
        <p15:guide id="9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7154C6"/>
    <a:srgbClr val="E6E6E6"/>
    <a:srgbClr val="463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>
        <p:guide orient="horz" pos="3974"/>
        <p:guide pos="347"/>
        <p:guide orient="horz" pos="459"/>
        <p:guide pos="7333"/>
        <p:guide pos="3840"/>
        <p:guide pos="824"/>
        <p:guide orient="horz" pos="2160"/>
        <p:guide orient="horz" pos="867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A5B48-AD9B-45FF-B443-0A605B2DBD3B}" type="doc">
      <dgm:prSet loTypeId="urn:microsoft.com/office/officeart/2005/8/layout/hList7" loCatId="relationship" qsTypeId="urn:microsoft.com/office/officeart/2005/8/quickstyle/simple3" qsCatId="simple" csTypeId="urn:microsoft.com/office/officeart/2005/8/colors/accent4_4" csCatId="accent4" phldr="1"/>
      <dgm:spPr/>
    </dgm:pt>
    <dgm:pt modelId="{DB0D795F-9588-4102-86F9-F9EEBD617916}">
      <dgm:prSet phldrT="[Текст]" custT="1"/>
      <dgm:spPr/>
      <dgm:t>
        <a:bodyPr/>
        <a:lstStyle/>
        <a:p>
          <a:r>
            <a:rPr lang="ru-RU" sz="2000" b="1">
              <a:latin typeface="Times New Roman" pitchFamily="18" charset="0"/>
              <a:cs typeface="Times New Roman" pitchFamily="18" charset="0"/>
            </a:rPr>
            <a:t>Общая цель, как будущий результат группы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BD095F2-F952-4F00-80A4-7C09A226B7FE}" type="parTrans" cxnId="{06D24D98-FC43-4091-B9B8-3A65A6EC58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3D443D-FAE9-4161-BFE9-03E166B6D68F}" type="sibTrans" cxnId="{06D24D98-FC43-4091-B9B8-3A65A6EC58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A10F3A-7C07-43C9-958F-181C37F593D9}">
      <dgm:prSet phldrT="[Текст]" custT="1"/>
      <dgm:spPr/>
      <dgm:t>
        <a:bodyPr/>
        <a:lstStyle/>
        <a:p>
          <a:r>
            <a:rPr lang="ru-RU" sz="2000" b="1">
              <a:latin typeface="Times New Roman" pitchFamily="18" charset="0"/>
              <a:cs typeface="Times New Roman" pitchFamily="18" charset="0"/>
            </a:rPr>
            <a:t>Общий мотив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0775962-0660-4C9D-B42C-4B57D6FE60D1}" type="parTrans" cxnId="{67778223-E0F3-4DC1-886B-2EC575B4B4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F37F0D-FEE2-4714-AFCF-AA2810E7C2E9}" type="sibTrans" cxnId="{67778223-E0F3-4DC1-886B-2EC575B4B4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385CD9-6BAA-406C-AFD3-200FAD94602A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Совместные действия, как согласованные и чёткие распределения индивидуальных действий</a:t>
          </a:r>
        </a:p>
      </dgm:t>
    </dgm:pt>
    <dgm:pt modelId="{87BCA80A-3559-4EA0-81A8-A9D6BBBA28B3}" type="parTrans" cxnId="{C327CD22-CAB3-438F-9E82-1833F74D71E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2FA887-E61B-495F-B3E4-BBA53C6EBD21}" type="sibTrans" cxnId="{C327CD22-CAB3-438F-9E82-1833F74D71E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1FA86B-E708-4CC5-BC63-AD47EB3B47BF}">
      <dgm:prSet phldrT="[Текст]" custT="1"/>
      <dgm:spPr/>
      <dgm:t>
        <a:bodyPr/>
        <a:lstStyle/>
        <a:p>
          <a:r>
            <a:rPr lang="ru-RU" sz="2000" b="1">
              <a:latin typeface="Times New Roman" pitchFamily="18" charset="0"/>
              <a:cs typeface="Times New Roman" pitchFamily="18" charset="0"/>
            </a:rPr>
            <a:t>Общий результат, как совокупность индивидуальных вкладов каждого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F120AD0-46DB-458C-A1E8-93EC3FDEBD1C}" type="parTrans" cxnId="{1BF8E5A8-6322-46FB-B8A9-814E1E40BE7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4315A9-4C79-4532-A6AF-16A457EBE874}" type="sibTrans" cxnId="{1BF8E5A8-6322-46FB-B8A9-814E1E40BE7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DC66DD-11EC-43C0-8D58-7F3CFAB1D420}" type="pres">
      <dgm:prSet presAssocID="{E9FA5B48-AD9B-45FF-B443-0A605B2DBD3B}" presName="Name0" presStyleCnt="0">
        <dgm:presLayoutVars>
          <dgm:dir/>
          <dgm:resizeHandles val="exact"/>
        </dgm:presLayoutVars>
      </dgm:prSet>
      <dgm:spPr/>
    </dgm:pt>
    <dgm:pt modelId="{09414920-84E8-4EED-9C07-947154852535}" type="pres">
      <dgm:prSet presAssocID="{E9FA5B48-AD9B-45FF-B443-0A605B2DBD3B}" presName="fgShape" presStyleLbl="fgShp" presStyleIdx="0" presStyleCnt="1" custScaleY="138473" custLinFactNeighborX="378" custLinFactNeighborY="17227"/>
      <dgm:spPr/>
    </dgm:pt>
    <dgm:pt modelId="{2C41816B-2085-4A8D-B466-B1318A2692BB}" type="pres">
      <dgm:prSet presAssocID="{E9FA5B48-AD9B-45FF-B443-0A605B2DBD3B}" presName="linComp" presStyleCnt="0"/>
      <dgm:spPr/>
    </dgm:pt>
    <dgm:pt modelId="{F5F4A1D0-AE6C-488E-9415-7C207395659A}" type="pres">
      <dgm:prSet presAssocID="{DB0D795F-9588-4102-86F9-F9EEBD617916}" presName="compNode" presStyleCnt="0"/>
      <dgm:spPr/>
    </dgm:pt>
    <dgm:pt modelId="{4159A39A-0358-47FE-9763-9FAF4489103C}" type="pres">
      <dgm:prSet presAssocID="{DB0D795F-9588-4102-86F9-F9EEBD617916}" presName="bkgdShape" presStyleLbl="node1" presStyleIdx="0" presStyleCnt="4" custScaleX="142502" custLinFactNeighborX="5117"/>
      <dgm:spPr/>
      <dgm:t>
        <a:bodyPr/>
        <a:lstStyle/>
        <a:p>
          <a:endParaRPr lang="ru-RU"/>
        </a:p>
      </dgm:t>
    </dgm:pt>
    <dgm:pt modelId="{27344952-3DD1-40A5-A663-898EBC9EFEDE}" type="pres">
      <dgm:prSet presAssocID="{DB0D795F-9588-4102-86F9-F9EEBD61791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11B36-7EFF-450F-BE1D-9107FF09EBAF}" type="pres">
      <dgm:prSet presAssocID="{DB0D795F-9588-4102-86F9-F9EEBD617916}" presName="invisiNode" presStyleLbl="node1" presStyleIdx="0" presStyleCnt="4"/>
      <dgm:spPr/>
    </dgm:pt>
    <dgm:pt modelId="{E7B2411F-35DD-48F5-A071-D04F3AE2EA9F}" type="pres">
      <dgm:prSet presAssocID="{DB0D795F-9588-4102-86F9-F9EEBD617916}" presName="imagNode" presStyleLbl="fgImgPlace1" presStyleIdx="0" presStyleCnt="4" custScaleY="76706" custLinFactNeighborX="7754" custLinFactNeighborY="-30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EB4E64D-2EF9-4496-88E0-810C128229AD}" type="pres">
      <dgm:prSet presAssocID="{E03D443D-FAE9-4161-BFE9-03E166B6D6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1746A6-5584-4A2F-AE5B-7341A4E88F00}" type="pres">
      <dgm:prSet presAssocID="{F7A10F3A-7C07-43C9-958F-181C37F593D9}" presName="compNode" presStyleCnt="0"/>
      <dgm:spPr/>
    </dgm:pt>
    <dgm:pt modelId="{F4973017-BB84-4817-9BB7-6715FF3AB0AE}" type="pres">
      <dgm:prSet presAssocID="{F7A10F3A-7C07-43C9-958F-181C37F593D9}" presName="bkgdShape" presStyleLbl="node1" presStyleIdx="1" presStyleCnt="4" custScaleX="128982" custLinFactNeighborX="4286"/>
      <dgm:spPr/>
      <dgm:t>
        <a:bodyPr/>
        <a:lstStyle/>
        <a:p>
          <a:endParaRPr lang="ru-RU"/>
        </a:p>
      </dgm:t>
    </dgm:pt>
    <dgm:pt modelId="{D00B17B2-6D31-44FF-BC4C-3D41AC016AFF}" type="pres">
      <dgm:prSet presAssocID="{F7A10F3A-7C07-43C9-958F-181C37F593D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DFC7F-3678-4B64-B270-D9D43C00CFE4}" type="pres">
      <dgm:prSet presAssocID="{F7A10F3A-7C07-43C9-958F-181C37F593D9}" presName="invisiNode" presStyleLbl="node1" presStyleIdx="1" presStyleCnt="4"/>
      <dgm:spPr/>
    </dgm:pt>
    <dgm:pt modelId="{2F94AF6E-0C00-4AD0-AD9E-A9FA3D2C4904}" type="pres">
      <dgm:prSet presAssocID="{F7A10F3A-7C07-43C9-958F-181C37F593D9}" presName="imagNode" presStyleLbl="fgImgPlace1" presStyleIdx="1" presStyleCnt="4" custScaleY="73985" custLinFactNeighborX="6322" custLinFactNeighborY="-443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998998-E71F-457D-BA00-D02C9B226C9D}" type="pres">
      <dgm:prSet presAssocID="{4CF37F0D-FEE2-4714-AFCF-AA2810E7C2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445DF1-1275-4B9B-B6FF-9D6C04119370}" type="pres">
      <dgm:prSet presAssocID="{1A385CD9-6BAA-406C-AFD3-200FAD94602A}" presName="compNode" presStyleCnt="0"/>
      <dgm:spPr/>
    </dgm:pt>
    <dgm:pt modelId="{EC498481-6DF0-47D4-AEED-F21C01596306}" type="pres">
      <dgm:prSet presAssocID="{1A385CD9-6BAA-406C-AFD3-200FAD94602A}" presName="bkgdShape" presStyleLbl="node1" presStyleIdx="2" presStyleCnt="4" custScaleX="167256" custLinFactNeighborX="4604"/>
      <dgm:spPr/>
      <dgm:t>
        <a:bodyPr/>
        <a:lstStyle/>
        <a:p>
          <a:endParaRPr lang="ru-RU"/>
        </a:p>
      </dgm:t>
    </dgm:pt>
    <dgm:pt modelId="{B2823B0C-43B3-4926-B91C-E117D717EA46}" type="pres">
      <dgm:prSet presAssocID="{1A385CD9-6BAA-406C-AFD3-200FAD94602A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220BD-42C0-48D7-806D-510166CC6568}" type="pres">
      <dgm:prSet presAssocID="{1A385CD9-6BAA-406C-AFD3-200FAD94602A}" presName="invisiNode" presStyleLbl="node1" presStyleIdx="2" presStyleCnt="4"/>
      <dgm:spPr/>
    </dgm:pt>
    <dgm:pt modelId="{FAE4325F-7340-482D-B93F-BF588D607D5A}" type="pres">
      <dgm:prSet presAssocID="{1A385CD9-6BAA-406C-AFD3-200FAD94602A}" presName="imagNode" presStyleLbl="fgImgPlace1" presStyleIdx="2" presStyleCnt="4" custScaleY="73985" custLinFactNeighborX="8589" custLinFactNeighborY="-443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DDF9D5E-2DFD-4D44-AD87-38B24C24D21A}" type="pres">
      <dgm:prSet presAssocID="{C52FA887-E61B-495F-B3E4-BBA53C6EBD2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DF6B2DA-CE96-43F1-8B6D-D4F90FECF24B}" type="pres">
      <dgm:prSet presAssocID="{621FA86B-E708-4CC5-BC63-AD47EB3B47BF}" presName="compNode" presStyleCnt="0"/>
      <dgm:spPr/>
    </dgm:pt>
    <dgm:pt modelId="{837BBC5D-F8BF-41ED-B4DD-B3226DF02ECF}" type="pres">
      <dgm:prSet presAssocID="{621FA86B-E708-4CC5-BC63-AD47EB3B47BF}" presName="bkgdShape" presStyleLbl="node1" presStyleIdx="3" presStyleCnt="4" custScaleX="159640"/>
      <dgm:spPr/>
      <dgm:t>
        <a:bodyPr/>
        <a:lstStyle/>
        <a:p>
          <a:endParaRPr lang="ru-RU"/>
        </a:p>
      </dgm:t>
    </dgm:pt>
    <dgm:pt modelId="{B07F544C-45CD-4A62-A899-9827491B51D3}" type="pres">
      <dgm:prSet presAssocID="{621FA86B-E708-4CC5-BC63-AD47EB3B47B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08476-8935-44A2-9FCF-AD2E6B07D7ED}" type="pres">
      <dgm:prSet presAssocID="{621FA86B-E708-4CC5-BC63-AD47EB3B47BF}" presName="invisiNode" presStyleLbl="node1" presStyleIdx="3" presStyleCnt="4"/>
      <dgm:spPr/>
    </dgm:pt>
    <dgm:pt modelId="{5A798BD1-31A9-40C6-AE76-CBD2E19E4065}" type="pres">
      <dgm:prSet presAssocID="{621FA86B-E708-4CC5-BC63-AD47EB3B47BF}" presName="imagNode" presStyleLbl="fgImgPlace1" presStyleIdx="3" presStyleCnt="4" custScaleX="92340" custScaleY="74003" custLinFactNeighborX="1962" custLinFactNeighborY="-442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625CC87-F8D2-484F-9133-45CB3AB3D46C}" type="presOf" srcId="{E03D443D-FAE9-4161-BFE9-03E166B6D68F}" destId="{AEB4E64D-2EF9-4496-88E0-810C128229AD}" srcOrd="0" destOrd="0" presId="urn:microsoft.com/office/officeart/2005/8/layout/hList7"/>
    <dgm:cxn modelId="{8CD0A842-63D2-4F33-8F53-2EC3DD794AC8}" type="presOf" srcId="{DB0D795F-9588-4102-86F9-F9EEBD617916}" destId="{4159A39A-0358-47FE-9763-9FAF4489103C}" srcOrd="0" destOrd="0" presId="urn:microsoft.com/office/officeart/2005/8/layout/hList7"/>
    <dgm:cxn modelId="{E8D4A9E6-DEC2-46E3-87B8-A9650B4B7458}" type="presOf" srcId="{621FA86B-E708-4CC5-BC63-AD47EB3B47BF}" destId="{837BBC5D-F8BF-41ED-B4DD-B3226DF02ECF}" srcOrd="0" destOrd="0" presId="urn:microsoft.com/office/officeart/2005/8/layout/hList7"/>
    <dgm:cxn modelId="{CC525F79-D0BD-40AA-BB22-B4095A4FA93B}" type="presOf" srcId="{C52FA887-E61B-495F-B3E4-BBA53C6EBD21}" destId="{1DDF9D5E-2DFD-4D44-AD87-38B24C24D21A}" srcOrd="0" destOrd="0" presId="urn:microsoft.com/office/officeart/2005/8/layout/hList7"/>
    <dgm:cxn modelId="{1392FAFD-0E13-4734-98E4-91372D75815E}" type="presOf" srcId="{4CF37F0D-FEE2-4714-AFCF-AA2810E7C2E9}" destId="{72998998-E71F-457D-BA00-D02C9B226C9D}" srcOrd="0" destOrd="0" presId="urn:microsoft.com/office/officeart/2005/8/layout/hList7"/>
    <dgm:cxn modelId="{1BF8E5A8-6322-46FB-B8A9-814E1E40BE7A}" srcId="{E9FA5B48-AD9B-45FF-B443-0A605B2DBD3B}" destId="{621FA86B-E708-4CC5-BC63-AD47EB3B47BF}" srcOrd="3" destOrd="0" parTransId="{CF120AD0-46DB-458C-A1E8-93EC3FDEBD1C}" sibTransId="{EE4315A9-4C79-4532-A6AF-16A457EBE874}"/>
    <dgm:cxn modelId="{06D24D98-FC43-4091-B9B8-3A65A6EC58D3}" srcId="{E9FA5B48-AD9B-45FF-B443-0A605B2DBD3B}" destId="{DB0D795F-9588-4102-86F9-F9EEBD617916}" srcOrd="0" destOrd="0" parTransId="{BBD095F2-F952-4F00-80A4-7C09A226B7FE}" sibTransId="{E03D443D-FAE9-4161-BFE9-03E166B6D68F}"/>
    <dgm:cxn modelId="{8C7A2B85-22EC-4C17-A8DD-857EAC2DDCB4}" type="presOf" srcId="{F7A10F3A-7C07-43C9-958F-181C37F593D9}" destId="{D00B17B2-6D31-44FF-BC4C-3D41AC016AFF}" srcOrd="1" destOrd="0" presId="urn:microsoft.com/office/officeart/2005/8/layout/hList7"/>
    <dgm:cxn modelId="{1D919CF2-3DE6-4DDA-BF0D-B407E167CAD8}" type="presOf" srcId="{DB0D795F-9588-4102-86F9-F9EEBD617916}" destId="{27344952-3DD1-40A5-A663-898EBC9EFEDE}" srcOrd="1" destOrd="0" presId="urn:microsoft.com/office/officeart/2005/8/layout/hList7"/>
    <dgm:cxn modelId="{83E4BA67-1AC0-4B8D-90B8-CF9F3EFF7CF6}" type="presOf" srcId="{E9FA5B48-AD9B-45FF-B443-0A605B2DBD3B}" destId="{3DDC66DD-11EC-43C0-8D58-7F3CFAB1D420}" srcOrd="0" destOrd="0" presId="urn:microsoft.com/office/officeart/2005/8/layout/hList7"/>
    <dgm:cxn modelId="{C327CD22-CAB3-438F-9E82-1833F74D71E6}" srcId="{E9FA5B48-AD9B-45FF-B443-0A605B2DBD3B}" destId="{1A385CD9-6BAA-406C-AFD3-200FAD94602A}" srcOrd="2" destOrd="0" parTransId="{87BCA80A-3559-4EA0-81A8-A9D6BBBA28B3}" sibTransId="{C52FA887-E61B-495F-B3E4-BBA53C6EBD21}"/>
    <dgm:cxn modelId="{67778223-E0F3-4DC1-886B-2EC575B4B4CC}" srcId="{E9FA5B48-AD9B-45FF-B443-0A605B2DBD3B}" destId="{F7A10F3A-7C07-43C9-958F-181C37F593D9}" srcOrd="1" destOrd="0" parTransId="{90775962-0660-4C9D-B42C-4B57D6FE60D1}" sibTransId="{4CF37F0D-FEE2-4714-AFCF-AA2810E7C2E9}"/>
    <dgm:cxn modelId="{6E7E79AF-5141-404C-9D67-18E821B22A90}" type="presOf" srcId="{F7A10F3A-7C07-43C9-958F-181C37F593D9}" destId="{F4973017-BB84-4817-9BB7-6715FF3AB0AE}" srcOrd="0" destOrd="0" presId="urn:microsoft.com/office/officeart/2005/8/layout/hList7"/>
    <dgm:cxn modelId="{7421BEDB-85A0-48C5-B4C0-41D51552577C}" type="presOf" srcId="{1A385CD9-6BAA-406C-AFD3-200FAD94602A}" destId="{B2823B0C-43B3-4926-B91C-E117D717EA46}" srcOrd="1" destOrd="0" presId="urn:microsoft.com/office/officeart/2005/8/layout/hList7"/>
    <dgm:cxn modelId="{A95248FF-7B3E-4AFB-A9F2-272A116FC781}" type="presOf" srcId="{621FA86B-E708-4CC5-BC63-AD47EB3B47BF}" destId="{B07F544C-45CD-4A62-A899-9827491B51D3}" srcOrd="1" destOrd="0" presId="urn:microsoft.com/office/officeart/2005/8/layout/hList7"/>
    <dgm:cxn modelId="{9EEFE398-720D-4086-AB78-6AD45DD47330}" type="presOf" srcId="{1A385CD9-6BAA-406C-AFD3-200FAD94602A}" destId="{EC498481-6DF0-47D4-AEED-F21C01596306}" srcOrd="0" destOrd="0" presId="urn:microsoft.com/office/officeart/2005/8/layout/hList7"/>
    <dgm:cxn modelId="{4D3FA0EC-47BD-4279-A30E-6651BE7FFB59}" type="presParOf" srcId="{3DDC66DD-11EC-43C0-8D58-7F3CFAB1D420}" destId="{09414920-84E8-4EED-9C07-947154852535}" srcOrd="0" destOrd="0" presId="urn:microsoft.com/office/officeart/2005/8/layout/hList7"/>
    <dgm:cxn modelId="{785076A2-74DA-49DA-949C-1B114C66876A}" type="presParOf" srcId="{3DDC66DD-11EC-43C0-8D58-7F3CFAB1D420}" destId="{2C41816B-2085-4A8D-B466-B1318A2692BB}" srcOrd="1" destOrd="0" presId="urn:microsoft.com/office/officeart/2005/8/layout/hList7"/>
    <dgm:cxn modelId="{CC690418-4069-41B2-B5DD-8651AB619CD8}" type="presParOf" srcId="{2C41816B-2085-4A8D-B466-B1318A2692BB}" destId="{F5F4A1D0-AE6C-488E-9415-7C207395659A}" srcOrd="0" destOrd="0" presId="urn:microsoft.com/office/officeart/2005/8/layout/hList7"/>
    <dgm:cxn modelId="{B1735C70-8EF7-4908-8848-81D6F87CCAF9}" type="presParOf" srcId="{F5F4A1D0-AE6C-488E-9415-7C207395659A}" destId="{4159A39A-0358-47FE-9763-9FAF4489103C}" srcOrd="0" destOrd="0" presId="urn:microsoft.com/office/officeart/2005/8/layout/hList7"/>
    <dgm:cxn modelId="{F927B1D1-17AC-465A-8D9E-BA92C76EFFC4}" type="presParOf" srcId="{F5F4A1D0-AE6C-488E-9415-7C207395659A}" destId="{27344952-3DD1-40A5-A663-898EBC9EFEDE}" srcOrd="1" destOrd="0" presId="urn:microsoft.com/office/officeart/2005/8/layout/hList7"/>
    <dgm:cxn modelId="{E8A0BA3C-E02F-44E8-AC2D-F17D0578E9D4}" type="presParOf" srcId="{F5F4A1D0-AE6C-488E-9415-7C207395659A}" destId="{46E11B36-7EFF-450F-BE1D-9107FF09EBAF}" srcOrd="2" destOrd="0" presId="urn:microsoft.com/office/officeart/2005/8/layout/hList7"/>
    <dgm:cxn modelId="{4A3457F3-7C5B-421A-968A-8CA18084B3BC}" type="presParOf" srcId="{F5F4A1D0-AE6C-488E-9415-7C207395659A}" destId="{E7B2411F-35DD-48F5-A071-D04F3AE2EA9F}" srcOrd="3" destOrd="0" presId="urn:microsoft.com/office/officeart/2005/8/layout/hList7"/>
    <dgm:cxn modelId="{52EBFB2B-8CF0-4B45-8602-8CAA48DDA9BC}" type="presParOf" srcId="{2C41816B-2085-4A8D-B466-B1318A2692BB}" destId="{AEB4E64D-2EF9-4496-88E0-810C128229AD}" srcOrd="1" destOrd="0" presId="urn:microsoft.com/office/officeart/2005/8/layout/hList7"/>
    <dgm:cxn modelId="{3AE7A435-4ACC-4C8F-B21D-A189F14F2CC0}" type="presParOf" srcId="{2C41816B-2085-4A8D-B466-B1318A2692BB}" destId="{CD1746A6-5584-4A2F-AE5B-7341A4E88F00}" srcOrd="2" destOrd="0" presId="urn:microsoft.com/office/officeart/2005/8/layout/hList7"/>
    <dgm:cxn modelId="{7B7D3D7F-6B69-4A62-99CE-2925032A8919}" type="presParOf" srcId="{CD1746A6-5584-4A2F-AE5B-7341A4E88F00}" destId="{F4973017-BB84-4817-9BB7-6715FF3AB0AE}" srcOrd="0" destOrd="0" presId="urn:microsoft.com/office/officeart/2005/8/layout/hList7"/>
    <dgm:cxn modelId="{E6EF21E6-C08C-4D09-A50E-DEC2A1D891E4}" type="presParOf" srcId="{CD1746A6-5584-4A2F-AE5B-7341A4E88F00}" destId="{D00B17B2-6D31-44FF-BC4C-3D41AC016AFF}" srcOrd="1" destOrd="0" presId="urn:microsoft.com/office/officeart/2005/8/layout/hList7"/>
    <dgm:cxn modelId="{BF56C586-F70E-48BD-8650-AC2A22FAB153}" type="presParOf" srcId="{CD1746A6-5584-4A2F-AE5B-7341A4E88F00}" destId="{847DFC7F-3678-4B64-B270-D9D43C00CFE4}" srcOrd="2" destOrd="0" presId="urn:microsoft.com/office/officeart/2005/8/layout/hList7"/>
    <dgm:cxn modelId="{7180F1B6-2FE0-43AB-B315-DE6309339F34}" type="presParOf" srcId="{CD1746A6-5584-4A2F-AE5B-7341A4E88F00}" destId="{2F94AF6E-0C00-4AD0-AD9E-A9FA3D2C4904}" srcOrd="3" destOrd="0" presId="urn:microsoft.com/office/officeart/2005/8/layout/hList7"/>
    <dgm:cxn modelId="{B2E8A6D4-0170-4E1F-8476-B37ED14A72A2}" type="presParOf" srcId="{2C41816B-2085-4A8D-B466-B1318A2692BB}" destId="{72998998-E71F-457D-BA00-D02C9B226C9D}" srcOrd="3" destOrd="0" presId="urn:microsoft.com/office/officeart/2005/8/layout/hList7"/>
    <dgm:cxn modelId="{646BF874-BC14-4DD7-90A5-57F55B966E87}" type="presParOf" srcId="{2C41816B-2085-4A8D-B466-B1318A2692BB}" destId="{DA445DF1-1275-4B9B-B6FF-9D6C04119370}" srcOrd="4" destOrd="0" presId="urn:microsoft.com/office/officeart/2005/8/layout/hList7"/>
    <dgm:cxn modelId="{3FE92076-5C26-44C9-9294-F99695124653}" type="presParOf" srcId="{DA445DF1-1275-4B9B-B6FF-9D6C04119370}" destId="{EC498481-6DF0-47D4-AEED-F21C01596306}" srcOrd="0" destOrd="0" presId="urn:microsoft.com/office/officeart/2005/8/layout/hList7"/>
    <dgm:cxn modelId="{F79AAC07-3DE7-4EB9-BBD0-F4B8856A2B11}" type="presParOf" srcId="{DA445DF1-1275-4B9B-B6FF-9D6C04119370}" destId="{B2823B0C-43B3-4926-B91C-E117D717EA46}" srcOrd="1" destOrd="0" presId="urn:microsoft.com/office/officeart/2005/8/layout/hList7"/>
    <dgm:cxn modelId="{B75E18F6-61C8-4B1B-83C6-23B2DC5F83E5}" type="presParOf" srcId="{DA445DF1-1275-4B9B-B6FF-9D6C04119370}" destId="{3FA220BD-42C0-48D7-806D-510166CC6568}" srcOrd="2" destOrd="0" presId="urn:microsoft.com/office/officeart/2005/8/layout/hList7"/>
    <dgm:cxn modelId="{B2A446E9-91DE-43C1-9835-26B016683BF7}" type="presParOf" srcId="{DA445DF1-1275-4B9B-B6FF-9D6C04119370}" destId="{FAE4325F-7340-482D-B93F-BF588D607D5A}" srcOrd="3" destOrd="0" presId="urn:microsoft.com/office/officeart/2005/8/layout/hList7"/>
    <dgm:cxn modelId="{97EAB304-25A7-4872-93ED-3134CD06EA52}" type="presParOf" srcId="{2C41816B-2085-4A8D-B466-B1318A2692BB}" destId="{1DDF9D5E-2DFD-4D44-AD87-38B24C24D21A}" srcOrd="5" destOrd="0" presId="urn:microsoft.com/office/officeart/2005/8/layout/hList7"/>
    <dgm:cxn modelId="{843196F8-E1D5-46F5-B209-63F3FC0A3F75}" type="presParOf" srcId="{2C41816B-2085-4A8D-B466-B1318A2692BB}" destId="{2DF6B2DA-CE96-43F1-8B6D-D4F90FECF24B}" srcOrd="6" destOrd="0" presId="urn:microsoft.com/office/officeart/2005/8/layout/hList7"/>
    <dgm:cxn modelId="{3D66EB56-B1C4-4E5D-90C3-97C1A43BEEF2}" type="presParOf" srcId="{2DF6B2DA-CE96-43F1-8B6D-D4F90FECF24B}" destId="{837BBC5D-F8BF-41ED-B4DD-B3226DF02ECF}" srcOrd="0" destOrd="0" presId="urn:microsoft.com/office/officeart/2005/8/layout/hList7"/>
    <dgm:cxn modelId="{37361131-D685-4B8D-9337-D490813DFA47}" type="presParOf" srcId="{2DF6B2DA-CE96-43F1-8B6D-D4F90FECF24B}" destId="{B07F544C-45CD-4A62-A899-9827491B51D3}" srcOrd="1" destOrd="0" presId="urn:microsoft.com/office/officeart/2005/8/layout/hList7"/>
    <dgm:cxn modelId="{B06187AD-8550-456F-BC71-257C33AE48FB}" type="presParOf" srcId="{2DF6B2DA-CE96-43F1-8B6D-D4F90FECF24B}" destId="{44C08476-8935-44A2-9FCF-AD2E6B07D7ED}" srcOrd="2" destOrd="0" presId="urn:microsoft.com/office/officeart/2005/8/layout/hList7"/>
    <dgm:cxn modelId="{C4A890D1-FDAA-49E2-BFBD-84F728819FBE}" type="presParOf" srcId="{2DF6B2DA-CE96-43F1-8B6D-D4F90FECF24B}" destId="{5A798BD1-31A9-40C6-AE76-CBD2E19E406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D7B4F-EEAE-404C-BEE1-89FC64DCDC45}" type="doc">
      <dgm:prSet loTypeId="urn:microsoft.com/office/officeart/2005/8/layout/vList4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16095115-FEC0-4140-8111-7262AB5CDC2B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Позитивная взаимозависимость членов группы</a:t>
          </a:r>
        </a:p>
      </dgm:t>
    </dgm:pt>
    <dgm:pt modelId="{DED43C1B-ECD6-4A6F-AAD8-C3C540D19655}" type="parTrans" cxnId="{E72399E2-41C4-4F1F-9E80-6CC63B4D775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13244BB-B42A-47AC-8459-7EC49CA3C42F}" type="sibTrans" cxnId="{E72399E2-41C4-4F1F-9E80-6CC63B4D775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0E810C3-EA28-480B-BA4A-C68AAE08E919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Личная ответственность каждого члена группы за успехи свои и товарищей</a:t>
          </a:r>
        </a:p>
      </dgm:t>
    </dgm:pt>
    <dgm:pt modelId="{6824BD21-D037-4D63-9FB2-E70AF80628E5}" type="parTrans" cxnId="{505D84BC-02DC-4145-ABB5-76B3BB25CC5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C7BEEC2-95DB-430F-BE48-70F3C8EC01A8}" type="sibTrans" cxnId="{505D84BC-02DC-4145-ABB5-76B3BB25CC5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3FE81029-C37B-472D-9C1D-64232AC6A122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Равное участие</a:t>
          </a:r>
        </a:p>
      </dgm:t>
    </dgm:pt>
    <dgm:pt modelId="{834158B3-B211-4DB5-97E3-4C1FCFE765BB}" type="parTrans" cxnId="{5642544C-57BC-4749-A461-BE81B066E378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236C978B-8B9B-422C-9DE3-4B7A6FD5BC52}" type="sibTrans" cxnId="{5642544C-57BC-4749-A461-BE81B066E378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73A1794-28F3-4016-8EBE-F1ADA4D7398F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Одновременное взаимодействие</a:t>
          </a:r>
        </a:p>
      </dgm:t>
    </dgm:pt>
    <dgm:pt modelId="{FA21B6FB-3FF8-43D7-96AF-79759A803985}" type="parTrans" cxnId="{6E322B49-C282-468A-8C2E-FB6AAF8CEF6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CC44C90-71B0-475A-B8E9-CAC295570D2B}" type="sibTrans" cxnId="{6E322B49-C282-468A-8C2E-FB6AAF8CEF6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7DE50E97-AD4C-4730-9A4C-CBECB16F3EA2}" type="pres">
      <dgm:prSet presAssocID="{FDED7B4F-EEAE-404C-BEE1-89FC64DCDC4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1F2D6-32B5-40D8-B8BA-A368044A6E0F}" type="pres">
      <dgm:prSet presAssocID="{16095115-FEC0-4140-8111-7262AB5CDC2B}" presName="comp" presStyleCnt="0"/>
      <dgm:spPr/>
    </dgm:pt>
    <dgm:pt modelId="{7F4CB765-782B-4058-9606-525264B83504}" type="pres">
      <dgm:prSet presAssocID="{16095115-FEC0-4140-8111-7262AB5CDC2B}" presName="box" presStyleLbl="node1" presStyleIdx="0" presStyleCnt="4"/>
      <dgm:spPr/>
      <dgm:t>
        <a:bodyPr/>
        <a:lstStyle/>
        <a:p>
          <a:endParaRPr lang="ru-RU"/>
        </a:p>
      </dgm:t>
    </dgm:pt>
    <dgm:pt modelId="{E224CA6E-CD12-4CF0-9422-5D042D475D5C}" type="pres">
      <dgm:prSet presAssocID="{16095115-FEC0-4140-8111-7262AB5CDC2B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4DE351-F63A-422A-BB87-4ACE23162574}" type="pres">
      <dgm:prSet presAssocID="{16095115-FEC0-4140-8111-7262AB5CDC2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8E5D6-568C-45A1-AAF0-571D7A200184}" type="pres">
      <dgm:prSet presAssocID="{D13244BB-B42A-47AC-8459-7EC49CA3C42F}" presName="spacer" presStyleCnt="0"/>
      <dgm:spPr/>
    </dgm:pt>
    <dgm:pt modelId="{04083C84-F4C2-47EC-A4E7-3CCDB9FEFB83}" type="pres">
      <dgm:prSet presAssocID="{10E810C3-EA28-480B-BA4A-C68AAE08E919}" presName="comp" presStyleCnt="0"/>
      <dgm:spPr/>
    </dgm:pt>
    <dgm:pt modelId="{C88F34E9-EC12-4638-BD03-30491B2CB814}" type="pres">
      <dgm:prSet presAssocID="{10E810C3-EA28-480B-BA4A-C68AAE08E919}" presName="box" presStyleLbl="node1" presStyleIdx="1" presStyleCnt="4"/>
      <dgm:spPr/>
      <dgm:t>
        <a:bodyPr/>
        <a:lstStyle/>
        <a:p>
          <a:endParaRPr lang="ru-RU"/>
        </a:p>
      </dgm:t>
    </dgm:pt>
    <dgm:pt modelId="{C8DA4016-83B3-47AF-9B21-93A790250570}" type="pres">
      <dgm:prSet presAssocID="{10E810C3-EA28-480B-BA4A-C68AAE08E919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5595727-C863-47F7-8E13-9368943A0028}" type="pres">
      <dgm:prSet presAssocID="{10E810C3-EA28-480B-BA4A-C68AAE08E91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00FA7-B454-428E-925B-27510C595C57}" type="pres">
      <dgm:prSet presAssocID="{CC7BEEC2-95DB-430F-BE48-70F3C8EC01A8}" presName="spacer" presStyleCnt="0"/>
      <dgm:spPr/>
    </dgm:pt>
    <dgm:pt modelId="{2C577D8D-34FC-48E2-B4DC-E8D40A3777D6}" type="pres">
      <dgm:prSet presAssocID="{3FE81029-C37B-472D-9C1D-64232AC6A122}" presName="comp" presStyleCnt="0"/>
      <dgm:spPr/>
    </dgm:pt>
    <dgm:pt modelId="{82116582-FA58-45D0-A085-424CB6D57641}" type="pres">
      <dgm:prSet presAssocID="{3FE81029-C37B-472D-9C1D-64232AC6A122}" presName="box" presStyleLbl="node1" presStyleIdx="2" presStyleCnt="4"/>
      <dgm:spPr/>
      <dgm:t>
        <a:bodyPr/>
        <a:lstStyle/>
        <a:p>
          <a:endParaRPr lang="ru-RU"/>
        </a:p>
      </dgm:t>
    </dgm:pt>
    <dgm:pt modelId="{74F4D8B3-A484-4538-9012-A0C20B7D8C67}" type="pres">
      <dgm:prSet presAssocID="{3FE81029-C37B-472D-9C1D-64232AC6A122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B583D88-3B71-46CB-A92E-103AC2559B9D}" type="pres">
      <dgm:prSet presAssocID="{3FE81029-C37B-472D-9C1D-64232AC6A12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18DFB-0872-4894-892C-46792ACE04D7}" type="pres">
      <dgm:prSet presAssocID="{236C978B-8B9B-422C-9DE3-4B7A6FD5BC52}" presName="spacer" presStyleCnt="0"/>
      <dgm:spPr/>
    </dgm:pt>
    <dgm:pt modelId="{B71E77F7-9A30-40E5-BAE9-A43B7F0D390A}" type="pres">
      <dgm:prSet presAssocID="{C73A1794-28F3-4016-8EBE-F1ADA4D7398F}" presName="comp" presStyleCnt="0"/>
      <dgm:spPr/>
    </dgm:pt>
    <dgm:pt modelId="{AEA29A9E-F3FE-437B-BF1C-7B5AF64E2B5C}" type="pres">
      <dgm:prSet presAssocID="{C73A1794-28F3-4016-8EBE-F1ADA4D7398F}" presName="box" presStyleLbl="node1" presStyleIdx="3" presStyleCnt="4"/>
      <dgm:spPr/>
      <dgm:t>
        <a:bodyPr/>
        <a:lstStyle/>
        <a:p>
          <a:endParaRPr lang="ru-RU"/>
        </a:p>
      </dgm:t>
    </dgm:pt>
    <dgm:pt modelId="{52E7BDA5-E262-412C-BE60-F77628E8FE95}" type="pres">
      <dgm:prSet presAssocID="{C73A1794-28F3-4016-8EBE-F1ADA4D7398F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9DB0FEE-5F68-46EB-A40E-3A5C1EDF7E49}" type="pres">
      <dgm:prSet presAssocID="{C73A1794-28F3-4016-8EBE-F1ADA4D7398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5D84BC-02DC-4145-ABB5-76B3BB25CC57}" srcId="{FDED7B4F-EEAE-404C-BEE1-89FC64DCDC45}" destId="{10E810C3-EA28-480B-BA4A-C68AAE08E919}" srcOrd="1" destOrd="0" parTransId="{6824BD21-D037-4D63-9FB2-E70AF80628E5}" sibTransId="{CC7BEEC2-95DB-430F-BE48-70F3C8EC01A8}"/>
    <dgm:cxn modelId="{5642544C-57BC-4749-A461-BE81B066E378}" srcId="{FDED7B4F-EEAE-404C-BEE1-89FC64DCDC45}" destId="{3FE81029-C37B-472D-9C1D-64232AC6A122}" srcOrd="2" destOrd="0" parTransId="{834158B3-B211-4DB5-97E3-4C1FCFE765BB}" sibTransId="{236C978B-8B9B-422C-9DE3-4B7A6FD5BC52}"/>
    <dgm:cxn modelId="{317651AC-3F7C-46FE-95EC-FBA9F87596C4}" type="presOf" srcId="{C73A1794-28F3-4016-8EBE-F1ADA4D7398F}" destId="{69DB0FEE-5F68-46EB-A40E-3A5C1EDF7E49}" srcOrd="1" destOrd="0" presId="urn:microsoft.com/office/officeart/2005/8/layout/vList4"/>
    <dgm:cxn modelId="{1C496104-6FA0-41FF-9F13-CA670585BC75}" type="presOf" srcId="{3FE81029-C37B-472D-9C1D-64232AC6A122}" destId="{0B583D88-3B71-46CB-A92E-103AC2559B9D}" srcOrd="1" destOrd="0" presId="urn:microsoft.com/office/officeart/2005/8/layout/vList4"/>
    <dgm:cxn modelId="{5B8E8D3F-43C5-417B-B13B-795F14423ED9}" type="presOf" srcId="{3FE81029-C37B-472D-9C1D-64232AC6A122}" destId="{82116582-FA58-45D0-A085-424CB6D57641}" srcOrd="0" destOrd="0" presId="urn:microsoft.com/office/officeart/2005/8/layout/vList4"/>
    <dgm:cxn modelId="{70FC3808-BC8F-46AF-90D9-5537C44E8220}" type="presOf" srcId="{C73A1794-28F3-4016-8EBE-F1ADA4D7398F}" destId="{AEA29A9E-F3FE-437B-BF1C-7B5AF64E2B5C}" srcOrd="0" destOrd="0" presId="urn:microsoft.com/office/officeart/2005/8/layout/vList4"/>
    <dgm:cxn modelId="{E72399E2-41C4-4F1F-9E80-6CC63B4D7750}" srcId="{FDED7B4F-EEAE-404C-BEE1-89FC64DCDC45}" destId="{16095115-FEC0-4140-8111-7262AB5CDC2B}" srcOrd="0" destOrd="0" parTransId="{DED43C1B-ECD6-4A6F-AAD8-C3C540D19655}" sibTransId="{D13244BB-B42A-47AC-8459-7EC49CA3C42F}"/>
    <dgm:cxn modelId="{FA209E96-CA6A-4463-AC60-7AB63FB6A914}" type="presOf" srcId="{10E810C3-EA28-480B-BA4A-C68AAE08E919}" destId="{E5595727-C863-47F7-8E13-9368943A0028}" srcOrd="1" destOrd="0" presId="urn:microsoft.com/office/officeart/2005/8/layout/vList4"/>
    <dgm:cxn modelId="{B9EA3579-C1EA-4A1D-940D-9503FDBA533B}" type="presOf" srcId="{16095115-FEC0-4140-8111-7262AB5CDC2B}" destId="{7F4CB765-782B-4058-9606-525264B83504}" srcOrd="0" destOrd="0" presId="urn:microsoft.com/office/officeart/2005/8/layout/vList4"/>
    <dgm:cxn modelId="{61BC6D94-49C1-4986-A80D-FE0393F7B161}" type="presOf" srcId="{16095115-FEC0-4140-8111-7262AB5CDC2B}" destId="{B64DE351-F63A-422A-BB87-4ACE23162574}" srcOrd="1" destOrd="0" presId="urn:microsoft.com/office/officeart/2005/8/layout/vList4"/>
    <dgm:cxn modelId="{6E322B49-C282-468A-8C2E-FB6AAF8CEF61}" srcId="{FDED7B4F-EEAE-404C-BEE1-89FC64DCDC45}" destId="{C73A1794-28F3-4016-8EBE-F1ADA4D7398F}" srcOrd="3" destOrd="0" parTransId="{FA21B6FB-3FF8-43D7-96AF-79759A803985}" sibTransId="{6CC44C90-71B0-475A-B8E9-CAC295570D2B}"/>
    <dgm:cxn modelId="{9666604F-3256-4F2A-B4ED-7BC35AD2FEFC}" type="presOf" srcId="{10E810C3-EA28-480B-BA4A-C68AAE08E919}" destId="{C88F34E9-EC12-4638-BD03-30491B2CB814}" srcOrd="0" destOrd="0" presId="urn:microsoft.com/office/officeart/2005/8/layout/vList4"/>
    <dgm:cxn modelId="{C362FE29-8679-4341-B76B-20DCAC5C5133}" type="presOf" srcId="{FDED7B4F-EEAE-404C-BEE1-89FC64DCDC45}" destId="{7DE50E97-AD4C-4730-9A4C-CBECB16F3EA2}" srcOrd="0" destOrd="0" presId="urn:microsoft.com/office/officeart/2005/8/layout/vList4"/>
    <dgm:cxn modelId="{0D3EC531-73B0-4273-8710-4D6234FE05AB}" type="presParOf" srcId="{7DE50E97-AD4C-4730-9A4C-CBECB16F3EA2}" destId="{A271F2D6-32B5-40D8-B8BA-A368044A6E0F}" srcOrd="0" destOrd="0" presId="urn:microsoft.com/office/officeart/2005/8/layout/vList4"/>
    <dgm:cxn modelId="{03793C82-C0F4-4273-A6AB-152622399C33}" type="presParOf" srcId="{A271F2D6-32B5-40D8-B8BA-A368044A6E0F}" destId="{7F4CB765-782B-4058-9606-525264B83504}" srcOrd="0" destOrd="0" presId="urn:microsoft.com/office/officeart/2005/8/layout/vList4"/>
    <dgm:cxn modelId="{AE9EA8AE-9CAC-4698-9376-BC38906CD981}" type="presParOf" srcId="{A271F2D6-32B5-40D8-B8BA-A368044A6E0F}" destId="{E224CA6E-CD12-4CF0-9422-5D042D475D5C}" srcOrd="1" destOrd="0" presId="urn:microsoft.com/office/officeart/2005/8/layout/vList4"/>
    <dgm:cxn modelId="{AD810143-C45E-4E6E-8A36-78F00DA0CE41}" type="presParOf" srcId="{A271F2D6-32B5-40D8-B8BA-A368044A6E0F}" destId="{B64DE351-F63A-422A-BB87-4ACE23162574}" srcOrd="2" destOrd="0" presId="urn:microsoft.com/office/officeart/2005/8/layout/vList4"/>
    <dgm:cxn modelId="{E897A8DE-AF47-44A2-8798-52D7BF195058}" type="presParOf" srcId="{7DE50E97-AD4C-4730-9A4C-CBECB16F3EA2}" destId="{4998E5D6-568C-45A1-AAF0-571D7A200184}" srcOrd="1" destOrd="0" presId="urn:microsoft.com/office/officeart/2005/8/layout/vList4"/>
    <dgm:cxn modelId="{64F8324E-9344-42D8-8329-9BA0EBAF24FA}" type="presParOf" srcId="{7DE50E97-AD4C-4730-9A4C-CBECB16F3EA2}" destId="{04083C84-F4C2-47EC-A4E7-3CCDB9FEFB83}" srcOrd="2" destOrd="0" presId="urn:microsoft.com/office/officeart/2005/8/layout/vList4"/>
    <dgm:cxn modelId="{4F0790D8-19C0-4D62-A0DF-7156BB124911}" type="presParOf" srcId="{04083C84-F4C2-47EC-A4E7-3CCDB9FEFB83}" destId="{C88F34E9-EC12-4638-BD03-30491B2CB814}" srcOrd="0" destOrd="0" presId="urn:microsoft.com/office/officeart/2005/8/layout/vList4"/>
    <dgm:cxn modelId="{520C2E24-A671-4201-9F20-2BEF4889F67F}" type="presParOf" srcId="{04083C84-F4C2-47EC-A4E7-3CCDB9FEFB83}" destId="{C8DA4016-83B3-47AF-9B21-93A790250570}" srcOrd="1" destOrd="0" presId="urn:microsoft.com/office/officeart/2005/8/layout/vList4"/>
    <dgm:cxn modelId="{019425A8-63D4-47A1-81C0-FCD465A621F7}" type="presParOf" srcId="{04083C84-F4C2-47EC-A4E7-3CCDB9FEFB83}" destId="{E5595727-C863-47F7-8E13-9368943A0028}" srcOrd="2" destOrd="0" presId="urn:microsoft.com/office/officeart/2005/8/layout/vList4"/>
    <dgm:cxn modelId="{0B89C770-5809-48AF-B8E7-8CCF4EE11F08}" type="presParOf" srcId="{7DE50E97-AD4C-4730-9A4C-CBECB16F3EA2}" destId="{72700FA7-B454-428E-925B-27510C595C57}" srcOrd="3" destOrd="0" presId="urn:microsoft.com/office/officeart/2005/8/layout/vList4"/>
    <dgm:cxn modelId="{9192B2BE-1FED-41C2-ADCA-01661412B6D7}" type="presParOf" srcId="{7DE50E97-AD4C-4730-9A4C-CBECB16F3EA2}" destId="{2C577D8D-34FC-48E2-B4DC-E8D40A3777D6}" srcOrd="4" destOrd="0" presId="urn:microsoft.com/office/officeart/2005/8/layout/vList4"/>
    <dgm:cxn modelId="{27A1AD8C-C69F-4CE1-B9A8-F85A895A069B}" type="presParOf" srcId="{2C577D8D-34FC-48E2-B4DC-E8D40A3777D6}" destId="{82116582-FA58-45D0-A085-424CB6D57641}" srcOrd="0" destOrd="0" presId="urn:microsoft.com/office/officeart/2005/8/layout/vList4"/>
    <dgm:cxn modelId="{74390E1B-2D67-442A-A82F-ED09D210E20C}" type="presParOf" srcId="{2C577D8D-34FC-48E2-B4DC-E8D40A3777D6}" destId="{74F4D8B3-A484-4538-9012-A0C20B7D8C67}" srcOrd="1" destOrd="0" presId="urn:microsoft.com/office/officeart/2005/8/layout/vList4"/>
    <dgm:cxn modelId="{0637DBC1-F1C8-4EA3-9102-C3C26F927E7C}" type="presParOf" srcId="{2C577D8D-34FC-48E2-B4DC-E8D40A3777D6}" destId="{0B583D88-3B71-46CB-A92E-103AC2559B9D}" srcOrd="2" destOrd="0" presId="urn:microsoft.com/office/officeart/2005/8/layout/vList4"/>
    <dgm:cxn modelId="{460F2B0A-8983-4B6C-8DE8-94A9404A9591}" type="presParOf" srcId="{7DE50E97-AD4C-4730-9A4C-CBECB16F3EA2}" destId="{7BD18DFB-0872-4894-892C-46792ACE04D7}" srcOrd="5" destOrd="0" presId="urn:microsoft.com/office/officeart/2005/8/layout/vList4"/>
    <dgm:cxn modelId="{7385C18F-0A6D-4C5D-B75C-A84D4FFC2EBE}" type="presParOf" srcId="{7DE50E97-AD4C-4730-9A4C-CBECB16F3EA2}" destId="{B71E77F7-9A30-40E5-BAE9-A43B7F0D390A}" srcOrd="6" destOrd="0" presId="urn:microsoft.com/office/officeart/2005/8/layout/vList4"/>
    <dgm:cxn modelId="{C12A7352-7D0E-4D68-92B3-14BCDD426A8A}" type="presParOf" srcId="{B71E77F7-9A30-40E5-BAE9-A43B7F0D390A}" destId="{AEA29A9E-F3FE-437B-BF1C-7B5AF64E2B5C}" srcOrd="0" destOrd="0" presId="urn:microsoft.com/office/officeart/2005/8/layout/vList4"/>
    <dgm:cxn modelId="{25625D67-3A34-4368-A347-96579FD034D9}" type="presParOf" srcId="{B71E77F7-9A30-40E5-BAE9-A43B7F0D390A}" destId="{52E7BDA5-E262-412C-BE60-F77628E8FE95}" srcOrd="1" destOrd="0" presId="urn:microsoft.com/office/officeart/2005/8/layout/vList4"/>
    <dgm:cxn modelId="{66F837C5-735E-469F-8D7C-1E10919418B9}" type="presParOf" srcId="{B71E77F7-9A30-40E5-BAE9-A43B7F0D390A}" destId="{69DB0FEE-5F68-46EB-A40E-3A5C1EDF7E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8983-7A29-41A3-95D0-47FC23D6AE72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9C8F0-A855-425F-9B68-94EAD3EF2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5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1A6EE9-8659-4C69-80CE-C304B3EDEE4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7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0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3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4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4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2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0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2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9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1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7;&#1054;&#1058;_28082025_&#1050;&#1072;&#1085;&#1094;&#1091;&#1088;.ppt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63640" y="5192914"/>
            <a:ext cx="5377498" cy="1115811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Маргарита Александровна Мосина, </a:t>
            </a:r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д.п.н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., </a:t>
            </a:r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и.о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заведующего кафедрой методики преподавания иностранных языков, профессор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050" y="2201949"/>
            <a:ext cx="1138428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Сод</a:t>
            </a:r>
            <a:r>
              <a:rPr lang="ru-RU" sz="44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ержательная линия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«Учебное сотрудничество в достижении планируемых результатов»</a:t>
            </a:r>
          </a:p>
        </p:txBody>
      </p:sp>
      <p:sp>
        <p:nvSpPr>
          <p:cNvPr id="7" name="TextBox 6">
            <a:hlinkClick r:id="rId3" action="ppaction://hlinkpres?slideindex=1&amp;slidetitle="/>
            <a:extLst>
              <a:ext uri="{FF2B5EF4-FFF2-40B4-BE49-F238E27FC236}">
                <a16:creationId xmlns="" xmlns:a16="http://schemas.microsoft.com/office/drawing/2014/main" id="{1765BBB5-A916-46E5-9BAB-250D892ED5EB}"/>
              </a:ext>
            </a:extLst>
          </p:cNvPr>
          <p:cNvSpPr txBox="1"/>
          <p:nvPr/>
        </p:nvSpPr>
        <p:spPr>
          <a:xfrm>
            <a:off x="4878285" y="730632"/>
            <a:ext cx="731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Университетский округ ПГГПУ 2025</a:t>
            </a:r>
          </a:p>
        </p:txBody>
      </p:sp>
    </p:spTree>
    <p:extLst>
      <p:ext uri="{BB962C8B-B14F-4D97-AF65-F5344CB8AC3E}">
        <p14:creationId xmlns:p14="http://schemas.microsoft.com/office/powerpoint/2010/main" val="9159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80896" y="724367"/>
            <a:ext cx="8707498" cy="469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67"/>
              </a:lnSpc>
            </a:pP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КАК СОТРУДНИЧЕСТВО ВЕДЕТ К РЕЗУЛЬТАТАМ?</a:t>
            </a:r>
            <a:endParaRPr lang="en-US" sz="2667" dirty="0">
              <a:latin typeface="Century Gothic" panose="020B0502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8103" y="2564805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542" dirty="0"/>
          </a:p>
        </p:txBody>
      </p:sp>
      <p:sp>
        <p:nvSpPr>
          <p:cNvPr id="4" name="Shape 2"/>
          <p:cNvSpPr/>
          <p:nvPr/>
        </p:nvSpPr>
        <p:spPr>
          <a:xfrm>
            <a:off x="698103" y="2878435"/>
            <a:ext cx="3465612" cy="2540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698104" y="3028950"/>
            <a:ext cx="342126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Мотивация и вовлеченность</a:t>
            </a:r>
            <a:endParaRPr lang="en-US" sz="1833" dirty="0"/>
          </a:p>
        </p:txBody>
      </p:sp>
      <p:sp>
        <p:nvSpPr>
          <p:cNvPr id="6" name="Text 4"/>
          <p:cNvSpPr/>
          <p:nvPr/>
        </p:nvSpPr>
        <p:spPr>
          <a:xfrm>
            <a:off x="698103" y="3441898"/>
            <a:ext cx="3465612" cy="1933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Распределение ролей и ответственности между участниками значительно повышает их мотивацию и активное участие в </a:t>
            </a:r>
            <a:r>
              <a:rPr lang="en-US" sz="2000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процессе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363144" y="2564805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542" dirty="0"/>
          </a:p>
        </p:txBody>
      </p:sp>
      <p:sp>
        <p:nvSpPr>
          <p:cNvPr id="8" name="Shape 6"/>
          <p:cNvSpPr/>
          <p:nvPr/>
        </p:nvSpPr>
        <p:spPr>
          <a:xfrm>
            <a:off x="4363144" y="2878435"/>
            <a:ext cx="3465612" cy="2540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9" name="Text 7"/>
          <p:cNvSpPr/>
          <p:nvPr/>
        </p:nvSpPr>
        <p:spPr>
          <a:xfrm>
            <a:off x="4363144" y="3028950"/>
            <a:ext cx="3465612" cy="58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Обмен</a:t>
            </a:r>
            <a:r>
              <a:rPr lang="en-US" sz="1833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33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опытом</a:t>
            </a:r>
            <a:r>
              <a:rPr lang="en-US" sz="1833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и </a:t>
            </a:r>
            <a:r>
              <a:rPr lang="en-US" sz="1833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взаимопомощь</a:t>
            </a:r>
            <a:endParaRPr lang="en-US" sz="1833" dirty="0"/>
          </a:p>
        </p:txBody>
      </p:sp>
      <p:sp>
        <p:nvSpPr>
          <p:cNvPr id="10" name="Text 8"/>
          <p:cNvSpPr/>
          <p:nvPr/>
        </p:nvSpPr>
        <p:spPr>
          <a:xfrm>
            <a:off x="4363144" y="3735189"/>
            <a:ext cx="3465612" cy="2163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Учащиеся обмениваются знаниями, помогают друг другу преодолевать трудности, что способствует более глубокому </a:t>
            </a:r>
            <a:r>
              <a:rPr lang="en-US" sz="2000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усвоению</a:t>
            </a:r>
            <a:r>
              <a:rPr lang="en-US" sz="20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материала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028186" y="2564805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542" dirty="0"/>
          </a:p>
        </p:txBody>
      </p:sp>
      <p:sp>
        <p:nvSpPr>
          <p:cNvPr id="12" name="Shape 10"/>
          <p:cNvSpPr/>
          <p:nvPr/>
        </p:nvSpPr>
        <p:spPr>
          <a:xfrm>
            <a:off x="8028186" y="2878435"/>
            <a:ext cx="3465711" cy="2540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13" name="Text 11"/>
          <p:cNvSpPr/>
          <p:nvPr/>
        </p:nvSpPr>
        <p:spPr>
          <a:xfrm>
            <a:off x="8028186" y="302895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Глубокое усвоение</a:t>
            </a:r>
            <a:endParaRPr lang="en-US" sz="1833" dirty="0"/>
          </a:p>
        </p:txBody>
      </p:sp>
      <p:sp>
        <p:nvSpPr>
          <p:cNvPr id="14" name="Text 12"/>
          <p:cNvSpPr/>
          <p:nvPr/>
        </p:nvSpPr>
        <p:spPr>
          <a:xfrm>
            <a:off x="8028186" y="3441898"/>
            <a:ext cx="3465711" cy="2457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Совместная работа позволяет закрепить материал через объяснение и обсуждение, что приводит к </a:t>
            </a:r>
            <a:r>
              <a:rPr lang="en-US" sz="2000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долгосрочному</a:t>
            </a:r>
            <a:r>
              <a:rPr lang="en-US" sz="20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запоминанию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DF2953-78AD-4F37-97CB-515501E52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78" y="802962"/>
            <a:ext cx="841321" cy="8291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D130FCA-E80A-4A22-BD35-4BED3EBD1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75" y="5328259"/>
            <a:ext cx="1556825" cy="15067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DAC9BA-91F9-4121-BFE6-190BE0CD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УЧЕБНОЕ СОТРУДНИЧЕСТВО В ДЕЙСТВИИ: РЕЗУЛЬТАТЫ</a:t>
            </a:r>
            <a:endParaRPr lang="ru-RU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xmlns="" id="{5D449497-8637-4972-9F2D-41F0BC052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273" y="1825625"/>
            <a:ext cx="797745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610BD2-0AEB-4402-BCD9-9C88F066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22" y="2095844"/>
            <a:ext cx="254631" cy="254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EC526-8C23-4B0F-844E-316FF9050A05}"/>
              </a:ext>
            </a:extLst>
          </p:cNvPr>
          <p:cNvSpPr txBox="1"/>
          <p:nvPr/>
        </p:nvSpPr>
        <p:spPr>
          <a:xfrm>
            <a:off x="9177359" y="2027309"/>
            <a:ext cx="249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АКАДЕМИЧЕСКИЕ ДОСТИЖЕНИЯ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6EAAE5-6C10-4F8E-90BE-3CF8D37A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78" y="5120239"/>
            <a:ext cx="254632" cy="254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080708-FE67-46BF-853F-FB8AA7005332}"/>
              </a:ext>
            </a:extLst>
          </p:cNvPr>
          <p:cNvSpPr txBox="1"/>
          <p:nvPr/>
        </p:nvSpPr>
        <p:spPr>
          <a:xfrm>
            <a:off x="9083040" y="5120239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СОЦИАЛЬНЫЕ НАВЫКИ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F89EFD-D17C-4FCE-B6EC-33C93C408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3" y="4874986"/>
            <a:ext cx="287456" cy="287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95BC79-071D-4425-9DC6-DDBD7D52182E}"/>
              </a:ext>
            </a:extLst>
          </p:cNvPr>
          <p:cNvSpPr txBox="1"/>
          <p:nvPr/>
        </p:nvSpPr>
        <p:spPr>
          <a:xfrm>
            <a:off x="1168056" y="48706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ЛИЧНОСТНЫЙ РОСТ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74C8182-6735-45B4-98BF-E1AABCDC1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73" y="2223159"/>
            <a:ext cx="287456" cy="3005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2EE29B-36FC-49A5-B62E-F0A71C6A5523}"/>
              </a:ext>
            </a:extLst>
          </p:cNvPr>
          <p:cNvSpPr txBox="1"/>
          <p:nvPr/>
        </p:nvSpPr>
        <p:spPr>
          <a:xfrm>
            <a:off x="1378634" y="2350475"/>
            <a:ext cx="22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МОТИВАЦИЯ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8351E1-AE78-4797-869C-85BA77673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39" y="514465"/>
            <a:ext cx="84132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4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51" y="789074"/>
            <a:ext cx="8961119" cy="8636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3">
                    <a:lumMod val="20000"/>
                    <a:lumOff val="80000"/>
                  </a:schemeClr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Университетский округ ПГГПУ 2025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63640" y="5192914"/>
            <a:ext cx="5377498" cy="1115811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Маргарита Александровна Мосина, </a:t>
            </a:r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д.п.н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., </a:t>
            </a:r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и.о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заведующего кафедрой методики преподавания иностранных языков, профессор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050" y="2201949"/>
            <a:ext cx="1138428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Сод</a:t>
            </a:r>
            <a:r>
              <a:rPr lang="ru-RU" sz="44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ержательная линия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dirty="0">
                <a:solidFill>
                  <a:schemeClr val="bg1"/>
                </a:solidFill>
                <a:latin typeface="Golos Text Black" panose="020B0903020202020204" pitchFamily="34" charset="-52"/>
                <a:ea typeface="+mj-ea"/>
                <a:cs typeface="Golos Text Black" panose="020B0903020202020204" pitchFamily="34" charset="-52"/>
              </a:rPr>
              <a:t>«Учебное сотрудничество в достижении планируемых результатов»</a:t>
            </a:r>
          </a:p>
        </p:txBody>
      </p:sp>
    </p:spTree>
    <p:extLst>
      <p:ext uri="{BB962C8B-B14F-4D97-AF65-F5344CB8AC3E}">
        <p14:creationId xmlns:p14="http://schemas.microsoft.com/office/powerpoint/2010/main" val="144324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FAB1CC-51F4-499E-8068-6D433DE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entury Gothic" panose="020B0502020202020204" pitchFamily="34" charset="0"/>
              </a:rPr>
              <a:t>ТРЕБОВАНИЯ ФГОС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1A83B7-1654-4368-8BDA-6872BA3A2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формирование </a:t>
            </a:r>
            <a:r>
              <a:rPr lang="ru-RU" b="1" dirty="0"/>
              <a:t>готовности и способности вести диалог </a:t>
            </a:r>
            <a:r>
              <a:rPr lang="ru-RU" dirty="0"/>
              <a:t>с другими людьми и достигать в нём взаимопонимания;</a:t>
            </a:r>
          </a:p>
          <a:p>
            <a:r>
              <a:rPr lang="ru-RU" dirty="0"/>
              <a:t>освоение </a:t>
            </a:r>
            <a:r>
              <a:rPr lang="ru-RU" b="1" dirty="0"/>
              <a:t>социальных норм, правил поведения, ролей и форм социальной жизни </a:t>
            </a:r>
            <a:r>
              <a:rPr lang="ru-RU" dirty="0"/>
              <a:t>в группах и сообществах, включая взрослые и социальные сообщества; участие в школьном самоуправлении и общественной жизни в пределах возрастных компетенций с учётом региональных, этнокультурных, социальных и экономических особенностей; </a:t>
            </a:r>
          </a:p>
          <a:p>
            <a:r>
              <a:rPr lang="ru-RU" dirty="0"/>
              <a:t>умение </a:t>
            </a:r>
            <a:r>
              <a:rPr lang="ru-RU" b="1" dirty="0"/>
              <a:t>организовывать учебное сотрудничество и совместную деятельность</a:t>
            </a:r>
            <a:r>
              <a:rPr lang="ru-RU" dirty="0"/>
              <a:t> с учителем и сверстниками; работать индивидуально и в группе: находить общее решение и разрешать конфликты на основе согласования позиций и учёта интересов; формулировать, аргументировать и отстаивать своё мнение.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787FD7-8D86-4A13-9A62-64F62511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66" y="514465"/>
            <a:ext cx="84132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6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356" y="0"/>
            <a:ext cx="4043644" cy="68579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66484" y="687885"/>
            <a:ext cx="4296520" cy="93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67"/>
              </a:lnSpc>
            </a:pPr>
            <a:endParaRPr lang="en-US" sz="2917" b="1" dirty="0">
              <a:latin typeface="Century Gothic" panose="020B0502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8104" y="1931094"/>
            <a:ext cx="6223794" cy="2139355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98103" y="1931094"/>
            <a:ext cx="50800" cy="2139355"/>
          </a:xfrm>
          <a:prstGeom prst="roundRect">
            <a:avLst>
              <a:gd name="adj" fmla="val 164928"/>
            </a:avLst>
          </a:prstGeom>
          <a:solidFill>
            <a:srgbClr val="BE49DF"/>
          </a:solidFill>
          <a:ln/>
        </p:spPr>
      </p:sp>
      <p:sp>
        <p:nvSpPr>
          <p:cNvPr id="6" name="Text 3"/>
          <p:cNvSpPr/>
          <p:nvPr/>
        </p:nvSpPr>
        <p:spPr>
          <a:xfrm>
            <a:off x="2098592" y="2144612"/>
            <a:ext cx="310346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Совместная деятельность</a:t>
            </a:r>
            <a:endParaRPr lang="en-US" sz="1833" b="1" dirty="0"/>
          </a:p>
        </p:txBody>
      </p:sp>
      <p:sp>
        <p:nvSpPr>
          <p:cNvPr id="7" name="Text 4"/>
          <p:cNvSpPr/>
          <p:nvPr/>
        </p:nvSpPr>
        <p:spPr>
          <a:xfrm>
            <a:off x="973733" y="2568872"/>
            <a:ext cx="5723334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Учебное сотрудничество – это процесс взаимодействия двух и более участников образовательного процесса (учеников, педагогов, родителей), направленный на достижение общих </a:t>
            </a:r>
            <a:r>
              <a:rPr lang="en-US" sz="1542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учебных</a:t>
            </a:r>
            <a:r>
              <a:rPr lang="en-US" sz="1542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42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целей</a:t>
            </a:r>
            <a:endParaRPr lang="en-US" sz="1542" dirty="0">
              <a:latin typeface="Century Gothic" panose="020B0502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35681" y="4401722"/>
            <a:ext cx="6223794" cy="1820168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98103" y="4269879"/>
            <a:ext cx="50800" cy="1820168"/>
          </a:xfrm>
          <a:prstGeom prst="roundRect">
            <a:avLst>
              <a:gd name="adj" fmla="val 164928"/>
            </a:avLst>
          </a:prstGeom>
          <a:solidFill>
            <a:srgbClr val="BE49DF"/>
          </a:solidFill>
          <a:ln/>
        </p:spPr>
      </p:sp>
      <p:sp>
        <p:nvSpPr>
          <p:cNvPr id="10" name="Text 7"/>
          <p:cNvSpPr/>
          <p:nvPr/>
        </p:nvSpPr>
        <p:spPr>
          <a:xfrm>
            <a:off x="2066484" y="4483397"/>
            <a:ext cx="299551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Взаимодействие и обмен</a:t>
            </a:r>
            <a:endParaRPr lang="en-US" sz="1833" b="1" dirty="0"/>
          </a:p>
        </p:txBody>
      </p:sp>
      <p:sp>
        <p:nvSpPr>
          <p:cNvPr id="11" name="Text 8"/>
          <p:cNvSpPr/>
          <p:nvPr/>
        </p:nvSpPr>
        <p:spPr>
          <a:xfrm>
            <a:off x="973733" y="4907657"/>
            <a:ext cx="5723334" cy="126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Обучение происходит не в изоляции, а через активное взаимодействие, обмен идеями, взаимопомощь и поддержку, что способствует глубокому </a:t>
            </a:r>
            <a:r>
              <a:rPr lang="en-US" sz="1542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усвоению</a:t>
            </a:r>
            <a:r>
              <a:rPr lang="en-US" sz="1542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42" dirty="0" err="1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материа</a:t>
            </a:r>
            <a:r>
              <a:rPr lang="en-US" sz="1542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ла</a:t>
            </a:r>
            <a:endParaRPr lang="en-US" sz="1542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33F96F-FFCC-40EF-B997-18CA80253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2" y="449065"/>
            <a:ext cx="841321" cy="82912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70BDE9B-FA83-4F43-9D55-054ED42E7E71}"/>
              </a:ext>
            </a:extLst>
          </p:cNvPr>
          <p:cNvSpPr/>
          <p:nvPr/>
        </p:nvSpPr>
        <p:spPr>
          <a:xfrm>
            <a:off x="973733" y="1039505"/>
            <a:ext cx="7269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ЧТО ТАКОЕ УЧЕБНОЕ СОТРУДНИЧЕСТВО</a:t>
            </a:r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?</a:t>
            </a: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6499" y="566806"/>
            <a:ext cx="10448362" cy="435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ПРЕИМУЩЕСТВА ЭФФЕКТИВНОГО СОТРУДНИЧЕСТВА</a:t>
            </a:r>
            <a:endParaRPr lang="ru-RU" sz="3200" b="1" dirty="0">
              <a:solidFill>
                <a:srgbClr val="000000"/>
              </a:solidFill>
              <a:latin typeface="Century Gothic" panose="020B0502020202020204" pitchFamily="34" charset="0"/>
              <a:ea typeface="Source Serif 4 Semi Bold" pitchFamily="34" charset="-122"/>
              <a:cs typeface="Source Serif 4 Semi Bold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47799" y="1360686"/>
            <a:ext cx="5222478" cy="2107803"/>
          </a:xfrm>
          <a:prstGeom prst="roundRect">
            <a:avLst>
              <a:gd name="adj" fmla="val 3688"/>
            </a:avLst>
          </a:prstGeom>
          <a:solidFill>
            <a:srgbClr val="B6D6FC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42" y="1611015"/>
            <a:ext cx="272157" cy="21768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90043" y="1591966"/>
            <a:ext cx="4395193" cy="54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b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Развитие коммуникативных компетенций</a:t>
            </a:r>
            <a:endParaRPr lang="en-US" sz="1708" b="1" dirty="0"/>
          </a:p>
        </p:txBody>
      </p:sp>
      <p:sp>
        <p:nvSpPr>
          <p:cNvPr id="6" name="Text 3"/>
          <p:cNvSpPr/>
          <p:nvPr/>
        </p:nvSpPr>
        <p:spPr>
          <a:xfrm>
            <a:off x="1290043" y="2321322"/>
            <a:ext cx="4395193" cy="888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000000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Сотрудничество формирует навыки общения, умение слушать и ясно выражать свои мысли, что критически важно в современном мире.</a:t>
            </a:r>
            <a:endParaRPr lang="en-US" sz="1417" dirty="0">
              <a:latin typeface="Century Gothic" panose="020B0502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47799" y="3653531"/>
            <a:ext cx="5222478" cy="1835646"/>
          </a:xfrm>
          <a:prstGeom prst="roundRect">
            <a:avLst>
              <a:gd name="adj" fmla="val 4235"/>
            </a:avLst>
          </a:prstGeom>
          <a:solidFill>
            <a:srgbClr val="B6D6F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42" y="3926980"/>
            <a:ext cx="272157" cy="21768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901527" y="3899744"/>
            <a:ext cx="2715022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b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Критическое мышление</a:t>
            </a:r>
            <a:endParaRPr lang="en-US" sz="1708" b="1" dirty="0"/>
          </a:p>
        </p:txBody>
      </p:sp>
      <p:sp>
        <p:nvSpPr>
          <p:cNvPr id="10" name="Text 6"/>
          <p:cNvSpPr/>
          <p:nvPr/>
        </p:nvSpPr>
        <p:spPr>
          <a:xfrm>
            <a:off x="1290043" y="4268515"/>
            <a:ext cx="4395193" cy="112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000000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В совместной работе ученики учатся ценить разные точки зрения, анализировать информацию и развивать критическое мышление.</a:t>
            </a:r>
            <a:endParaRPr lang="en-US" sz="1417" dirty="0">
              <a:latin typeface="Century Gothic" panose="020B0502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79" y="1187220"/>
            <a:ext cx="5573641" cy="55736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1AB6952-CE4C-4D28-8189-90854F92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39" y="263243"/>
            <a:ext cx="841321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515969"/>
              </p:ext>
            </p:extLst>
          </p:nvPr>
        </p:nvGraphicFramePr>
        <p:xfrm>
          <a:off x="1463040" y="422031"/>
          <a:ext cx="9594166" cy="627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095472" y="5500702"/>
            <a:ext cx="8229600" cy="1143000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СТРУКТУРА УЧЕБНОГО  СОТРУДНИЧЕСТВА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2BEF6C-8031-4B59-97F7-1680A5328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73" y="594792"/>
            <a:ext cx="841321" cy="82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34530" y="622359"/>
            <a:ext cx="8751484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b="1" dirty="0"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Century Gothic" panose="020B0502020202020204" pitchFamily="34" charset="0"/>
              </a:rPr>
              <a:t>ОСНОВНЫЕ ПРИНЦИПЫ ОБУЧЕНИЯ В СОТРУДНИЧЕСТВЕ</a:t>
            </a:r>
            <a:r>
              <a:rPr lang="ru-RU" b="1" dirty="0"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b="1" dirty="0">
                <a:latin typeface="Century Gothic" panose="020B0502020202020204" pitchFamily="34" charset="0"/>
                <a:cs typeface="Times New Roman" pitchFamily="18" charset="0"/>
              </a:rPr>
            </a:br>
            <a:endParaRPr lang="ru-RU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113426"/>
              </p:ext>
            </p:extLst>
          </p:nvPr>
        </p:nvGraphicFramePr>
        <p:xfrm>
          <a:off x="2095472" y="207167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84F868-8022-403E-995B-C6814935F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64" y="445620"/>
            <a:ext cx="841321" cy="82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ВЗАИМОЗАВИСИМОСТЬ УЧАСТНИКОВ СОВМЕСТНОГО ОБУЧЕНИЯ</a:t>
            </a:r>
            <a:endParaRPr lang="ru-RU" sz="3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838200" y="2045628"/>
            <a:ext cx="10515600" cy="4351338"/>
          </a:xfrm>
        </p:spPr>
        <p:txBody>
          <a:bodyPr/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единой цели, единой задачи.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источников информации.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единого для всех учебного материала (упражнение, серия задач и пр.).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одного на всех комплекта оборудования, необходимого для выполнения общего задания, разделенного между учениками группы.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единого для всей группы поощрения – либо все члены команды поощряются одинаково, либо не поощряются никак.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6422F0-981C-4C97-9F6A-3AE1A2B4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61034"/>
            <a:ext cx="841321" cy="82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012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8269" y="2421680"/>
            <a:ext cx="11015464" cy="1364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333"/>
              </a:lnSpc>
            </a:pPr>
            <a:r>
              <a:rPr lang="ru-RU" sz="4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ПСИХОЛОГИЧЕСКИ БЕЗОПАСНАЯ СРЕДА – ОСНОВА СОТРУДНИЧЕСТВА</a:t>
            </a:r>
            <a:endParaRPr lang="ru-RU" sz="4291" dirty="0">
              <a:solidFill>
                <a:srgbClr val="BE49DF"/>
              </a:solidFill>
              <a:latin typeface="Century Gothic" panose="020B0502020202020204" pitchFamily="34" charset="0"/>
              <a:ea typeface="Source Serif 4 Semi Bold" pitchFamily="34" charset="-122"/>
              <a:cs typeface="Source Serif 4 Semi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88269" y="4263127"/>
            <a:ext cx="11015464" cy="537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Учащиеся должны чувствовать себя комфортно, не бояться ошибок и критики, быть уверенными в поддержке учителя и сверстников. Только в таких условиях возможна: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8269" y="5165326"/>
            <a:ext cx="11015464" cy="26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83"/>
              </a:lnSpc>
              <a:buSzPct val="100000"/>
              <a:buChar char="•"/>
            </a:pPr>
            <a:r>
              <a:rPr lang="ru-RU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о</a:t>
            </a:r>
            <a:r>
              <a:rPr lang="en-US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ткрытая коммуникация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8269" y="5645794"/>
            <a:ext cx="11015464" cy="26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83"/>
              </a:lnSpc>
              <a:buSzPct val="100000"/>
              <a:buChar char="•"/>
            </a:pPr>
            <a:r>
              <a:rPr lang="ru-RU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и</a:t>
            </a:r>
            <a:r>
              <a:rPr lang="en-US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скренний обмен знаниями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8269" y="6126262"/>
            <a:ext cx="11015464" cy="26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83"/>
              </a:lnSpc>
              <a:buSzPct val="100000"/>
              <a:buChar char="•"/>
            </a:pPr>
            <a:r>
              <a:rPr lang="ru-RU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г</a:t>
            </a:r>
            <a:r>
              <a:rPr lang="en-US" sz="1400" dirty="0">
                <a:solidFill>
                  <a:srgbClr val="272525"/>
                </a:solidFill>
                <a:latin typeface="Century Gothic" panose="020B0502020202020204" pitchFamily="34" charset="0"/>
                <a:ea typeface="Source Sans 3" pitchFamily="34" charset="-122"/>
                <a:cs typeface="Source Sans 3" pitchFamily="34" charset="-120"/>
              </a:rPr>
              <a:t>отовность экспериментировать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349294-9261-4AFC-ADB4-AF221C3D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144" y="4994031"/>
            <a:ext cx="1873856" cy="18135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AEEAEE8-8C93-4812-8E62-596F93B050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03" y="385633"/>
            <a:ext cx="94821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ВАРИАНТЫ ОБУЧЕНИЯ В СОТРУДНИЧЕСТВЕ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20175" r="69064" b="20629"/>
          <a:stretch/>
        </p:blipFill>
        <p:spPr>
          <a:xfrm>
            <a:off x="702763" y="250952"/>
            <a:ext cx="840287" cy="8277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048E95-FB8D-4471-8A70-082E4860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81" y="1223945"/>
            <a:ext cx="7634068" cy="524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9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ГГПУ обновленный фирменный стил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E00"/>
      </a:accent1>
      <a:accent2>
        <a:srgbClr val="FF9F40"/>
      </a:accent2>
      <a:accent3>
        <a:srgbClr val="3C218C"/>
      </a:accent3>
      <a:accent4>
        <a:srgbClr val="7154C6"/>
      </a:accent4>
      <a:accent5>
        <a:srgbClr val="4D485C"/>
      </a:accent5>
      <a:accent6>
        <a:srgbClr val="847B9E"/>
      </a:accent6>
      <a:hlink>
        <a:srgbClr val="0563C1"/>
      </a:hlink>
      <a:folHlink>
        <a:srgbClr val="954F72"/>
      </a:folHlink>
    </a:clrScheme>
    <a:fontScheme name="Шрифт Голос">
      <a:majorFont>
        <a:latin typeface="Golos Text Medium"/>
        <a:ea typeface=""/>
        <a:cs typeface=""/>
      </a:majorFont>
      <a:minorFont>
        <a:latin typeface="Golos Tex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21__x0441__x044b__x043b__x043a__x0430__x0020__x0441__x0020__x0441__x0430__x0439__x0442__x0430_ xmlns="8161f2a9-1cb7-4b61-9ce6-697f382754a6">
      <Url xsi:nil="true"/>
      <Description xsi:nil="true"/>
    </_x0421__x0441__x044b__x043b__x043a__x0430__x0020__x0441__x0020__x0441__x0430__x0439__x0442__x0430_>
    <TaxCatchAll xmlns="e51e9ff7-e785-4b39-9c0d-3b5e732d8b16" xsi:nil="true"/>
    <_x0414__x0430__x0442__x0430__x0020__x043e__x043a__x043e__x043d__x0447__x0430__x043d__x0438__x044f_ xmlns="8161f2a9-1cb7-4b61-9ce6-697f382754a6" xsi:nil="true"/>
    <_x041e__x043f__x043e__x0432__x0435__x0449__x0435__x043d__x0438__x044f_ xmlns="8161f2a9-1cb7-4b61-9ce6-697f382754a6">
      <Url xsi:nil="true"/>
      <Description xsi:nil="true"/>
    </_x041e__x043f__x043e__x0432__x0435__x0449__x0435__x043d__x0438__x044f_>
    <_x0421__x0435__x0433__x043e__x0434__x043d__x044f_ xmlns="8161f2a9-1cb7-4b61-9ce6-697f382754a6">2023-09-14T12:18:48+00:00</_x0421__x0435__x0433__x043e__x0434__x043d__x044f_>
    <_x0414__x0430__x0442__x0430__x0020__x0443__x0442__x0432__x0435__x0440__x0436__x0434__x0435__x043d__x0438__x044f_ xmlns="8161f2a9-1cb7-4b61-9ce6-697f382754a6" xsi:nil="true"/>
    <_x0422__x0438__x043f__x0020__x0434__x043e__x043a__x0443__x043c__x0435__x043d__x0442__x0430_ xmlns="8161f2a9-1cb7-4b61-9ce6-697f382754a6" xsi:nil="true"/>
    <Section xmlns="8161f2a9-1cb7-4b61-9ce6-697f382754a6" xsi:nil="true"/>
    <_x041e__x0431__x0440__x0430__x0431__x043e__x0442__x043a__x0430_ xmlns="8161f2a9-1cb7-4b61-9ce6-697f382754a6">Обработано</_x041e__x0431__x0440__x0430__x0431__x043e__x0442__x043a__x0430_>
    <_x0421__x0435__x0433__x043e__x0434__x043d__x044f__x0412__x0440__x0435__x043c__x044f_ xmlns="8161f2a9-1cb7-4b61-9ce6-697f382754a6" xsi:nil="true"/>
    <_x041d__x0430__x043f__x0440__x0430__x0432__x043b__x0435__x043d__x0438__x0435__x0020__x043f__x043e__x0434__x0433__x043e__x0442__x043e__x0432__x043a__x0438_ xmlns="8161f2a9-1cb7-4b61-9ce6-697f382754a6" xsi:nil="true"/>
    <_x041f__x0440__x043e__x0444__x0438__x043b__x044c_ xmlns="8161f2a9-1cb7-4b61-9ce6-697f382754a6" xsi:nil="true"/>
    <_x041e__x0442__x0432__x0435__x0442__x0441__x0442__x0432__x0435__x043d__x043d__x044b__x0435_ xmlns="8161f2a9-1cb7-4b61-9ce6-697f382754a6">
      <UserInfo>
        <DisplayName/>
        <AccountId xsi:nil="true"/>
        <AccountType/>
      </UserInfo>
    </_x041e__x0442__x0432__x0435__x0442__x0441__x0442__x0432__x0435__x043d__x043d__x044b__x0435_>
    <_x0423__x0413__x0421__x041d_ xmlns="8161f2a9-1cb7-4b61-9ce6-697f382754a6" xsi:nil="true"/>
    <lcf76f155ced4ddcb4097134ff3c332f xmlns="8161f2a9-1cb7-4b61-9ce6-697f382754a6">
      <Terms xmlns="http://schemas.microsoft.com/office/infopath/2007/PartnerControls"/>
    </lcf76f155ced4ddcb4097134ff3c332f>
    <DisplayTemplateJSIconUrl xmlns="http://schemas.microsoft.com/sharepoint/v3">
      <Url xsi:nil="true"/>
      <Description xsi:nil="true"/>
    </DisplayTemplateJSIconUrl>
    <_x041d__x043e__x043c__x0435__x0440__x0020__x0434__x043e__x043a__x0443__x043c__x0435__x043d__x0442__x0430_ xmlns="8161f2a9-1cb7-4b61-9ce6-697f382754a6" xsi:nil="true"/>
    <_x0031_13 xmlns="8161f2a9-1cb7-4b61-9ce6-697f382754a6">2023-09-14T12:18:48+00:00</_x0031_13>
    <_x041f__x043e__x043b__x0443__x0447__x0430__x0442__x0435__x043b__x0438_ xmlns="8161f2a9-1cb7-4b61-9ce6-697f382754a6">
      <UserInfo>
        <DisplayName/>
        <AccountId xsi:nil="true"/>
        <AccountType/>
      </UserInfo>
    </_x041f__x043e__x043b__x0443__x0447__x0430__x0442__x0435__x043b__x0438_>
    <wgus xmlns="8161f2a9-1cb7-4b61-9ce6-697f382754a6">
      <UserInfo>
        <DisplayName/>
        <AccountId xsi:nil="true"/>
        <AccountType/>
      </UserInfo>
    </wgus>
    <_dlc_DocId xmlns="e51e9ff7-e785-4b39-9c0d-3b5e732d8b16">ZPAKRWMX7FHU-278843365-28215</_dlc_DocId>
    <_dlc_DocIdUrl xmlns="e51e9ff7-e785-4b39-9c0d-3b5e732d8b16">
      <Url>https://pshpu.sharepoint.com/docs/_layouts/15/DocIdRedir.aspx?ID=ZPAKRWMX7FHU-278843365-28215</Url>
      <Description>ZPAKRWMX7FHU-278843365-28215</Description>
    </_dlc_DocIdUrl>
    <SharedWithUsers xmlns="e51e9ff7-e785-4b39-9c0d-3b5e732d8b16">
      <UserInfo>
        <DisplayName>Щипицина Анастасия Александровна</DisplayName>
        <AccountId>28526</AccountId>
        <AccountType/>
      </UserInfo>
      <UserInfo>
        <DisplayName>Меркучева Вероника Валерьевна</DisplayName>
        <AccountId>27110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5E641D076AF5142896A75CD5E5C212F" ma:contentTypeVersion="44" ma:contentTypeDescription="Создание документа." ma:contentTypeScope="" ma:versionID="b84ab368cc55a61e00573ee5b586862a">
  <xsd:schema xmlns:xsd="http://www.w3.org/2001/XMLSchema" xmlns:xs="http://www.w3.org/2001/XMLSchema" xmlns:p="http://schemas.microsoft.com/office/2006/metadata/properties" xmlns:ns1="http://schemas.microsoft.com/sharepoint/v3" xmlns:ns2="e51e9ff7-e785-4b39-9c0d-3b5e732d8b16" xmlns:ns3="8161f2a9-1cb7-4b61-9ce6-697f382754a6" targetNamespace="http://schemas.microsoft.com/office/2006/metadata/properties" ma:root="true" ma:fieldsID="a7d7a8ab77389bb44ab1e0a73d0fb121" ns1:_="" ns2:_="" ns3:_="">
    <xsd:import namespace="http://schemas.microsoft.com/sharepoint/v3"/>
    <xsd:import namespace="e51e9ff7-e785-4b39-9c0d-3b5e732d8b16"/>
    <xsd:import namespace="8161f2a9-1cb7-4b61-9ce6-697f382754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d__x043e__x043c__x0435__x0440__x0020__x0434__x043e__x043a__x0443__x043c__x0435__x043d__x0442__x0430_" minOccurs="0"/>
                <xsd:element ref="ns3:_x0414__x0430__x0442__x0430__x0020__x0443__x0442__x0432__x0435__x0440__x0436__x0434__x0435__x043d__x0438__x044f_" minOccurs="0"/>
                <xsd:element ref="ns3:_x0414__x0430__x0442__x0430__x0020__x043e__x043a__x043e__x043d__x0447__x0430__x043d__x0438__x044f_" minOccurs="0"/>
                <xsd:element ref="ns3:_x0422__x0438__x043f__x0020__x0434__x043e__x043a__x0443__x043c__x0435__x043d__x0442__x0430_" minOccurs="0"/>
                <xsd:element ref="ns1:DisplayTemplateJSIconUrl" minOccurs="0"/>
                <xsd:element ref="ns2:SharedWithUsers" minOccurs="0"/>
                <xsd:element ref="ns2:SharedWithDetails" minOccurs="0"/>
                <xsd:element ref="ns3:Section" minOccurs="0"/>
                <xsd:element ref="ns3:_x041e__x0431__x0440__x0430__x0431__x043e__x0442__x043a__x0430_" minOccurs="0"/>
                <xsd:element ref="ns3:_x041e__x0442__x0432__x0435__x0442__x0441__x0442__x0432__x0435__x043d__x043d__x044b__x0435_" minOccurs="0"/>
                <xsd:element ref="ns3:_x041f__x043e__x043b__x0443__x0447__x0430__x0442__x0435__x043b__x0438_" minOccurs="0"/>
                <xsd:element ref="ns3:_x041f__x0440__x043e__x0444__x0438__x043b__x044c_" minOccurs="0"/>
                <xsd:element ref="ns3:_x0423__x0413__x0421__x041d_" minOccurs="0"/>
                <xsd:element ref="ns3:wgus" minOccurs="0"/>
                <xsd:element ref="ns3:_x0421__x0441__x044b__x043b__x043a__x0430__x0020__x0441__x0020__x0441__x0430__x0439__x0442__x0430_" minOccurs="0"/>
                <xsd:element ref="ns3:_x041e__x043f__x043e__x0432__x0435__x0449__x0435__x043d__x0438__x044f_" minOccurs="0"/>
                <xsd:element ref="ns3:_x0421__x0435__x0433__x043e__x0434__x043d__x044f_" minOccurs="0"/>
                <xsd:element ref="ns3:_x0421__x0435__x0433__x043e__x0434__x043d__x044f__x0412__x0440__x0435__x043c__x044f_" minOccurs="0"/>
                <xsd:element ref="ns3:_x0031_13" minOccurs="0"/>
                <xsd:element ref="ns3:MediaServiceMetadata" minOccurs="0"/>
                <xsd:element ref="ns3:MediaServiceFastMetadata" minOccurs="0"/>
                <xsd:element ref="ns3:_x041d__x0430__x043f__x0440__x0430__x0432__x043b__x0435__x043d__x0438__x0435__x0020__x043f__x043e__x0434__x0433__x043e__x0442__x043e__x0432__x043a__x0438_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isplayTemplateJSIconUrl" ma:index="15" nillable="true" ma:displayName="Значок" ma:description="Значок, который будет отображаться для этого переопределения." ma:format="Image" ma:internalName="DisplayTemplateJSIcon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e9ff7-e785-4b39-9c0d-3b5e732d8b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42" nillable="true" ma:displayName="Taxonomy Catch All Column" ma:hidden="true" ma:list="{865fa2b6-74bf-4218-b4c7-3e84e9719ee9}" ma:internalName="TaxCatchAll" ma:showField="CatchAllData" ma:web="e51e9ff7-e785-4b39-9c0d-3b5e732d8b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1f2a9-1cb7-4b61-9ce6-697f382754a6" elementFormDefault="qualified">
    <xsd:import namespace="http://schemas.microsoft.com/office/2006/documentManagement/types"/>
    <xsd:import namespace="http://schemas.microsoft.com/office/infopath/2007/PartnerControls"/>
    <xsd:element name="_x041d__x043e__x043c__x0435__x0440__x0020__x0434__x043e__x043a__x0443__x043c__x0435__x043d__x0442__x0430_" ma:index="11" nillable="true" ma:displayName="Номер документа" ma:indexed="true" ma:internalName="_x041d__x043e__x043c__x0435__x0440__x0020__x0434__x043e__x043a__x0443__x043c__x0435__x043d__x0442__x0430_">
      <xsd:simpleType>
        <xsd:restriction base="dms:Text">
          <xsd:maxLength value="255"/>
        </xsd:restriction>
      </xsd:simpleType>
    </xsd:element>
    <xsd:element name="_x0414__x0430__x0442__x0430__x0020__x0443__x0442__x0432__x0435__x0440__x0436__x0434__x0435__x043d__x0438__x044f_" ma:index="12" nillable="true" ma:displayName="Дата утверждения" ma:format="DateOnly" ma:indexed="true" ma:internalName="_x0414__x0430__x0442__x0430__x0020__x0443__x0442__x0432__x0435__x0440__x0436__x0434__x0435__x043d__x0438__x044f_">
      <xsd:simpleType>
        <xsd:restriction base="dms:DateTime"/>
      </xsd:simpleType>
    </xsd:element>
    <xsd:element name="_x0414__x0430__x0442__x0430__x0020__x043e__x043a__x043e__x043d__x0447__x0430__x043d__x0438__x044f_" ma:index="13" nillable="true" ma:displayName="Дата окончания" ma:format="DateOnly" ma:indexed="true" ma:internalName="_x0414__x0430__x0442__x0430__x0020__x043e__x043a__x043e__x043d__x0447__x0430__x043d__x0438__x044f_">
      <xsd:simpleType>
        <xsd:restriction base="dms:DateTime"/>
      </xsd:simpleType>
    </xsd:element>
    <xsd:element name="_x0422__x0438__x043f__x0020__x0434__x043e__x043a__x0443__x043c__x0435__x043d__x0442__x0430_" ma:index="14" nillable="true" ma:displayName="Тип документа" ma:format="Dropdown" ma:internalName="_x0422__x0438__x043f__x0020__x0434__x043e__x043a__x0443__x043c__x0435__x043d__x0442__x0430_">
      <xsd:simpleType>
        <xsd:restriction base="dms:Choice">
          <xsd:enumeration value="Шаблон"/>
          <xsd:enumeration value="Нормативно-правовой документ"/>
          <xsd:enumeration value="Приказ"/>
          <xsd:enumeration value="Календарный учебный график"/>
          <xsd:enumeration value="Учебный план"/>
          <xsd:enumeration value="Нет"/>
        </xsd:restriction>
      </xsd:simpleType>
    </xsd:element>
    <xsd:element name="Section" ma:index="18" nillable="true" ma:displayName="Раздел" ma:format="Dropdown" ma:indexed="true" ma:internalName="Section">
      <xsd:simpleType>
        <xsd:union memberTypes="dms:Text">
          <xsd:simpleType>
            <xsd:restriction base="dms:Choice">
              <xsd:enumeration value="Учебная работа. Бакалавриат и магистратура"/>
              <xsd:enumeration value="Общие положения ПГГПУ"/>
              <xsd:enumeration value="Учебная работа. Аспирантура"/>
              <xsd:enumeration value="Структурные подразделения"/>
              <xsd:enumeration value="Основные документы"/>
              <xsd:enumeration value="Органы управления ПГГПУ"/>
              <xsd:enumeration value="Профсоюзные организации"/>
              <xsd:enumeration value="Библиотечное обслуживание и редакционно-издательская деятельность"/>
              <xsd:enumeration value="Шаблоны заявлений для студентов"/>
              <xsd:enumeration value="Шаблоны заявлений для сотрудников"/>
              <xsd:enumeration value="Научная работа"/>
              <xsd:enumeration value="Трудоустройство"/>
              <xsd:enumeration value="Внеучебная работа"/>
              <xsd:enumeration value="Повышение квалификации"/>
              <xsd:enumeration value="Типовые должностные инструкции"/>
              <xsd:enumeration value="Календарный учебный график"/>
              <xsd:enumeration value="Учебные планы"/>
              <xsd:enumeration value="Разное"/>
              <xsd:enumeration value="Нет"/>
              <xsd:enumeration value="Шаблоны документов на закупку и проведение мероприятий"/>
              <xsd:enumeration value="Документы по ОП ВО"/>
              <xsd:enumeration value="СМК"/>
            </xsd:restriction>
          </xsd:simpleType>
        </xsd:union>
      </xsd:simpleType>
    </xsd:element>
    <xsd:element name="_x041e__x0431__x0440__x0430__x0431__x043e__x0442__x043a__x0430_" ma:index="19" nillable="true" ma:displayName="Обработка" ma:default="Обработано" ma:format="Dropdown" ma:internalName="_x041e__x0431__x0440__x0430__x0431__x043e__x0442__x043a__x0430_">
      <xsd:simpleType>
        <xsd:restriction base="dms:Choice">
          <xsd:enumeration value="Обработано"/>
          <xsd:enumeration value="Старая версия"/>
          <xsd:enumeration value="Удалить"/>
        </xsd:restriction>
      </xsd:simpleType>
    </xsd:element>
    <xsd:element name="_x041e__x0442__x0432__x0435__x0442__x0441__x0442__x0432__x0435__x043d__x043d__x044b__x0435_" ma:index="20" nillable="true" ma:displayName="Ответственные" ma:list="UserInfo" ma:SearchPeopleOnly="false" ma:SharePointGroup="0" ma:internalName="_x041e__x0442__x0432__x0435__x0442__x0441__x0442__x0432__x0435__x043d__x043d__x044b__x0435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1f__x043e__x043b__x0443__x0447__x0430__x0442__x0435__x043b__x0438_" ma:index="21" nillable="true" ma:displayName="Получатели" ma:list="UserInfo" ma:SearchPeopleOnly="false" ma:SharePointGroup="0" ma:internalName="_x041f__x043e__x043b__x0443__x0447__x0430__x0442__x0435__x043b__x0438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1f__x0440__x043e__x0444__x0438__x043b__x044c_" ma:index="22" nillable="true" ma:displayName="Профиль" ma:internalName="_x041f__x0440__x043e__x0444__x0438__x043b__x044c_">
      <xsd:simpleType>
        <xsd:restriction base="dms:Text">
          <xsd:maxLength value="255"/>
        </xsd:restriction>
      </xsd:simpleType>
    </xsd:element>
    <xsd:element name="_x0423__x0413__x0421__x041d_" ma:index="23" nillable="true" ma:displayName="УГСН" ma:internalName="_x0423__x0413__x0421__x041d_">
      <xsd:simpleType>
        <xsd:restriction base="dms:Text">
          <xsd:maxLength value="255"/>
        </xsd:restriction>
      </xsd:simpleType>
    </xsd:element>
    <xsd:element name="wgus" ma:index="24" nillable="true" ma:displayName="Пользователь или группа" ma:list="UserInfo" ma:internalName="wgu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21__x0441__x044b__x043b__x043a__x0430__x0020__x0441__x0020__x0441__x0430__x0439__x0442__x0430_" ma:index="25" nillable="true" ma:displayName="Ссылка с сайта" ma:format="Hyperlink" ma:internalName="_x0421__x0441__x044b__x043b__x043a__x0430__x0020__x0441__x0020__x0441__x0430__x0439__x0442__x0430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41e__x043f__x043e__x0432__x0435__x0449__x0435__x043d__x0438__x044f_" ma:index="26" nillable="true" ma:displayName="Оповещения" ma:internalName="_x041e__x043f__x043e__x0432__x0435__x0449__x0435__x043d__x0438__x044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421__x0435__x0433__x043e__x0434__x043d__x044f_" ma:index="27" nillable="true" ma:displayName="Сегодня" ma:default="[today]" ma:format="DateOnly" ma:internalName="_x0421__x0435__x0433__x043e__x0434__x043d__x044f_">
      <xsd:simpleType>
        <xsd:restriction base="dms:DateTime"/>
      </xsd:simpleType>
    </xsd:element>
    <xsd:element name="_x0421__x0435__x0433__x043e__x0434__x043d__x044f__x0412__x0440__x0435__x043c__x044f_" ma:index="28" nillable="true" ma:displayName="СегодняВремя" ma:format="DateOnly" ma:internalName="_x0421__x0435__x0433__x043e__x0434__x043d__x044f__x0412__x0440__x0435__x043c__x044f_">
      <xsd:simpleType>
        <xsd:restriction base="dms:DateTime"/>
      </xsd:simpleType>
    </xsd:element>
    <xsd:element name="_x0031_13" ma:index="31" nillable="true" ma:displayName="113" ma:default="[today]" ma:format="DateOnly" ma:internalName="_x0031_13">
      <xsd:simpleType>
        <xsd:restriction base="dms:DateTime"/>
      </xsd:simpleType>
    </xsd:element>
    <xsd:element name="MediaServiceMetadata" ma:index="3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_x041d__x0430__x043f__x0440__x0430__x0432__x043b__x0435__x043d__x0438__x0435__x0020__x043f__x043e__x0434__x0433__x043e__x0442__x043e__x0432__x043a__x0438_" ma:index="35" nillable="true" ma:displayName="Направление подготовки" ma:internalName="_x041d__x0430__x043f__x0440__x0430__x0432__x043b__x0435__x043d__x0438__x0435__x0020__x043f__x043e__x0434__x0433__x043e__x0442__x043e__x0432__x043a__x0438_">
      <xsd:simpleType>
        <xsd:restriction base="dms:Text">
          <xsd:maxLength value="255"/>
        </xsd:restriction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4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d64db4f2-4c23-4e6d-be94-d799daa51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4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4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именование документа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0CC4DC8-FDEF-478E-9F83-9CA7333B40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51AC3C-CE04-4864-92CE-83D4F358499A}">
  <ds:schemaRefs>
    <ds:schemaRef ds:uri="http://schemas.microsoft.com/office/2006/documentManagement/types"/>
    <ds:schemaRef ds:uri="e51e9ff7-e785-4b39-9c0d-3b5e732d8b16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8161f2a9-1cb7-4b61-9ce6-697f382754a6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8AD8B1F-6F47-4F10-BC64-540A13C3E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51e9ff7-e785-4b39-9c0d-3b5e732d8b16"/>
    <ds:schemaRef ds:uri="8161f2a9-1cb7-4b61-9ce6-697f3827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A75ABB5-E4E6-4523-9FD1-263095517D9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508</Words>
  <Application>Microsoft Office PowerPoint</Application>
  <PresentationFormat>Широкоэкранный</PresentationFormat>
  <Paragraphs>64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Golos Text Black</vt:lpstr>
      <vt:lpstr>Arial</vt:lpstr>
      <vt:lpstr>Source Serif 4 Light</vt:lpstr>
      <vt:lpstr>Source Sans 3</vt:lpstr>
      <vt:lpstr>Golos Text DemiBold</vt:lpstr>
      <vt:lpstr>Golos Text Medium</vt:lpstr>
      <vt:lpstr>Source Serif 4 Semi Bold</vt:lpstr>
      <vt:lpstr>Calibri</vt:lpstr>
      <vt:lpstr>Golos Text</vt:lpstr>
      <vt:lpstr>Times New Roman</vt:lpstr>
      <vt:lpstr>Century Gothic</vt:lpstr>
      <vt:lpstr>Тема Office</vt:lpstr>
      <vt:lpstr>Презентация PowerPoint</vt:lpstr>
      <vt:lpstr>ТРЕБОВАНИЯ ФГОС</vt:lpstr>
      <vt:lpstr>Презентация PowerPoint</vt:lpstr>
      <vt:lpstr>Презентация PowerPoint</vt:lpstr>
      <vt:lpstr>              СТРУКТУРА УЧЕБНОГО  СОТРУДНИЧЕСТВА</vt:lpstr>
      <vt:lpstr> ОСНОВНЫЕ ПРИНЦИПЫ ОБУЧЕНИЯ В СОТРУДНИЧЕСТВЕ </vt:lpstr>
      <vt:lpstr>ВЗАИМОЗАВИСИМОСТЬ УЧАСТНИКОВ СОВМЕСТНОГО ОБУЧЕНИЯ</vt:lpstr>
      <vt:lpstr>Презентация PowerPoint</vt:lpstr>
      <vt:lpstr>ВАРИАНТЫ ОБУЧЕНИЯ В СОТРУДНИЧЕСТВЕ</vt:lpstr>
      <vt:lpstr>Презентация PowerPoint</vt:lpstr>
      <vt:lpstr>УЧЕБНОЕ СОТРУДНИЧЕСТВО В ДЕЙСТВИИ: РЕЗУЛЬТАТЫ</vt:lpstr>
      <vt:lpstr>Университетский округ ПГГПУ 2025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Данил Ахметов</dc:creator>
  <cp:lastModifiedBy>Домашний</cp:lastModifiedBy>
  <cp:revision>36</cp:revision>
  <dcterms:created xsi:type="dcterms:W3CDTF">2023-04-16T15:24:45Z</dcterms:created>
  <dcterms:modified xsi:type="dcterms:W3CDTF">2025-08-27T16:03:10Z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0x010100B5E641D076AF5142896A75CD5E5C212F</vt:lpwstr>
  </property>
  <property fmtid="{D5CDD505-2E9C-101B-9397-08002B2CF9AE}" pid="3" name="_dlc_DocIdItemGuid">
    <vt:lpwstr>25a8402c-2ea7-4193-8567-834d5f1798a3</vt:lpwstr>
  </property>
  <property fmtid="{D5CDD505-2E9C-101B-9397-08002B2CF9AE}" pid="4" name="MediaServiceImageTags">
    <vt:lpwstr/>
  </property>
</Properties>
</file>